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5.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7.xml" ContentType="application/vnd.openxmlformats-officedocument.presentationml.notesSlid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8.xml" ContentType="application/vnd.openxmlformats-officedocument.presentationml.notesSlid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9.xml" ContentType="application/vnd.openxmlformats-officedocument.presentationml.notesSlid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8.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9.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0.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1.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2.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0.xml" ContentType="application/vnd.openxmlformats-officedocument.presentationml.notesSlide+xml"/>
  <Override PartName="/ppt/charts/chart43.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4.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1.xml" ContentType="application/vnd.openxmlformats-officedocument.presentationml.notesSlide+xml"/>
  <Override PartName="/ppt/charts/chart45.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2.xml" ContentType="application/vnd.openxmlformats-officedocument.presentationml.notesSlide+xml"/>
  <Override PartName="/ppt/charts/chart46.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7.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8.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9.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0.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1.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3.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4.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5.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6.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7.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8.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9.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60.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61.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62.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3.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4.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5.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6.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17.xml" ContentType="application/vnd.openxmlformats-officedocument.presentationml.notesSlide+xml"/>
  <Override PartName="/ppt/charts/chart67.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8.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9.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70.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71.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2.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73.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4.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5.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6.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7.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18.xml" ContentType="application/vnd.openxmlformats-officedocument.presentationml.notesSlide+xml"/>
  <Override PartName="/ppt/charts/chart7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9.xml" ContentType="application/vnd.openxmlformats-officedocument.drawingml.chart+xml"/>
  <Override PartName="/ppt/charts/style74.xml" ContentType="application/vnd.ms-office.chartstyle+xml"/>
  <Override PartName="/ppt/charts/colors74.xml" ContentType="application/vnd.ms-office.chartcolorstyle+xml"/>
  <Override PartName="/ppt/notesSlides/notesSlide19.xml" ContentType="application/vnd.openxmlformats-officedocument.presentationml.notesSlide+xml"/>
  <Override PartName="/ppt/charts/chart80.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81.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82.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83.xml" ContentType="application/vnd.openxmlformats-officedocument.drawingml.chart+xml"/>
  <Override PartName="/ppt/charts/chart84.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85.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6.xml" ContentType="application/vnd.openxmlformats-officedocument.drawingml.chart+xml"/>
  <Override PartName="/ppt/charts/style80.xml" ContentType="application/vnd.ms-office.chartstyle+xml"/>
  <Override PartName="/ppt/charts/colors80.xml" ContentType="application/vnd.ms-office.chartcolorstyle+xml"/>
  <Override PartName="/ppt/notesSlides/notesSlide20.xml" ContentType="application/vnd.openxmlformats-officedocument.presentationml.notesSlide+xml"/>
  <Override PartName="/ppt/charts/chart87.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8.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21.xml" ContentType="application/vnd.openxmlformats-officedocument.presentationml.notesSlide+xml"/>
  <Override PartName="/ppt/charts/chart89.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90.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91.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95.xml" ContentType="application/vnd.openxmlformats-officedocument.drawingml.chart+xml"/>
  <Override PartName="/ppt/charts/style87.xml" ContentType="application/vnd.ms-office.chartstyle+xml"/>
  <Override PartName="/ppt/charts/colors87.xml" ContentType="application/vnd.ms-office.chartcolorstyle+xml"/>
  <Override PartName="/ppt/notesSlides/notesSlide22.xml" ContentType="application/vnd.openxmlformats-officedocument.presentationml.notesSlide+xml"/>
  <Override PartName="/ppt/charts/chart96.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97.xml" ContentType="application/vnd.openxmlformats-officedocument.drawingml.chart+xml"/>
  <Override PartName="/ppt/charts/style89.xml" ContentType="application/vnd.ms-office.chartstyle+xml"/>
  <Override PartName="/ppt/charts/colors89.xml" ContentType="application/vnd.ms-office.chartcolorstyle+xml"/>
  <Override PartName="/ppt/notesSlides/notesSlide23.xml" ContentType="application/vnd.openxmlformats-officedocument.presentationml.notesSlide+xml"/>
  <Override PartName="/ppt/charts/chart9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00.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01.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02.xml" ContentType="application/vnd.openxmlformats-officedocument.drawingml.chart+xml"/>
  <Override PartName="/ppt/charts/chart103.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04.xml" ContentType="application/vnd.openxmlformats-officedocument.drawingml.chart+xml"/>
  <Override PartName="/ppt/charts/style95.xml" ContentType="application/vnd.ms-office.chartstyle+xml"/>
  <Override PartName="/ppt/charts/colors95.xml" ContentType="application/vnd.ms-office.chartcolorstyle+xml"/>
  <Override PartName="/ppt/notesSlides/notesSlide24.xml" ContentType="application/vnd.openxmlformats-officedocument.presentationml.notesSlide+xml"/>
  <Override PartName="/ppt/charts/chart105.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06.xml" ContentType="application/vnd.openxmlformats-officedocument.drawingml.chart+xml"/>
  <Override PartName="/ppt/charts/style97.xml" ContentType="application/vnd.ms-office.chartstyle+xml"/>
  <Override PartName="/ppt/charts/colors97.xml" ContentType="application/vnd.ms-office.chartcolorstyle+xml"/>
  <Override PartName="/ppt/notesSlides/notesSlide25.xml" ContentType="application/vnd.openxmlformats-officedocument.presentationml.notesSlide+xml"/>
  <Override PartName="/ppt/charts/chart107.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108.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9.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10.xml" ContentType="application/vnd.openxmlformats-officedocument.drawingml.chart+xml"/>
  <Override PartName="/ppt/charts/chart11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1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13.xml" ContentType="application/vnd.openxmlformats-officedocument.drawingml.chart+xml"/>
  <Override PartName="/ppt/charts/style103.xml" ContentType="application/vnd.ms-office.chartstyle+xml"/>
  <Override PartName="/ppt/charts/colors103.xml" ContentType="application/vnd.ms-office.chartcolorstyle+xml"/>
  <Override PartName="/ppt/notesSlides/notesSlide26.xml" ContentType="application/vnd.openxmlformats-officedocument.presentationml.notesSlide+xml"/>
  <Override PartName="/ppt/charts/chart11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15.xml" ContentType="application/vnd.openxmlformats-officedocument.drawingml.chart+xml"/>
  <Override PartName="/ppt/charts/style105.xml" ContentType="application/vnd.ms-office.chartstyle+xml"/>
  <Override PartName="/ppt/charts/colors105.xml" ContentType="application/vnd.ms-office.chartcolorstyle+xml"/>
  <Override PartName="/ppt/notesSlides/notesSlide27.xml" ContentType="application/vnd.openxmlformats-officedocument.presentationml.notesSlide+xml"/>
  <Override PartName="/ppt/charts/chart11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1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1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19.xml" ContentType="application/vnd.openxmlformats-officedocument.drawingml.chart+xml"/>
  <Override PartName="/ppt/charts/chart120.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21.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22.xml" ContentType="application/vnd.openxmlformats-officedocument.drawingml.chart+xml"/>
  <Override PartName="/ppt/charts/style111.xml" ContentType="application/vnd.ms-office.chartstyle+xml"/>
  <Override PartName="/ppt/charts/colors11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51"/>
  </p:notesMasterIdLst>
  <p:sldIdLst>
    <p:sldId id="6231" r:id="rId5"/>
    <p:sldId id="6316" r:id="rId6"/>
    <p:sldId id="6224" r:id="rId7"/>
    <p:sldId id="6310" r:id="rId8"/>
    <p:sldId id="6311" r:id="rId9"/>
    <p:sldId id="6242" r:id="rId10"/>
    <p:sldId id="6288" r:id="rId11"/>
    <p:sldId id="6289" r:id="rId12"/>
    <p:sldId id="6290" r:id="rId13"/>
    <p:sldId id="6244" r:id="rId14"/>
    <p:sldId id="6307" r:id="rId15"/>
    <p:sldId id="6313" r:id="rId16"/>
    <p:sldId id="6314" r:id="rId17"/>
    <p:sldId id="6245" r:id="rId18"/>
    <p:sldId id="6296" r:id="rId19"/>
    <p:sldId id="6285" r:id="rId20"/>
    <p:sldId id="6286" r:id="rId21"/>
    <p:sldId id="6287" r:id="rId22"/>
    <p:sldId id="414" r:id="rId23"/>
    <p:sldId id="6255" r:id="rId24"/>
    <p:sldId id="6292" r:id="rId25"/>
    <p:sldId id="6284" r:id="rId26"/>
    <p:sldId id="6237" r:id="rId27"/>
    <p:sldId id="6281" r:id="rId28"/>
    <p:sldId id="6312" r:id="rId29"/>
    <p:sldId id="6282" r:id="rId30"/>
    <p:sldId id="6283" r:id="rId31"/>
    <p:sldId id="6259" r:id="rId32"/>
    <p:sldId id="6319" r:id="rId33"/>
    <p:sldId id="6294" r:id="rId34"/>
    <p:sldId id="6317" r:id="rId35"/>
    <p:sldId id="6318" r:id="rId36"/>
    <p:sldId id="6248" r:id="rId37"/>
    <p:sldId id="6315" r:id="rId38"/>
    <p:sldId id="6309" r:id="rId39"/>
    <p:sldId id="6308" r:id="rId40"/>
    <p:sldId id="6305" r:id="rId41"/>
    <p:sldId id="6297" r:id="rId42"/>
    <p:sldId id="6298" r:id="rId43"/>
    <p:sldId id="6299" r:id="rId44"/>
    <p:sldId id="6300" r:id="rId45"/>
    <p:sldId id="6301" r:id="rId46"/>
    <p:sldId id="6302" r:id="rId47"/>
    <p:sldId id="6303" r:id="rId48"/>
    <p:sldId id="6304" r:id="rId49"/>
    <p:sldId id="350" r:id="rId50"/>
  </p:sldIdLst>
  <p:sldSz cx="12192000" cy="6858000"/>
  <p:notesSz cx="7010400" cy="9296400"/>
  <p:embeddedFontLst>
    <p:embeddedFont>
      <p:font typeface="Calibri" panose="020F0502020204030204" pitchFamily="34" charset="0"/>
      <p:regular r:id="rId52"/>
      <p:bold r:id="rId53"/>
      <p:italic r:id="rId54"/>
      <p:boldItalic r:id="rId55"/>
    </p:embeddedFont>
    <p:embeddedFont>
      <p:font typeface="Montserrat" panose="020B0604020202020204" charset="0"/>
      <p:regular r:id="rId56"/>
      <p:bold r:id="rId57"/>
      <p:italic r:id="rId58"/>
      <p:boldItalic r:id="rId59"/>
    </p:embeddedFont>
    <p:embeddedFont>
      <p:font typeface="Montserrat Light" panose="020B0604020202020204" charset="0"/>
      <p:regular r:id="rId60"/>
      <p:italic r:id="rId61"/>
    </p:embeddedFont>
    <p:embeddedFont>
      <p:font typeface="Montserrat Medium" panose="020B0604020202020204" charset="0"/>
      <p:regular r:id="rId62"/>
      <p:italic r:id="rId63"/>
    </p:embeddedFont>
    <p:embeddedFont>
      <p:font typeface="Montserrat SemiBold" panose="020B060402020202020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2" userDrawn="1">
          <p15:clr>
            <a:srgbClr val="5ACBF0"/>
          </p15:clr>
        </p15:guide>
        <p15:guide id="2" pos="2016" userDrawn="1">
          <p15:clr>
            <a:srgbClr val="5ACBF0"/>
          </p15:clr>
        </p15:guide>
        <p15:guide id="3" pos="7200" userDrawn="1">
          <p15:clr>
            <a:srgbClr val="5ACBF0"/>
          </p15:clr>
        </p15:guide>
        <p15:guide id="4" orient="horz" pos="3912" userDrawn="1">
          <p15:clr>
            <a:srgbClr val="5ACBF0"/>
          </p15:clr>
        </p15:guide>
        <p15:guide id="5" orient="horz" pos="1584" userDrawn="1">
          <p15:clr>
            <a:srgbClr val="F26B43"/>
          </p15:clr>
        </p15:guide>
        <p15:guide id="6" pos="6984" userDrawn="1">
          <p15:clr>
            <a:srgbClr val="F26B43"/>
          </p15:clr>
        </p15:guide>
        <p15:guide id="7" pos="576" userDrawn="1">
          <p15:clr>
            <a:srgbClr val="F26B43"/>
          </p15:clr>
        </p15:guide>
        <p15:guide id="8" orient="horz" pos="3984" userDrawn="1">
          <p15:clr>
            <a:srgbClr val="A4A3A4"/>
          </p15:clr>
        </p15:guide>
        <p15:guide id="9" pos="2952" userDrawn="1">
          <p15:clr>
            <a:srgbClr val="A4A3A4"/>
          </p15:clr>
        </p15:guide>
        <p15:guide id="10" pos="3984" userDrawn="1">
          <p15:clr>
            <a:srgbClr val="A4A3A4"/>
          </p15:clr>
        </p15:guide>
        <p15:guide id="11" pos="5040" userDrawn="1">
          <p15:clr>
            <a:srgbClr val="A4A3A4"/>
          </p15:clr>
        </p15:guide>
        <p15:guide id="12" pos="6120" userDrawn="1">
          <p15:clr>
            <a:srgbClr val="A4A3A4"/>
          </p15:clr>
        </p15:guide>
        <p15:guide id="13" orient="horz" pos="6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Abel" initials="CA" lastIdx="11" clrIdx="0">
    <p:extLst>
      <p:ext uri="{19B8F6BF-5375-455C-9EA6-DF929625EA0E}">
        <p15:presenceInfo xmlns:p15="http://schemas.microsoft.com/office/powerpoint/2012/main" userId="S::cabel@bovitzinc.com::0c8c0fff-6743-436d-ad24-3066f2dccc2c" providerId="AD"/>
      </p:ext>
    </p:extLst>
  </p:cmAuthor>
  <p:cmAuthor id="2" name="Grace Laffoon" initials="GL" lastIdx="85" clrIdx="1">
    <p:extLst>
      <p:ext uri="{19B8F6BF-5375-455C-9EA6-DF929625EA0E}">
        <p15:presenceInfo xmlns:p15="http://schemas.microsoft.com/office/powerpoint/2012/main" userId="S::GLaffoon@bovitzinc.com::09299009-87d6-4107-ba19-0b286f3c169c" providerId="AD"/>
      </p:ext>
    </p:extLst>
  </p:cmAuthor>
  <p:cmAuthor id="3" name="Emmeline Hoang" initials="EH" lastIdx="34" clrIdx="2">
    <p:extLst>
      <p:ext uri="{19B8F6BF-5375-455C-9EA6-DF929625EA0E}">
        <p15:presenceInfo xmlns:p15="http://schemas.microsoft.com/office/powerpoint/2012/main" userId="S::EHoang@bovitzinc.com::928760a5-c910-4448-96a6-0d04fd99efbc" providerId="AD"/>
      </p:ext>
    </p:extLst>
  </p:cmAuthor>
  <p:cmAuthor id="4" name="Grant Ronan" initials="GR" lastIdx="17" clrIdx="3">
    <p:extLst>
      <p:ext uri="{19B8F6BF-5375-455C-9EA6-DF929625EA0E}">
        <p15:presenceInfo xmlns:p15="http://schemas.microsoft.com/office/powerpoint/2012/main" userId="S::gronan@bovitzinc.com::b041eb1f-6ed8-49e4-8e59-6ec92db29f53" providerId="AD"/>
      </p:ext>
    </p:extLst>
  </p:cmAuthor>
  <p:cmAuthor id="5" name="Kim Gomez" initials="KG" lastIdx="1" clrIdx="4">
    <p:extLst>
      <p:ext uri="{19B8F6BF-5375-455C-9EA6-DF929625EA0E}">
        <p15:presenceInfo xmlns:p15="http://schemas.microsoft.com/office/powerpoint/2012/main" userId="S::KGomez@bovitzinc.com::320e855e-40d5-41e9-8867-b120e1dff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7F7F7F"/>
    <a:srgbClr val="DBDBDB"/>
    <a:srgbClr val="FF7C80"/>
    <a:srgbClr val="A5A5A5"/>
    <a:srgbClr val="7C7C7C"/>
    <a:srgbClr val="E2F0D9"/>
    <a:srgbClr val="FFFFFF"/>
    <a:srgbClr val="F2B800"/>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A74BF-D16D-4092-AC55-8ADDFB3038C2}" v="313" dt="2021-07-21T20:41:30.472"/>
    <p1510:client id="{6E32FF5E-19FD-4381-A863-A16E4D4B0043}" v="5" dt="2021-07-21T22:02:58.102"/>
    <p1510:client id="{D72AA482-315B-4B82-893A-48FD8043A946}" v="13577" dt="2021-07-21T20:59:17.755"/>
    <p1510:client id="{FA85DEF4-81AC-4E8D-8473-C19CAB092EB5}" v="2608" dt="2021-07-21T20:17:33.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52"/>
        <p:guide pos="2016"/>
        <p:guide pos="7200"/>
        <p:guide orient="horz" pos="3912"/>
        <p:guide orient="horz" pos="1584"/>
        <p:guide pos="6984"/>
        <p:guide pos="576"/>
        <p:guide orient="horz" pos="3984"/>
        <p:guide pos="2952"/>
        <p:guide pos="3984"/>
        <p:guide pos="5040"/>
        <p:guide pos="6120"/>
        <p:guide orient="horz" pos="648"/>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Gomez" userId="320e855e-40d5-41e9-8867-b120e1dff982" providerId="ADAL" clId="{FA85DEF4-81AC-4E8D-8473-C19CAB092EB5}"/>
    <pc:docChg chg="undo custSel addSld delSld modSld">
      <pc:chgData name="Kim Gomez" userId="320e855e-40d5-41e9-8867-b120e1dff982" providerId="ADAL" clId="{FA85DEF4-81AC-4E8D-8473-C19CAB092EB5}" dt="2021-07-21T20:17:33.445" v="2596"/>
      <pc:docMkLst>
        <pc:docMk/>
      </pc:docMkLst>
      <pc:sldChg chg="addSp modSp mod">
        <pc:chgData name="Kim Gomez" userId="320e855e-40d5-41e9-8867-b120e1dff982" providerId="ADAL" clId="{FA85DEF4-81AC-4E8D-8473-C19CAB092EB5}" dt="2021-07-20T21:32:22.113" v="871"/>
        <pc:sldMkLst>
          <pc:docMk/>
          <pc:sldMk cId="3840865881" sldId="6237"/>
        </pc:sldMkLst>
        <pc:spChg chg="mod">
          <ac:chgData name="Kim Gomez" userId="320e855e-40d5-41e9-8867-b120e1dff982" providerId="ADAL" clId="{FA85DEF4-81AC-4E8D-8473-C19CAB092EB5}" dt="2021-07-20T18:08:47.638" v="145" actId="1036"/>
          <ac:spMkLst>
            <pc:docMk/>
            <pc:sldMk cId="3840865881" sldId="6237"/>
            <ac:spMk id="42" creationId="{61D006CA-62AA-4A98-AD79-8EC3C6C0DB8E}"/>
          </ac:spMkLst>
        </pc:spChg>
        <pc:spChg chg="mod">
          <ac:chgData name="Kim Gomez" userId="320e855e-40d5-41e9-8867-b120e1dff982" providerId="ADAL" clId="{FA85DEF4-81AC-4E8D-8473-C19CAB092EB5}" dt="2021-07-20T18:08:47.638" v="145" actId="1036"/>
          <ac:spMkLst>
            <pc:docMk/>
            <pc:sldMk cId="3840865881" sldId="6237"/>
            <ac:spMk id="43" creationId="{BEA2FEC9-961B-41AA-880D-BEF610903B67}"/>
          </ac:spMkLst>
        </pc:spChg>
        <pc:spChg chg="mod">
          <ac:chgData name="Kim Gomez" userId="320e855e-40d5-41e9-8867-b120e1dff982" providerId="ADAL" clId="{FA85DEF4-81AC-4E8D-8473-C19CAB092EB5}" dt="2021-07-20T18:07:32.406" v="137" actId="1038"/>
          <ac:spMkLst>
            <pc:docMk/>
            <pc:sldMk cId="3840865881" sldId="6237"/>
            <ac:spMk id="48" creationId="{F9CD384A-044B-433D-9C78-3C72A3945193}"/>
          </ac:spMkLst>
        </pc:spChg>
        <pc:spChg chg="mod">
          <ac:chgData name="Kim Gomez" userId="320e855e-40d5-41e9-8867-b120e1dff982" providerId="ADAL" clId="{FA85DEF4-81AC-4E8D-8473-C19CAB092EB5}" dt="2021-07-20T18:07:32.406" v="137" actId="1038"/>
          <ac:spMkLst>
            <pc:docMk/>
            <pc:sldMk cId="3840865881" sldId="6237"/>
            <ac:spMk id="49" creationId="{BCB473DA-8224-4603-ACA3-E16644E9FC58}"/>
          </ac:spMkLst>
        </pc:spChg>
        <pc:spChg chg="mod">
          <ac:chgData name="Kim Gomez" userId="320e855e-40d5-41e9-8867-b120e1dff982" providerId="ADAL" clId="{FA85DEF4-81AC-4E8D-8473-C19CAB092EB5}" dt="2021-07-20T18:08:47.638" v="145" actId="1036"/>
          <ac:spMkLst>
            <pc:docMk/>
            <pc:sldMk cId="3840865881" sldId="6237"/>
            <ac:spMk id="52" creationId="{615AEAB0-C5FD-41E6-B245-0B87C0679CCB}"/>
          </ac:spMkLst>
        </pc:spChg>
        <pc:spChg chg="mod">
          <ac:chgData name="Kim Gomez" userId="320e855e-40d5-41e9-8867-b120e1dff982" providerId="ADAL" clId="{FA85DEF4-81AC-4E8D-8473-C19CAB092EB5}" dt="2021-07-20T18:08:47.638" v="145" actId="1036"/>
          <ac:spMkLst>
            <pc:docMk/>
            <pc:sldMk cId="3840865881" sldId="6237"/>
            <ac:spMk id="53" creationId="{BEBB2B39-85AB-4E50-9DF5-A211730C3042}"/>
          </ac:spMkLst>
        </pc:spChg>
        <pc:spChg chg="mod">
          <ac:chgData name="Kim Gomez" userId="320e855e-40d5-41e9-8867-b120e1dff982" providerId="ADAL" clId="{FA85DEF4-81AC-4E8D-8473-C19CAB092EB5}" dt="2021-07-20T18:08:47.638" v="145" actId="1036"/>
          <ac:spMkLst>
            <pc:docMk/>
            <pc:sldMk cId="3840865881" sldId="6237"/>
            <ac:spMk id="58" creationId="{6A4EA296-E415-49F9-91BA-B16111B3B748}"/>
          </ac:spMkLst>
        </pc:spChg>
        <pc:spChg chg="mod">
          <ac:chgData name="Kim Gomez" userId="320e855e-40d5-41e9-8867-b120e1dff982" providerId="ADAL" clId="{FA85DEF4-81AC-4E8D-8473-C19CAB092EB5}" dt="2021-07-20T18:08:47.638" v="145" actId="1036"/>
          <ac:spMkLst>
            <pc:docMk/>
            <pc:sldMk cId="3840865881" sldId="6237"/>
            <ac:spMk id="61" creationId="{AA8EA1DF-EED0-4EAC-92DE-C700A22B57DA}"/>
          </ac:spMkLst>
        </pc:spChg>
        <pc:spChg chg="mod">
          <ac:chgData name="Kim Gomez" userId="320e855e-40d5-41e9-8867-b120e1dff982" providerId="ADAL" clId="{FA85DEF4-81AC-4E8D-8473-C19CAB092EB5}" dt="2021-07-20T18:08:47.638" v="145" actId="1036"/>
          <ac:spMkLst>
            <pc:docMk/>
            <pc:sldMk cId="3840865881" sldId="6237"/>
            <ac:spMk id="62" creationId="{6A785539-E023-44FB-BEEC-B5263ABA5734}"/>
          </ac:spMkLst>
        </pc:spChg>
        <pc:spChg chg="mod">
          <ac:chgData name="Kim Gomez" userId="320e855e-40d5-41e9-8867-b120e1dff982" providerId="ADAL" clId="{FA85DEF4-81AC-4E8D-8473-C19CAB092EB5}" dt="2021-07-20T18:08:47.638" v="145" actId="1036"/>
          <ac:spMkLst>
            <pc:docMk/>
            <pc:sldMk cId="3840865881" sldId="6237"/>
            <ac:spMk id="63" creationId="{2D8B3C70-07EA-4EC9-ADB4-67F1D794B623}"/>
          </ac:spMkLst>
        </pc:spChg>
        <pc:spChg chg="mod">
          <ac:chgData name="Kim Gomez" userId="320e855e-40d5-41e9-8867-b120e1dff982" providerId="ADAL" clId="{FA85DEF4-81AC-4E8D-8473-C19CAB092EB5}" dt="2021-07-20T18:08:47.638" v="145" actId="1036"/>
          <ac:spMkLst>
            <pc:docMk/>
            <pc:sldMk cId="3840865881" sldId="6237"/>
            <ac:spMk id="64" creationId="{0B06C912-3291-481B-BC21-6DD90D04D056}"/>
          </ac:spMkLst>
        </pc:spChg>
        <pc:spChg chg="add mod">
          <ac:chgData name="Kim Gomez" userId="320e855e-40d5-41e9-8867-b120e1dff982" providerId="ADAL" clId="{FA85DEF4-81AC-4E8D-8473-C19CAB092EB5}" dt="2021-07-20T21:32:22.113" v="871"/>
          <ac:spMkLst>
            <pc:docMk/>
            <pc:sldMk cId="3840865881" sldId="6237"/>
            <ac:spMk id="71" creationId="{14BFA49B-9DA0-40B8-9BC4-CE4A1A9146FF}"/>
          </ac:spMkLst>
        </pc:spChg>
        <pc:spChg chg="mod">
          <ac:chgData name="Kim Gomez" userId="320e855e-40d5-41e9-8867-b120e1dff982" providerId="ADAL" clId="{FA85DEF4-81AC-4E8D-8473-C19CAB092EB5}" dt="2021-07-20T18:07:44.151" v="138" actId="207"/>
          <ac:spMkLst>
            <pc:docMk/>
            <pc:sldMk cId="3840865881" sldId="6237"/>
            <ac:spMk id="79" creationId="{220E096F-3222-45D3-AF0E-D76AC23B909C}"/>
          </ac:spMkLst>
        </pc:spChg>
        <pc:spChg chg="mod">
          <ac:chgData name="Kim Gomez" userId="320e855e-40d5-41e9-8867-b120e1dff982" providerId="ADAL" clId="{FA85DEF4-81AC-4E8D-8473-C19CAB092EB5}" dt="2021-07-20T18:07:28.001" v="136" actId="1035"/>
          <ac:spMkLst>
            <pc:docMk/>
            <pc:sldMk cId="3840865881" sldId="6237"/>
            <ac:spMk id="81" creationId="{BADFA04E-639F-4191-A387-7450965670D0}"/>
          </ac:spMkLst>
        </pc:spChg>
        <pc:spChg chg="mod">
          <ac:chgData name="Kim Gomez" userId="320e855e-40d5-41e9-8867-b120e1dff982" providerId="ADAL" clId="{FA85DEF4-81AC-4E8D-8473-C19CAB092EB5}" dt="2021-07-20T18:07:28.001" v="136" actId="1035"/>
          <ac:spMkLst>
            <pc:docMk/>
            <pc:sldMk cId="3840865881" sldId="6237"/>
            <ac:spMk id="82" creationId="{DD27C350-56D5-43FA-AEFF-F1BB88B7CB03}"/>
          </ac:spMkLst>
        </pc:spChg>
        <pc:graphicFrameChg chg="mod">
          <ac:chgData name="Kim Gomez" userId="320e855e-40d5-41e9-8867-b120e1dff982" providerId="ADAL" clId="{FA85DEF4-81AC-4E8D-8473-C19CAB092EB5}" dt="2021-07-20T18:08:47.638" v="145" actId="1036"/>
          <ac:graphicFrameMkLst>
            <pc:docMk/>
            <pc:sldMk cId="3840865881" sldId="6237"/>
            <ac:graphicFrameMk id="24" creationId="{E656670F-404E-4F54-A555-F6FB57605A66}"/>
          </ac:graphicFrameMkLst>
        </pc:graphicFrameChg>
      </pc:sldChg>
      <pc:sldChg chg="addSp modSp mod">
        <pc:chgData name="Kim Gomez" userId="320e855e-40d5-41e9-8867-b120e1dff982" providerId="ADAL" clId="{FA85DEF4-81AC-4E8D-8473-C19CAB092EB5}" dt="2021-07-20T21:32:09.424" v="868"/>
        <pc:sldMkLst>
          <pc:docMk/>
          <pc:sldMk cId="901326372" sldId="6255"/>
        </pc:sldMkLst>
        <pc:spChg chg="mod">
          <ac:chgData name="Kim Gomez" userId="320e855e-40d5-41e9-8867-b120e1dff982" providerId="ADAL" clId="{FA85DEF4-81AC-4E8D-8473-C19CAB092EB5}" dt="2021-07-20T18:03:43.218" v="110" actId="207"/>
          <ac:spMkLst>
            <pc:docMk/>
            <pc:sldMk cId="901326372" sldId="6255"/>
            <ac:spMk id="19" creationId="{821FDCE1-E348-4782-A4BD-81C69EC2FEF7}"/>
          </ac:spMkLst>
        </pc:spChg>
        <pc:spChg chg="mod">
          <ac:chgData name="Kim Gomez" userId="320e855e-40d5-41e9-8867-b120e1dff982" providerId="ADAL" clId="{FA85DEF4-81AC-4E8D-8473-C19CAB092EB5}" dt="2021-07-20T18:03:38.450" v="109" actId="207"/>
          <ac:spMkLst>
            <pc:docMk/>
            <pc:sldMk cId="901326372" sldId="6255"/>
            <ac:spMk id="25" creationId="{66FF5B2C-32D0-4169-A6DE-33B326506BB2}"/>
          </ac:spMkLst>
        </pc:spChg>
        <pc:spChg chg="mod">
          <ac:chgData name="Kim Gomez" userId="320e855e-40d5-41e9-8867-b120e1dff982" providerId="ADAL" clId="{FA85DEF4-81AC-4E8D-8473-C19CAB092EB5}" dt="2021-07-20T18:01:57.918" v="88" actId="1036"/>
          <ac:spMkLst>
            <pc:docMk/>
            <pc:sldMk cId="901326372" sldId="6255"/>
            <ac:spMk id="31" creationId="{70B454E0-3A74-4587-8815-7B7BFC5E88B0}"/>
          </ac:spMkLst>
        </pc:spChg>
        <pc:spChg chg="mod">
          <ac:chgData name="Kim Gomez" userId="320e855e-40d5-41e9-8867-b120e1dff982" providerId="ADAL" clId="{FA85DEF4-81AC-4E8D-8473-C19CAB092EB5}" dt="2021-07-20T18:01:57.918" v="88" actId="1036"/>
          <ac:spMkLst>
            <pc:docMk/>
            <pc:sldMk cId="901326372" sldId="6255"/>
            <ac:spMk id="33" creationId="{BA7E40A6-0F52-4427-80B3-3BFE03120336}"/>
          </ac:spMkLst>
        </pc:spChg>
        <pc:spChg chg="mod">
          <ac:chgData name="Kim Gomez" userId="320e855e-40d5-41e9-8867-b120e1dff982" providerId="ADAL" clId="{FA85DEF4-81AC-4E8D-8473-C19CAB092EB5}" dt="2021-07-20T18:03:09.673" v="104" actId="1035"/>
          <ac:spMkLst>
            <pc:docMk/>
            <pc:sldMk cId="901326372" sldId="6255"/>
            <ac:spMk id="35" creationId="{348945DB-0F1C-4898-9D13-56D45A693562}"/>
          </ac:spMkLst>
        </pc:spChg>
        <pc:spChg chg="mod">
          <ac:chgData name="Kim Gomez" userId="320e855e-40d5-41e9-8867-b120e1dff982" providerId="ADAL" clId="{FA85DEF4-81AC-4E8D-8473-C19CAB092EB5}" dt="2021-07-20T18:03:09.673" v="104" actId="1035"/>
          <ac:spMkLst>
            <pc:docMk/>
            <pc:sldMk cId="901326372" sldId="6255"/>
            <ac:spMk id="41" creationId="{91A304B8-8314-4760-BD21-FA89A06E060D}"/>
          </ac:spMkLst>
        </pc:spChg>
        <pc:spChg chg="mod">
          <ac:chgData name="Kim Gomez" userId="320e855e-40d5-41e9-8867-b120e1dff982" providerId="ADAL" clId="{FA85DEF4-81AC-4E8D-8473-C19CAB092EB5}" dt="2021-07-20T18:02:53.304" v="100" actId="1038"/>
          <ac:spMkLst>
            <pc:docMk/>
            <pc:sldMk cId="901326372" sldId="6255"/>
            <ac:spMk id="46" creationId="{C038EC21-7FDB-404A-A307-0423227CC774}"/>
          </ac:spMkLst>
        </pc:spChg>
        <pc:spChg chg="mod">
          <ac:chgData name="Kim Gomez" userId="320e855e-40d5-41e9-8867-b120e1dff982" providerId="ADAL" clId="{FA85DEF4-81AC-4E8D-8473-C19CAB092EB5}" dt="2021-07-20T18:02:43.899" v="97" actId="1038"/>
          <ac:spMkLst>
            <pc:docMk/>
            <pc:sldMk cId="901326372" sldId="6255"/>
            <ac:spMk id="47" creationId="{69E1170D-1CD2-4256-AEFE-B32043E9602F}"/>
          </ac:spMkLst>
        </pc:spChg>
        <pc:spChg chg="mod">
          <ac:chgData name="Kim Gomez" userId="320e855e-40d5-41e9-8867-b120e1dff982" providerId="ADAL" clId="{FA85DEF4-81AC-4E8D-8473-C19CAB092EB5}" dt="2021-07-20T18:02:43.899" v="97" actId="1038"/>
          <ac:spMkLst>
            <pc:docMk/>
            <pc:sldMk cId="901326372" sldId="6255"/>
            <ac:spMk id="48" creationId="{A32DC1AF-E8FD-4526-877A-26DBD511082B}"/>
          </ac:spMkLst>
        </pc:spChg>
        <pc:spChg chg="mod">
          <ac:chgData name="Kim Gomez" userId="320e855e-40d5-41e9-8867-b120e1dff982" providerId="ADAL" clId="{FA85DEF4-81AC-4E8D-8473-C19CAB092EB5}" dt="2021-07-20T18:02:40.016" v="96" actId="1037"/>
          <ac:spMkLst>
            <pc:docMk/>
            <pc:sldMk cId="901326372" sldId="6255"/>
            <ac:spMk id="51" creationId="{0CA58F1B-6004-4931-8FE7-94CCD06A711C}"/>
          </ac:spMkLst>
        </pc:spChg>
        <pc:spChg chg="mod">
          <ac:chgData name="Kim Gomez" userId="320e855e-40d5-41e9-8867-b120e1dff982" providerId="ADAL" clId="{FA85DEF4-81AC-4E8D-8473-C19CAB092EB5}" dt="2021-07-20T18:02:40.016" v="96" actId="1037"/>
          <ac:spMkLst>
            <pc:docMk/>
            <pc:sldMk cId="901326372" sldId="6255"/>
            <ac:spMk id="52" creationId="{E1999BE4-31F6-468D-ABBF-08FE6CE9FA18}"/>
          </ac:spMkLst>
        </pc:spChg>
        <pc:spChg chg="add mod">
          <ac:chgData name="Kim Gomez" userId="320e855e-40d5-41e9-8867-b120e1dff982" providerId="ADAL" clId="{FA85DEF4-81AC-4E8D-8473-C19CAB092EB5}" dt="2021-07-20T21:32:09.424" v="868"/>
          <ac:spMkLst>
            <pc:docMk/>
            <pc:sldMk cId="901326372" sldId="6255"/>
            <ac:spMk id="54" creationId="{2580FAC8-456F-4C2F-91CD-07A47B0B3896}"/>
          </ac:spMkLst>
        </pc:spChg>
        <pc:spChg chg="mod">
          <ac:chgData name="Kim Gomez" userId="320e855e-40d5-41e9-8867-b120e1dff982" providerId="ADAL" clId="{FA85DEF4-81AC-4E8D-8473-C19CAB092EB5}" dt="2021-07-20T18:03:22.139" v="108" actId="1035"/>
          <ac:spMkLst>
            <pc:docMk/>
            <pc:sldMk cId="901326372" sldId="6255"/>
            <ac:spMk id="59" creationId="{2F306AAA-ECF0-4CE3-9C58-F4A0EBD7550E}"/>
          </ac:spMkLst>
        </pc:spChg>
        <pc:spChg chg="mod">
          <ac:chgData name="Kim Gomez" userId="320e855e-40d5-41e9-8867-b120e1dff982" providerId="ADAL" clId="{FA85DEF4-81AC-4E8D-8473-C19CAB092EB5}" dt="2021-07-20T18:03:22.139" v="108" actId="1035"/>
          <ac:spMkLst>
            <pc:docMk/>
            <pc:sldMk cId="901326372" sldId="6255"/>
            <ac:spMk id="60" creationId="{D27BCA19-28BD-4EEC-A3FD-7B23E0E0F062}"/>
          </ac:spMkLst>
        </pc:spChg>
      </pc:sldChg>
      <pc:sldChg chg="addSp modSp mod">
        <pc:chgData name="Kim Gomez" userId="320e855e-40d5-41e9-8867-b120e1dff982" providerId="ADAL" clId="{FA85DEF4-81AC-4E8D-8473-C19CAB092EB5}" dt="2021-07-20T21:33:54.765" v="874" actId="1582"/>
        <pc:sldMkLst>
          <pc:docMk/>
          <pc:sldMk cId="216849638" sldId="6281"/>
        </pc:sldMkLst>
        <pc:spChg chg="add mod">
          <ac:chgData name="Kim Gomez" userId="320e855e-40d5-41e9-8867-b120e1dff982" providerId="ADAL" clId="{FA85DEF4-81AC-4E8D-8473-C19CAB092EB5}" dt="2021-07-20T21:32:39.272" v="872"/>
          <ac:spMkLst>
            <pc:docMk/>
            <pc:sldMk cId="216849638" sldId="6281"/>
            <ac:spMk id="85" creationId="{51E1A793-0956-4AC2-847A-53DEEE3D9D5A}"/>
          </ac:spMkLst>
        </pc:spChg>
        <pc:spChg chg="mod">
          <ac:chgData name="Kim Gomez" userId="320e855e-40d5-41e9-8867-b120e1dff982" providerId="ADAL" clId="{FA85DEF4-81AC-4E8D-8473-C19CAB092EB5}" dt="2021-07-20T18:09:32.657" v="150" actId="207"/>
          <ac:spMkLst>
            <pc:docMk/>
            <pc:sldMk cId="216849638" sldId="6281"/>
            <ac:spMk id="113" creationId="{90E29C67-4ADB-4D17-ADFC-AEF994BEEA84}"/>
          </ac:spMkLst>
        </pc:spChg>
        <pc:spChg chg="mod">
          <ac:chgData name="Kim Gomez" userId="320e855e-40d5-41e9-8867-b120e1dff982" providerId="ADAL" clId="{FA85DEF4-81AC-4E8D-8473-C19CAB092EB5}" dt="2021-07-20T18:09:24.557" v="149" actId="1038"/>
          <ac:spMkLst>
            <pc:docMk/>
            <pc:sldMk cId="216849638" sldId="6281"/>
            <ac:spMk id="117" creationId="{A450FB70-EFD5-4E28-A3FB-EF0E57CFFEE7}"/>
          </ac:spMkLst>
        </pc:spChg>
        <pc:spChg chg="mod">
          <ac:chgData name="Kim Gomez" userId="320e855e-40d5-41e9-8867-b120e1dff982" providerId="ADAL" clId="{FA85DEF4-81AC-4E8D-8473-C19CAB092EB5}" dt="2021-07-20T18:09:48.366" v="151" actId="207"/>
          <ac:spMkLst>
            <pc:docMk/>
            <pc:sldMk cId="216849638" sldId="6281"/>
            <ac:spMk id="129" creationId="{1F0C2AA9-1122-4BB9-B966-164A164CF2AB}"/>
          </ac:spMkLst>
        </pc:spChg>
        <pc:spChg chg="mod">
          <ac:chgData name="Kim Gomez" userId="320e855e-40d5-41e9-8867-b120e1dff982" providerId="ADAL" clId="{FA85DEF4-81AC-4E8D-8473-C19CAB092EB5}" dt="2021-07-20T18:09:48.366" v="151" actId="207"/>
          <ac:spMkLst>
            <pc:docMk/>
            <pc:sldMk cId="216849638" sldId="6281"/>
            <ac:spMk id="131" creationId="{37865E37-B95C-4D1E-A09F-142F00F677F2}"/>
          </ac:spMkLst>
        </pc:spChg>
        <pc:graphicFrameChg chg="mod">
          <ac:chgData name="Kim Gomez" userId="320e855e-40d5-41e9-8867-b120e1dff982" providerId="ADAL" clId="{FA85DEF4-81AC-4E8D-8473-C19CAB092EB5}" dt="2021-07-20T21:33:37.761" v="873"/>
          <ac:graphicFrameMkLst>
            <pc:docMk/>
            <pc:sldMk cId="216849638" sldId="6281"/>
            <ac:graphicFrameMk id="48" creationId="{21EE0CB8-A964-4E52-9CE1-F90ADA30F840}"/>
          </ac:graphicFrameMkLst>
        </pc:graphicFrameChg>
        <pc:graphicFrameChg chg="mod">
          <ac:chgData name="Kim Gomez" userId="320e855e-40d5-41e9-8867-b120e1dff982" providerId="ADAL" clId="{FA85DEF4-81AC-4E8D-8473-C19CAB092EB5}" dt="2021-07-20T21:33:54.765" v="874" actId="1582"/>
          <ac:graphicFrameMkLst>
            <pc:docMk/>
            <pc:sldMk cId="216849638" sldId="6281"/>
            <ac:graphicFrameMk id="62" creationId="{1EF02654-AE9D-4DB0-BAA3-4E71798A6517}"/>
          </ac:graphicFrameMkLst>
        </pc:graphicFrameChg>
      </pc:sldChg>
      <pc:sldChg chg="addSp modSp mod">
        <pc:chgData name="Kim Gomez" userId="320e855e-40d5-41e9-8867-b120e1dff982" providerId="ADAL" clId="{FA85DEF4-81AC-4E8D-8473-C19CAB092EB5}" dt="2021-07-20T21:34:15.312" v="875"/>
        <pc:sldMkLst>
          <pc:docMk/>
          <pc:sldMk cId="1249266363" sldId="6282"/>
        </pc:sldMkLst>
        <pc:spChg chg="mod">
          <ac:chgData name="Kim Gomez" userId="320e855e-40d5-41e9-8867-b120e1dff982" providerId="ADAL" clId="{FA85DEF4-81AC-4E8D-8473-C19CAB092EB5}" dt="2021-07-20T18:10:51.327" v="158" actId="1036"/>
          <ac:spMkLst>
            <pc:docMk/>
            <pc:sldMk cId="1249266363" sldId="6282"/>
            <ac:spMk id="43" creationId="{75AD0220-C493-4F63-B603-37D4F89F8111}"/>
          </ac:spMkLst>
        </pc:spChg>
        <pc:spChg chg="mod">
          <ac:chgData name="Kim Gomez" userId="320e855e-40d5-41e9-8867-b120e1dff982" providerId="ADAL" clId="{FA85DEF4-81AC-4E8D-8473-C19CAB092EB5}" dt="2021-07-20T18:10:58.356" v="164" actId="1036"/>
          <ac:spMkLst>
            <pc:docMk/>
            <pc:sldMk cId="1249266363" sldId="6282"/>
            <ac:spMk id="68" creationId="{0D479516-D904-43F4-8FC2-9E271E63EBA3}"/>
          </ac:spMkLst>
        </pc:spChg>
        <pc:spChg chg="mod">
          <ac:chgData name="Kim Gomez" userId="320e855e-40d5-41e9-8867-b120e1dff982" providerId="ADAL" clId="{FA85DEF4-81AC-4E8D-8473-C19CAB092EB5}" dt="2021-07-20T18:11:23.128" v="176" actId="1035"/>
          <ac:spMkLst>
            <pc:docMk/>
            <pc:sldMk cId="1249266363" sldId="6282"/>
            <ac:spMk id="75" creationId="{53454381-4C5A-4061-96A2-0357BD8BB895}"/>
          </ac:spMkLst>
        </pc:spChg>
        <pc:spChg chg="mod">
          <ac:chgData name="Kim Gomez" userId="320e855e-40d5-41e9-8867-b120e1dff982" providerId="ADAL" clId="{FA85DEF4-81AC-4E8D-8473-C19CAB092EB5}" dt="2021-07-20T18:11:23.128" v="176" actId="1035"/>
          <ac:spMkLst>
            <pc:docMk/>
            <pc:sldMk cId="1249266363" sldId="6282"/>
            <ac:spMk id="76" creationId="{E926D73D-F8C6-4659-940D-41B62A45E5BF}"/>
          </ac:spMkLst>
        </pc:spChg>
        <pc:spChg chg="add mod">
          <ac:chgData name="Kim Gomez" userId="320e855e-40d5-41e9-8867-b120e1dff982" providerId="ADAL" clId="{FA85DEF4-81AC-4E8D-8473-C19CAB092EB5}" dt="2021-07-20T21:34:15.312" v="875"/>
          <ac:spMkLst>
            <pc:docMk/>
            <pc:sldMk cId="1249266363" sldId="6282"/>
            <ac:spMk id="79" creationId="{35A0E3FF-012A-49C1-8929-208E1E56AF24}"/>
          </ac:spMkLst>
        </pc:spChg>
        <pc:spChg chg="mod">
          <ac:chgData name="Kim Gomez" userId="320e855e-40d5-41e9-8867-b120e1dff982" providerId="ADAL" clId="{FA85DEF4-81AC-4E8D-8473-C19CAB092EB5}" dt="2021-07-20T18:11:05.258" v="169" actId="1036"/>
          <ac:spMkLst>
            <pc:docMk/>
            <pc:sldMk cId="1249266363" sldId="6282"/>
            <ac:spMk id="81" creationId="{04FA9B08-58C8-4823-B10C-C9B9EBE2F927}"/>
          </ac:spMkLst>
        </pc:spChg>
        <pc:spChg chg="mod">
          <ac:chgData name="Kim Gomez" userId="320e855e-40d5-41e9-8867-b120e1dff982" providerId="ADAL" clId="{FA85DEF4-81AC-4E8D-8473-C19CAB092EB5}" dt="2021-07-20T18:11:10.715" v="175" actId="1036"/>
          <ac:spMkLst>
            <pc:docMk/>
            <pc:sldMk cId="1249266363" sldId="6282"/>
            <ac:spMk id="88" creationId="{29A12D59-8910-4E09-8405-1F70CAF80D9E}"/>
          </ac:spMkLst>
        </pc:spChg>
      </pc:sldChg>
      <pc:sldChg chg="addSp modSp mod">
        <pc:chgData name="Kim Gomez" userId="320e855e-40d5-41e9-8867-b120e1dff982" providerId="ADAL" clId="{FA85DEF4-81AC-4E8D-8473-C19CAB092EB5}" dt="2021-07-20T21:32:17.930" v="870"/>
        <pc:sldMkLst>
          <pc:docMk/>
          <pc:sldMk cId="2716364995" sldId="6284"/>
        </pc:sldMkLst>
        <pc:spChg chg="mod">
          <ac:chgData name="Kim Gomez" userId="320e855e-40d5-41e9-8867-b120e1dff982" providerId="ADAL" clId="{FA85DEF4-81AC-4E8D-8473-C19CAB092EB5}" dt="2021-07-20T18:06:21.377" v="131" actId="1036"/>
          <ac:spMkLst>
            <pc:docMk/>
            <pc:sldMk cId="2716364995" sldId="6284"/>
            <ac:spMk id="26" creationId="{A4228176-E185-4085-A316-25920BCAE0A3}"/>
          </ac:spMkLst>
        </pc:spChg>
        <pc:spChg chg="mod">
          <ac:chgData name="Kim Gomez" userId="320e855e-40d5-41e9-8867-b120e1dff982" providerId="ADAL" clId="{FA85DEF4-81AC-4E8D-8473-C19CAB092EB5}" dt="2021-07-20T18:06:21.377" v="131" actId="1036"/>
          <ac:spMkLst>
            <pc:docMk/>
            <pc:sldMk cId="2716364995" sldId="6284"/>
            <ac:spMk id="27" creationId="{ADCC2E09-A07D-497B-BD74-8D025C39843F}"/>
          </ac:spMkLst>
        </pc:spChg>
        <pc:spChg chg="mod">
          <ac:chgData name="Kim Gomez" userId="320e855e-40d5-41e9-8867-b120e1dff982" providerId="ADAL" clId="{FA85DEF4-81AC-4E8D-8473-C19CAB092EB5}" dt="2021-07-20T18:06:32.851" v="135" actId="1038"/>
          <ac:spMkLst>
            <pc:docMk/>
            <pc:sldMk cId="2716364995" sldId="6284"/>
            <ac:spMk id="28" creationId="{7AF90130-195F-4A28-9152-1E3F334C36FD}"/>
          </ac:spMkLst>
        </pc:spChg>
        <pc:spChg chg="mod">
          <ac:chgData name="Kim Gomez" userId="320e855e-40d5-41e9-8867-b120e1dff982" providerId="ADAL" clId="{FA85DEF4-81AC-4E8D-8473-C19CAB092EB5}" dt="2021-07-20T18:06:32.851" v="135" actId="1038"/>
          <ac:spMkLst>
            <pc:docMk/>
            <pc:sldMk cId="2716364995" sldId="6284"/>
            <ac:spMk id="29" creationId="{FBD0F5E6-D913-4760-B497-ACD9445277AB}"/>
          </ac:spMkLst>
        </pc:spChg>
        <pc:spChg chg="add mod">
          <ac:chgData name="Kim Gomez" userId="320e855e-40d5-41e9-8867-b120e1dff982" providerId="ADAL" clId="{FA85DEF4-81AC-4E8D-8473-C19CAB092EB5}" dt="2021-07-20T21:32:17.930" v="870"/>
          <ac:spMkLst>
            <pc:docMk/>
            <pc:sldMk cId="2716364995" sldId="6284"/>
            <ac:spMk id="31" creationId="{DA744B85-21C3-4718-A9AD-61A5A5643582}"/>
          </ac:spMkLst>
        </pc:spChg>
      </pc:sldChg>
      <pc:sldChg chg="addSp modSp mod">
        <pc:chgData name="Kim Gomez" userId="320e855e-40d5-41e9-8867-b120e1dff982" providerId="ADAL" clId="{FA85DEF4-81AC-4E8D-8473-C19CAB092EB5}" dt="2021-07-21T18:22:48.877" v="2477"/>
        <pc:sldMkLst>
          <pc:docMk/>
          <pc:sldMk cId="3271477354" sldId="6285"/>
        </pc:sldMkLst>
        <pc:spChg chg="mod">
          <ac:chgData name="Kim Gomez" userId="320e855e-40d5-41e9-8867-b120e1dff982" providerId="ADAL" clId="{FA85DEF4-81AC-4E8D-8473-C19CAB092EB5}" dt="2021-07-21T18:00:09.396" v="2252" actId="1037"/>
          <ac:spMkLst>
            <pc:docMk/>
            <pc:sldMk cId="3271477354" sldId="6285"/>
            <ac:spMk id="55" creationId="{8CECEFD2-1C1D-4591-B669-8C8D19511B80}"/>
          </ac:spMkLst>
        </pc:spChg>
        <pc:spChg chg="mod">
          <ac:chgData name="Kim Gomez" userId="320e855e-40d5-41e9-8867-b120e1dff982" providerId="ADAL" clId="{FA85DEF4-81AC-4E8D-8473-C19CAB092EB5}" dt="2021-07-21T18:00:14.666" v="2254" actId="1037"/>
          <ac:spMkLst>
            <pc:docMk/>
            <pc:sldMk cId="3271477354" sldId="6285"/>
            <ac:spMk id="56" creationId="{32EC7C6D-6A12-49E2-AC50-FEBB6CF84706}"/>
          </ac:spMkLst>
        </pc:spChg>
        <pc:spChg chg="mod">
          <ac:chgData name="Kim Gomez" userId="320e855e-40d5-41e9-8867-b120e1dff982" providerId="ADAL" clId="{FA85DEF4-81AC-4E8D-8473-C19CAB092EB5}" dt="2021-07-21T18:04:18.932" v="2271" actId="1037"/>
          <ac:spMkLst>
            <pc:docMk/>
            <pc:sldMk cId="3271477354" sldId="6285"/>
            <ac:spMk id="66" creationId="{756055A5-CFFA-49B8-9E9B-59EDE2338CD0}"/>
          </ac:spMkLst>
        </pc:spChg>
        <pc:spChg chg="mod">
          <ac:chgData name="Kim Gomez" userId="320e855e-40d5-41e9-8867-b120e1dff982" providerId="ADAL" clId="{FA85DEF4-81AC-4E8D-8473-C19CAB092EB5}" dt="2021-07-21T18:04:18.932" v="2271" actId="1037"/>
          <ac:spMkLst>
            <pc:docMk/>
            <pc:sldMk cId="3271477354" sldId="6285"/>
            <ac:spMk id="67" creationId="{F1570122-BC08-443C-A9EB-51ED884DD905}"/>
          </ac:spMkLst>
        </pc:spChg>
        <pc:spChg chg="mod">
          <ac:chgData name="Kim Gomez" userId="320e855e-40d5-41e9-8867-b120e1dff982" providerId="ADAL" clId="{FA85DEF4-81AC-4E8D-8473-C19CAB092EB5}" dt="2021-07-21T18:03:54.944" v="2266" actId="1037"/>
          <ac:spMkLst>
            <pc:docMk/>
            <pc:sldMk cId="3271477354" sldId="6285"/>
            <ac:spMk id="90" creationId="{EC14D562-0095-4BC9-A8DE-8554FBAFCF31}"/>
          </ac:spMkLst>
        </pc:spChg>
        <pc:spChg chg="mod">
          <ac:chgData name="Kim Gomez" userId="320e855e-40d5-41e9-8867-b120e1dff982" providerId="ADAL" clId="{FA85DEF4-81AC-4E8D-8473-C19CAB092EB5}" dt="2021-07-21T18:04:11.483" v="2268" actId="1037"/>
          <ac:spMkLst>
            <pc:docMk/>
            <pc:sldMk cId="3271477354" sldId="6285"/>
            <ac:spMk id="91" creationId="{C27524F2-B796-4B66-865D-813D65EAC174}"/>
          </ac:spMkLst>
        </pc:spChg>
        <pc:spChg chg="mod">
          <ac:chgData name="Kim Gomez" userId="320e855e-40d5-41e9-8867-b120e1dff982" providerId="ADAL" clId="{FA85DEF4-81AC-4E8D-8473-C19CAB092EB5}" dt="2021-07-21T18:03:47.205" v="2259" actId="1035"/>
          <ac:spMkLst>
            <pc:docMk/>
            <pc:sldMk cId="3271477354" sldId="6285"/>
            <ac:spMk id="106" creationId="{7CD5A5B0-2AA0-4EAA-B85A-664A7EFE8E52}"/>
          </ac:spMkLst>
        </pc:spChg>
        <pc:spChg chg="mod">
          <ac:chgData name="Kim Gomez" userId="320e855e-40d5-41e9-8867-b120e1dff982" providerId="ADAL" clId="{FA85DEF4-81AC-4E8D-8473-C19CAB092EB5}" dt="2021-07-21T18:04:06.609" v="2267" actId="1037"/>
          <ac:spMkLst>
            <pc:docMk/>
            <pc:sldMk cId="3271477354" sldId="6285"/>
            <ac:spMk id="107" creationId="{90F404EC-53D6-40BC-80C4-98BF71DC0180}"/>
          </ac:spMkLst>
        </pc:spChg>
        <pc:spChg chg="mod">
          <ac:chgData name="Kim Gomez" userId="320e855e-40d5-41e9-8867-b120e1dff982" providerId="ADAL" clId="{FA85DEF4-81AC-4E8D-8473-C19CAB092EB5}" dt="2021-07-21T18:04:25.114" v="2278" actId="1035"/>
          <ac:spMkLst>
            <pc:docMk/>
            <pc:sldMk cId="3271477354" sldId="6285"/>
            <ac:spMk id="118" creationId="{41194B22-4EF6-43EA-AF4F-66DAB62D209B}"/>
          </ac:spMkLst>
        </pc:spChg>
        <pc:spChg chg="mod">
          <ac:chgData name="Kim Gomez" userId="320e855e-40d5-41e9-8867-b120e1dff982" providerId="ADAL" clId="{FA85DEF4-81AC-4E8D-8473-C19CAB092EB5}" dt="2021-07-21T18:04:25.114" v="2278" actId="1035"/>
          <ac:spMkLst>
            <pc:docMk/>
            <pc:sldMk cId="3271477354" sldId="6285"/>
            <ac:spMk id="119" creationId="{655C5E6F-2BCE-4E18-95FB-38AE88318F98}"/>
          </ac:spMkLst>
        </pc:spChg>
        <pc:spChg chg="mod">
          <ac:chgData name="Kim Gomez" userId="320e855e-40d5-41e9-8867-b120e1dff982" providerId="ADAL" clId="{FA85DEF4-81AC-4E8D-8473-C19CAB092EB5}" dt="2021-07-21T18:04:34.851" v="2289" actId="1036"/>
          <ac:spMkLst>
            <pc:docMk/>
            <pc:sldMk cId="3271477354" sldId="6285"/>
            <ac:spMk id="126" creationId="{34CAEEFF-27E2-4526-9C30-29E35B5AFF4E}"/>
          </ac:spMkLst>
        </pc:spChg>
        <pc:spChg chg="mod">
          <ac:chgData name="Kim Gomez" userId="320e855e-40d5-41e9-8867-b120e1dff982" providerId="ADAL" clId="{FA85DEF4-81AC-4E8D-8473-C19CAB092EB5}" dt="2021-07-21T18:04:34.851" v="2289" actId="1036"/>
          <ac:spMkLst>
            <pc:docMk/>
            <pc:sldMk cId="3271477354" sldId="6285"/>
            <ac:spMk id="127" creationId="{FB71B3AF-2304-4630-9669-D05F2066B665}"/>
          </ac:spMkLst>
        </pc:spChg>
        <pc:spChg chg="mod">
          <ac:chgData name="Kim Gomez" userId="320e855e-40d5-41e9-8867-b120e1dff982" providerId="ADAL" clId="{FA85DEF4-81AC-4E8D-8473-C19CAB092EB5}" dt="2021-07-21T18:06:01.429" v="2327" actId="1035"/>
          <ac:spMkLst>
            <pc:docMk/>
            <pc:sldMk cId="3271477354" sldId="6285"/>
            <ac:spMk id="132" creationId="{2BE34986-CC33-4856-8445-4040EB383F60}"/>
          </ac:spMkLst>
        </pc:spChg>
        <pc:spChg chg="mod">
          <ac:chgData name="Kim Gomez" userId="320e855e-40d5-41e9-8867-b120e1dff982" providerId="ADAL" clId="{FA85DEF4-81AC-4E8D-8473-C19CAB092EB5}" dt="2021-07-21T18:06:01.429" v="2327" actId="1035"/>
          <ac:spMkLst>
            <pc:docMk/>
            <pc:sldMk cId="3271477354" sldId="6285"/>
            <ac:spMk id="133" creationId="{863CE5EA-AEBC-4B60-B78F-ADD299E70101}"/>
          </ac:spMkLst>
        </pc:spChg>
        <pc:spChg chg="mod">
          <ac:chgData name="Kim Gomez" userId="320e855e-40d5-41e9-8867-b120e1dff982" providerId="ADAL" clId="{FA85DEF4-81AC-4E8D-8473-C19CAB092EB5}" dt="2021-07-21T18:04:40.721" v="2295" actId="1035"/>
          <ac:spMkLst>
            <pc:docMk/>
            <pc:sldMk cId="3271477354" sldId="6285"/>
            <ac:spMk id="134" creationId="{7882E0F3-A63A-41C0-ABBD-76F4BAAD1CC9}"/>
          </ac:spMkLst>
        </pc:spChg>
        <pc:spChg chg="mod">
          <ac:chgData name="Kim Gomez" userId="320e855e-40d5-41e9-8867-b120e1dff982" providerId="ADAL" clId="{FA85DEF4-81AC-4E8D-8473-C19CAB092EB5}" dt="2021-07-21T18:04:40.721" v="2295" actId="1035"/>
          <ac:spMkLst>
            <pc:docMk/>
            <pc:sldMk cId="3271477354" sldId="6285"/>
            <ac:spMk id="135" creationId="{22646A09-F608-47FA-9A6C-313155F693F9}"/>
          </ac:spMkLst>
        </pc:spChg>
        <pc:spChg chg="add mod">
          <ac:chgData name="Kim Gomez" userId="320e855e-40d5-41e9-8867-b120e1dff982" providerId="ADAL" clId="{FA85DEF4-81AC-4E8D-8473-C19CAB092EB5}" dt="2021-07-21T18:22:48.877" v="2477"/>
          <ac:spMkLst>
            <pc:docMk/>
            <pc:sldMk cId="3271477354" sldId="6285"/>
            <ac:spMk id="140" creationId="{A574B46D-B9E6-41D1-8EC0-49155865E75F}"/>
          </ac:spMkLst>
        </pc:spChg>
        <pc:spChg chg="mod">
          <ac:chgData name="Kim Gomez" userId="320e855e-40d5-41e9-8867-b120e1dff982" providerId="ADAL" clId="{FA85DEF4-81AC-4E8D-8473-C19CAB092EB5}" dt="2021-07-21T18:04:57.271" v="2307" actId="1037"/>
          <ac:spMkLst>
            <pc:docMk/>
            <pc:sldMk cId="3271477354" sldId="6285"/>
            <ac:spMk id="142" creationId="{2A431453-7E48-4D4C-8EB9-6F6210BCAC29}"/>
          </ac:spMkLst>
        </pc:spChg>
        <pc:spChg chg="mod">
          <ac:chgData name="Kim Gomez" userId="320e855e-40d5-41e9-8867-b120e1dff982" providerId="ADAL" clId="{FA85DEF4-81AC-4E8D-8473-C19CAB092EB5}" dt="2021-07-21T18:04:57.271" v="2307" actId="1037"/>
          <ac:spMkLst>
            <pc:docMk/>
            <pc:sldMk cId="3271477354" sldId="6285"/>
            <ac:spMk id="143" creationId="{53999CF6-0108-459D-AFA5-C1D4FBEDE275}"/>
          </ac:spMkLst>
        </pc:spChg>
        <pc:spChg chg="mod">
          <ac:chgData name="Kim Gomez" userId="320e855e-40d5-41e9-8867-b120e1dff982" providerId="ADAL" clId="{FA85DEF4-81AC-4E8D-8473-C19CAB092EB5}" dt="2021-07-21T18:05:53.548" v="2322" actId="1035"/>
          <ac:spMkLst>
            <pc:docMk/>
            <pc:sldMk cId="3271477354" sldId="6285"/>
            <ac:spMk id="146" creationId="{941A3FEA-3408-4F34-A8EB-0251C86BE7E0}"/>
          </ac:spMkLst>
        </pc:spChg>
        <pc:spChg chg="mod">
          <ac:chgData name="Kim Gomez" userId="320e855e-40d5-41e9-8867-b120e1dff982" providerId="ADAL" clId="{FA85DEF4-81AC-4E8D-8473-C19CAB092EB5}" dt="2021-07-21T18:05:53.548" v="2322" actId="1035"/>
          <ac:spMkLst>
            <pc:docMk/>
            <pc:sldMk cId="3271477354" sldId="6285"/>
            <ac:spMk id="147" creationId="{224C1D71-8387-4934-8E0F-A2049A0CEBB1}"/>
          </ac:spMkLst>
        </pc:spChg>
        <pc:spChg chg="mod">
          <ac:chgData name="Kim Gomez" userId="320e855e-40d5-41e9-8867-b120e1dff982" providerId="ADAL" clId="{FA85DEF4-81AC-4E8D-8473-C19CAB092EB5}" dt="2021-07-21T18:05:47.095" v="2320" actId="1035"/>
          <ac:spMkLst>
            <pc:docMk/>
            <pc:sldMk cId="3271477354" sldId="6285"/>
            <ac:spMk id="148" creationId="{C9605B0E-BDD3-4050-84D5-2EA76BA144E8}"/>
          </ac:spMkLst>
        </pc:spChg>
        <pc:spChg chg="mod">
          <ac:chgData name="Kim Gomez" userId="320e855e-40d5-41e9-8867-b120e1dff982" providerId="ADAL" clId="{FA85DEF4-81AC-4E8D-8473-C19CAB092EB5}" dt="2021-07-21T18:05:47.095" v="2320" actId="1035"/>
          <ac:spMkLst>
            <pc:docMk/>
            <pc:sldMk cId="3271477354" sldId="6285"/>
            <ac:spMk id="149" creationId="{EA2BFC7E-8ED3-47F8-96A1-FA60E733BB58}"/>
          </ac:spMkLst>
        </pc:spChg>
        <pc:spChg chg="mod">
          <ac:chgData name="Kim Gomez" userId="320e855e-40d5-41e9-8867-b120e1dff982" providerId="ADAL" clId="{FA85DEF4-81AC-4E8D-8473-C19CAB092EB5}" dt="2021-07-21T18:05:04.742" v="2316" actId="1037"/>
          <ac:spMkLst>
            <pc:docMk/>
            <pc:sldMk cId="3271477354" sldId="6285"/>
            <ac:spMk id="150" creationId="{095A8240-1F3E-4843-8AA3-B8EA1E7A7BB7}"/>
          </ac:spMkLst>
        </pc:spChg>
        <pc:spChg chg="mod">
          <ac:chgData name="Kim Gomez" userId="320e855e-40d5-41e9-8867-b120e1dff982" providerId="ADAL" clId="{FA85DEF4-81AC-4E8D-8473-C19CAB092EB5}" dt="2021-07-21T18:05:04.742" v="2316" actId="1037"/>
          <ac:spMkLst>
            <pc:docMk/>
            <pc:sldMk cId="3271477354" sldId="6285"/>
            <ac:spMk id="151" creationId="{2990F383-294D-4C78-95E5-60926739C582}"/>
          </ac:spMkLst>
        </pc:spChg>
        <pc:graphicFrameChg chg="mod">
          <ac:chgData name="Kim Gomez" userId="320e855e-40d5-41e9-8867-b120e1dff982" providerId="ADAL" clId="{FA85DEF4-81AC-4E8D-8473-C19CAB092EB5}" dt="2021-07-21T18:00:02.547" v="2249" actId="1036"/>
          <ac:graphicFrameMkLst>
            <pc:docMk/>
            <pc:sldMk cId="3271477354" sldId="6285"/>
            <ac:graphicFrameMk id="39" creationId="{D94A9C1B-9CC4-42B4-ADDE-41E3818AFAF0}"/>
          </ac:graphicFrameMkLst>
        </pc:graphicFrameChg>
      </pc:sldChg>
      <pc:sldChg chg="addSp modSp mod">
        <pc:chgData name="Kim Gomez" userId="320e855e-40d5-41e9-8867-b120e1dff982" providerId="ADAL" clId="{FA85DEF4-81AC-4E8D-8473-C19CAB092EB5}" dt="2021-07-21T18:22:50.284" v="2478"/>
        <pc:sldMkLst>
          <pc:docMk/>
          <pc:sldMk cId="292850854" sldId="6286"/>
        </pc:sldMkLst>
        <pc:spChg chg="mod">
          <ac:chgData name="Kim Gomez" userId="320e855e-40d5-41e9-8867-b120e1dff982" providerId="ADAL" clId="{FA85DEF4-81AC-4E8D-8473-C19CAB092EB5}" dt="2021-07-21T18:13:18.355" v="2377" actId="1036"/>
          <ac:spMkLst>
            <pc:docMk/>
            <pc:sldMk cId="292850854" sldId="6286"/>
            <ac:spMk id="23" creationId="{1087E8D4-9508-4D7F-B5C2-2C99D61DC5A4}"/>
          </ac:spMkLst>
        </pc:spChg>
        <pc:spChg chg="mod">
          <ac:chgData name="Kim Gomez" userId="320e855e-40d5-41e9-8867-b120e1dff982" providerId="ADAL" clId="{FA85DEF4-81AC-4E8D-8473-C19CAB092EB5}" dt="2021-07-21T18:12:28.107" v="2355" actId="1036"/>
          <ac:spMkLst>
            <pc:docMk/>
            <pc:sldMk cId="292850854" sldId="6286"/>
            <ac:spMk id="25" creationId="{B497B586-0F31-4B23-A778-4C5DFE29EEF1}"/>
          </ac:spMkLst>
        </pc:spChg>
        <pc:spChg chg="mod">
          <ac:chgData name="Kim Gomez" userId="320e855e-40d5-41e9-8867-b120e1dff982" providerId="ADAL" clId="{FA85DEF4-81AC-4E8D-8473-C19CAB092EB5}" dt="2021-07-21T18:16:46.040" v="2417" actId="1036"/>
          <ac:spMkLst>
            <pc:docMk/>
            <pc:sldMk cId="292850854" sldId="6286"/>
            <ac:spMk id="29" creationId="{862D30E4-6E86-43F1-8C7D-66977D153C4D}"/>
          </ac:spMkLst>
        </pc:spChg>
        <pc:spChg chg="mod">
          <ac:chgData name="Kim Gomez" userId="320e855e-40d5-41e9-8867-b120e1dff982" providerId="ADAL" clId="{FA85DEF4-81AC-4E8D-8473-C19CAB092EB5}" dt="2021-07-21T18:16:01.397" v="2398" actId="1037"/>
          <ac:spMkLst>
            <pc:docMk/>
            <pc:sldMk cId="292850854" sldId="6286"/>
            <ac:spMk id="47" creationId="{CCD74B5A-D255-45A1-A812-37F1DDECA3FC}"/>
          </ac:spMkLst>
        </pc:spChg>
        <pc:spChg chg="mod">
          <ac:chgData name="Kim Gomez" userId="320e855e-40d5-41e9-8867-b120e1dff982" providerId="ADAL" clId="{FA85DEF4-81AC-4E8D-8473-C19CAB092EB5}" dt="2021-07-21T18:16:01.397" v="2398" actId="1037"/>
          <ac:spMkLst>
            <pc:docMk/>
            <pc:sldMk cId="292850854" sldId="6286"/>
            <ac:spMk id="48" creationId="{FD0CD69C-6656-412C-8C8A-A7DD8A395AE4}"/>
          </ac:spMkLst>
        </pc:spChg>
        <pc:spChg chg="mod">
          <ac:chgData name="Kim Gomez" userId="320e855e-40d5-41e9-8867-b120e1dff982" providerId="ADAL" clId="{FA85DEF4-81AC-4E8D-8473-C19CAB092EB5}" dt="2021-07-21T18:12:41.684" v="2365" actId="1036"/>
          <ac:spMkLst>
            <pc:docMk/>
            <pc:sldMk cId="292850854" sldId="6286"/>
            <ac:spMk id="55" creationId="{3B642593-F24C-4EAA-9569-134000BBF156}"/>
          </ac:spMkLst>
        </pc:spChg>
        <pc:spChg chg="add mod">
          <ac:chgData name="Kim Gomez" userId="320e855e-40d5-41e9-8867-b120e1dff982" providerId="ADAL" clId="{FA85DEF4-81AC-4E8D-8473-C19CAB092EB5}" dt="2021-07-21T18:22:50.284" v="2478"/>
          <ac:spMkLst>
            <pc:docMk/>
            <pc:sldMk cId="292850854" sldId="6286"/>
            <ac:spMk id="57" creationId="{26D4B42D-A54E-4F26-92AB-0E8BBBB8422F}"/>
          </ac:spMkLst>
        </pc:spChg>
        <pc:spChg chg="mod">
          <ac:chgData name="Kim Gomez" userId="320e855e-40d5-41e9-8867-b120e1dff982" providerId="ADAL" clId="{FA85DEF4-81AC-4E8D-8473-C19CAB092EB5}" dt="2021-07-21T18:11:56.399" v="2342" actId="1035"/>
          <ac:spMkLst>
            <pc:docMk/>
            <pc:sldMk cId="292850854" sldId="6286"/>
            <ac:spMk id="62" creationId="{5D030F05-143E-48D3-BB2E-79863B1A0BF2}"/>
          </ac:spMkLst>
        </pc:spChg>
        <pc:spChg chg="mod">
          <ac:chgData name="Kim Gomez" userId="320e855e-40d5-41e9-8867-b120e1dff982" providerId="ADAL" clId="{FA85DEF4-81AC-4E8D-8473-C19CAB092EB5}" dt="2021-07-21T18:11:56.399" v="2342" actId="1035"/>
          <ac:spMkLst>
            <pc:docMk/>
            <pc:sldMk cId="292850854" sldId="6286"/>
            <ac:spMk id="63" creationId="{768C7950-4931-4230-9141-5A2BA742420D}"/>
          </ac:spMkLst>
        </pc:spChg>
        <pc:spChg chg="mod">
          <ac:chgData name="Kim Gomez" userId="320e855e-40d5-41e9-8867-b120e1dff982" providerId="ADAL" clId="{FA85DEF4-81AC-4E8D-8473-C19CAB092EB5}" dt="2021-07-21T18:15:48.829" v="2392" actId="1036"/>
          <ac:spMkLst>
            <pc:docMk/>
            <pc:sldMk cId="292850854" sldId="6286"/>
            <ac:spMk id="64" creationId="{2B1BE187-134A-47A6-B777-852A8878F726}"/>
          </ac:spMkLst>
        </pc:spChg>
        <pc:spChg chg="mod">
          <ac:chgData name="Kim Gomez" userId="320e855e-40d5-41e9-8867-b120e1dff982" providerId="ADAL" clId="{FA85DEF4-81AC-4E8D-8473-C19CAB092EB5}" dt="2021-07-21T18:12:21.146" v="2352" actId="1035"/>
          <ac:spMkLst>
            <pc:docMk/>
            <pc:sldMk cId="292850854" sldId="6286"/>
            <ac:spMk id="69" creationId="{6F79F036-9DBC-4555-955E-F8C8B46DE35C}"/>
          </ac:spMkLst>
        </pc:spChg>
        <pc:spChg chg="mod">
          <ac:chgData name="Kim Gomez" userId="320e855e-40d5-41e9-8867-b120e1dff982" providerId="ADAL" clId="{FA85DEF4-81AC-4E8D-8473-C19CAB092EB5}" dt="2021-07-21T18:12:21.146" v="2352" actId="1035"/>
          <ac:spMkLst>
            <pc:docMk/>
            <pc:sldMk cId="292850854" sldId="6286"/>
            <ac:spMk id="70" creationId="{FE66EEF3-DC8A-48D7-886C-A969DAE8E6F5}"/>
          </ac:spMkLst>
        </pc:spChg>
        <pc:spChg chg="mod">
          <ac:chgData name="Kim Gomez" userId="320e855e-40d5-41e9-8867-b120e1dff982" providerId="ADAL" clId="{FA85DEF4-81AC-4E8D-8473-C19CAB092EB5}" dt="2021-07-21T18:16:41.243" v="2410" actId="1036"/>
          <ac:spMkLst>
            <pc:docMk/>
            <pc:sldMk cId="292850854" sldId="6286"/>
            <ac:spMk id="73" creationId="{5A1C1AD7-0222-446D-AC28-1768A6642B65}"/>
          </ac:spMkLst>
        </pc:spChg>
        <pc:spChg chg="mod">
          <ac:chgData name="Kim Gomez" userId="320e855e-40d5-41e9-8867-b120e1dff982" providerId="ADAL" clId="{FA85DEF4-81AC-4E8D-8473-C19CAB092EB5}" dt="2021-07-21T18:16:41.243" v="2410" actId="1036"/>
          <ac:spMkLst>
            <pc:docMk/>
            <pc:sldMk cId="292850854" sldId="6286"/>
            <ac:spMk id="74" creationId="{5CDDB303-0C91-4C1A-A9AF-1415FAABFB1C}"/>
          </ac:spMkLst>
        </pc:spChg>
        <pc:spChg chg="mod">
          <ac:chgData name="Kim Gomez" userId="320e855e-40d5-41e9-8867-b120e1dff982" providerId="ADAL" clId="{FA85DEF4-81AC-4E8D-8473-C19CAB092EB5}" dt="2021-07-21T18:17:01.270" v="2418" actId="1037"/>
          <ac:spMkLst>
            <pc:docMk/>
            <pc:sldMk cId="292850854" sldId="6286"/>
            <ac:spMk id="82" creationId="{8F046323-2763-4A59-90DF-992630F38184}"/>
          </ac:spMkLst>
        </pc:spChg>
        <pc:spChg chg="mod">
          <ac:chgData name="Kim Gomez" userId="320e855e-40d5-41e9-8867-b120e1dff982" providerId="ADAL" clId="{FA85DEF4-81AC-4E8D-8473-C19CAB092EB5}" dt="2021-07-21T18:15:55.596" v="2394" actId="1037"/>
          <ac:spMkLst>
            <pc:docMk/>
            <pc:sldMk cId="292850854" sldId="6286"/>
            <ac:spMk id="83" creationId="{DBAB1054-0839-4267-8FA2-A3C41B893581}"/>
          </ac:spMkLst>
        </pc:spChg>
        <pc:spChg chg="mod">
          <ac:chgData name="Kim Gomez" userId="320e855e-40d5-41e9-8867-b120e1dff982" providerId="ADAL" clId="{FA85DEF4-81AC-4E8D-8473-C19CAB092EB5}" dt="2021-07-21T18:15:55.596" v="2394" actId="1037"/>
          <ac:spMkLst>
            <pc:docMk/>
            <pc:sldMk cId="292850854" sldId="6286"/>
            <ac:spMk id="84" creationId="{33D80C43-168D-41B5-90D8-BEB3644E8A7D}"/>
          </ac:spMkLst>
        </pc:spChg>
        <pc:spChg chg="mod">
          <ac:chgData name="Kim Gomez" userId="320e855e-40d5-41e9-8867-b120e1dff982" providerId="ADAL" clId="{FA85DEF4-81AC-4E8D-8473-C19CAB092EB5}" dt="2021-07-21T18:12:33.736" v="2359" actId="1036"/>
          <ac:spMkLst>
            <pc:docMk/>
            <pc:sldMk cId="292850854" sldId="6286"/>
            <ac:spMk id="90" creationId="{84037CAC-953F-4A40-AF5C-EF8ADA931478}"/>
          </ac:spMkLst>
        </pc:spChg>
        <pc:spChg chg="mod">
          <ac:chgData name="Kim Gomez" userId="320e855e-40d5-41e9-8867-b120e1dff982" providerId="ADAL" clId="{FA85DEF4-81AC-4E8D-8473-C19CAB092EB5}" dt="2021-07-21T18:12:14.141" v="2349" actId="1036"/>
          <ac:spMkLst>
            <pc:docMk/>
            <pc:sldMk cId="292850854" sldId="6286"/>
            <ac:spMk id="91" creationId="{37937848-CC5A-48C5-9418-171769923C0C}"/>
          </ac:spMkLst>
        </pc:spChg>
        <pc:spChg chg="mod">
          <ac:chgData name="Kim Gomez" userId="320e855e-40d5-41e9-8867-b120e1dff982" providerId="ADAL" clId="{FA85DEF4-81AC-4E8D-8473-C19CAB092EB5}" dt="2021-07-21T18:11:56.399" v="2342" actId="1035"/>
          <ac:spMkLst>
            <pc:docMk/>
            <pc:sldMk cId="292850854" sldId="6286"/>
            <ac:spMk id="92" creationId="{9FE47BB9-5800-42ED-9D9E-08EA672A8ED6}"/>
          </ac:spMkLst>
        </pc:spChg>
        <pc:spChg chg="mod">
          <ac:chgData name="Kim Gomez" userId="320e855e-40d5-41e9-8867-b120e1dff982" providerId="ADAL" clId="{FA85DEF4-81AC-4E8D-8473-C19CAB092EB5}" dt="2021-07-21T18:12:07.891" v="2345" actId="1037"/>
          <ac:spMkLst>
            <pc:docMk/>
            <pc:sldMk cId="292850854" sldId="6286"/>
            <ac:spMk id="93" creationId="{DBF32085-234F-4FCA-81AC-3C09C2BD4854}"/>
          </ac:spMkLst>
        </pc:spChg>
        <pc:spChg chg="mod">
          <ac:chgData name="Kim Gomez" userId="320e855e-40d5-41e9-8867-b120e1dff982" providerId="ADAL" clId="{FA85DEF4-81AC-4E8D-8473-C19CAB092EB5}" dt="2021-07-21T18:12:03.509" v="2344" actId="1037"/>
          <ac:spMkLst>
            <pc:docMk/>
            <pc:sldMk cId="292850854" sldId="6286"/>
            <ac:spMk id="94" creationId="{1F2B4590-BCED-444D-B8B3-6F4D0C123556}"/>
          </ac:spMkLst>
        </pc:spChg>
        <pc:spChg chg="mod">
          <ac:chgData name="Kim Gomez" userId="320e855e-40d5-41e9-8867-b120e1dff982" providerId="ADAL" clId="{FA85DEF4-81AC-4E8D-8473-C19CAB092EB5}" dt="2021-07-21T18:12:03.509" v="2344" actId="1037"/>
          <ac:spMkLst>
            <pc:docMk/>
            <pc:sldMk cId="292850854" sldId="6286"/>
            <ac:spMk id="95" creationId="{13E97002-445A-48E3-ACC8-1277AE187E95}"/>
          </ac:spMkLst>
        </pc:spChg>
        <pc:spChg chg="mod">
          <ac:chgData name="Kim Gomez" userId="320e855e-40d5-41e9-8867-b120e1dff982" providerId="ADAL" clId="{FA85DEF4-81AC-4E8D-8473-C19CAB092EB5}" dt="2021-07-21T18:16:24.054" v="2401" actId="1035"/>
          <ac:spMkLst>
            <pc:docMk/>
            <pc:sldMk cId="292850854" sldId="6286"/>
            <ac:spMk id="96" creationId="{92DB550C-BB68-40FF-AACF-4ED5FB489FD7}"/>
          </ac:spMkLst>
        </pc:spChg>
        <pc:spChg chg="mod">
          <ac:chgData name="Kim Gomez" userId="320e855e-40d5-41e9-8867-b120e1dff982" providerId="ADAL" clId="{FA85DEF4-81AC-4E8D-8473-C19CAB092EB5}" dt="2021-07-21T18:16:24.054" v="2401" actId="1035"/>
          <ac:spMkLst>
            <pc:docMk/>
            <pc:sldMk cId="292850854" sldId="6286"/>
            <ac:spMk id="97" creationId="{0130DDC7-7515-48F3-860F-2A9A5CA3CCE0}"/>
          </ac:spMkLst>
        </pc:spChg>
        <pc:graphicFrameChg chg="mod ord">
          <ac:chgData name="Kim Gomez" userId="320e855e-40d5-41e9-8867-b120e1dff982" providerId="ADAL" clId="{FA85DEF4-81AC-4E8D-8473-C19CAB092EB5}" dt="2021-07-21T18:12:54.443" v="2367" actId="167"/>
          <ac:graphicFrameMkLst>
            <pc:docMk/>
            <pc:sldMk cId="292850854" sldId="6286"/>
            <ac:graphicFrameMk id="9" creationId="{54F75702-62C9-41EA-A1B5-84CFF1EAA3F1}"/>
          </ac:graphicFrameMkLst>
        </pc:graphicFrameChg>
        <pc:graphicFrameChg chg="mod">
          <ac:chgData name="Kim Gomez" userId="320e855e-40d5-41e9-8867-b120e1dff982" providerId="ADAL" clId="{FA85DEF4-81AC-4E8D-8473-C19CAB092EB5}" dt="2021-07-21T18:13:04.118" v="2370" actId="207"/>
          <ac:graphicFrameMkLst>
            <pc:docMk/>
            <pc:sldMk cId="292850854" sldId="6286"/>
            <ac:graphicFrameMk id="13" creationId="{DDD33246-B233-47FC-A4A5-F4DDC6878DFA}"/>
          </ac:graphicFrameMkLst>
        </pc:graphicFrameChg>
        <pc:graphicFrameChg chg="mod">
          <ac:chgData name="Kim Gomez" userId="320e855e-40d5-41e9-8867-b120e1dff982" providerId="ADAL" clId="{FA85DEF4-81AC-4E8D-8473-C19CAB092EB5}" dt="2021-07-21T18:13:01.238" v="2369" actId="207"/>
          <ac:graphicFrameMkLst>
            <pc:docMk/>
            <pc:sldMk cId="292850854" sldId="6286"/>
            <ac:graphicFrameMk id="16" creationId="{F2AC2403-89C4-4CE7-A957-152EE8F02989}"/>
          </ac:graphicFrameMkLst>
        </pc:graphicFrameChg>
        <pc:graphicFrameChg chg="mod">
          <ac:chgData name="Kim Gomez" userId="320e855e-40d5-41e9-8867-b120e1dff982" providerId="ADAL" clId="{FA85DEF4-81AC-4E8D-8473-C19CAB092EB5}" dt="2021-07-21T18:12:57.033" v="2368" actId="207"/>
          <ac:graphicFrameMkLst>
            <pc:docMk/>
            <pc:sldMk cId="292850854" sldId="6286"/>
            <ac:graphicFrameMk id="17" creationId="{F2B3098C-282B-4E4C-B6EA-EAAF270507C8}"/>
          </ac:graphicFrameMkLst>
        </pc:graphicFrameChg>
        <pc:graphicFrameChg chg="mod">
          <ac:chgData name="Kim Gomez" userId="320e855e-40d5-41e9-8867-b120e1dff982" providerId="ADAL" clId="{FA85DEF4-81AC-4E8D-8473-C19CAB092EB5}" dt="2021-07-21T18:13:07.460" v="2371" actId="207"/>
          <ac:graphicFrameMkLst>
            <pc:docMk/>
            <pc:sldMk cId="292850854" sldId="6286"/>
            <ac:graphicFrameMk id="30" creationId="{32F3801B-0133-4F32-AF4E-1621B9B5089B}"/>
          </ac:graphicFrameMkLst>
        </pc:graphicFrameChg>
        <pc:graphicFrameChg chg="mod">
          <ac:chgData name="Kim Gomez" userId="320e855e-40d5-41e9-8867-b120e1dff982" providerId="ADAL" clId="{FA85DEF4-81AC-4E8D-8473-C19CAB092EB5}" dt="2021-07-21T18:12:46.664" v="2366" actId="207"/>
          <ac:graphicFrameMkLst>
            <pc:docMk/>
            <pc:sldMk cId="292850854" sldId="6286"/>
            <ac:graphicFrameMk id="42" creationId="{E7D7F229-01B4-4DC4-803A-9ACFCCE62ED5}"/>
          </ac:graphicFrameMkLst>
        </pc:graphicFrameChg>
      </pc:sldChg>
      <pc:sldChg chg="addSp modSp mod">
        <pc:chgData name="Kim Gomez" userId="320e855e-40d5-41e9-8867-b120e1dff982" providerId="ADAL" clId="{FA85DEF4-81AC-4E8D-8473-C19CAB092EB5}" dt="2021-07-21T18:22:52.404" v="2479"/>
        <pc:sldMkLst>
          <pc:docMk/>
          <pc:sldMk cId="2016866005" sldId="6287"/>
        </pc:sldMkLst>
        <pc:spChg chg="mod">
          <ac:chgData name="Kim Gomez" userId="320e855e-40d5-41e9-8867-b120e1dff982" providerId="ADAL" clId="{FA85DEF4-81AC-4E8D-8473-C19CAB092EB5}" dt="2021-07-21T18:19:40.448" v="2421" actId="1035"/>
          <ac:spMkLst>
            <pc:docMk/>
            <pc:sldMk cId="2016866005" sldId="6287"/>
            <ac:spMk id="18" creationId="{3A4FDB82-658B-4793-99B1-27C0CCAB17BB}"/>
          </ac:spMkLst>
        </pc:spChg>
        <pc:spChg chg="mod">
          <ac:chgData name="Kim Gomez" userId="320e855e-40d5-41e9-8867-b120e1dff982" providerId="ADAL" clId="{FA85DEF4-81AC-4E8D-8473-C19CAB092EB5}" dt="2021-07-21T18:19:40.448" v="2421" actId="1035"/>
          <ac:spMkLst>
            <pc:docMk/>
            <pc:sldMk cId="2016866005" sldId="6287"/>
            <ac:spMk id="19" creationId="{69BCA3D2-DFBA-4DA5-B64A-EBDF541D1472}"/>
          </ac:spMkLst>
        </pc:spChg>
        <pc:spChg chg="mod">
          <ac:chgData name="Kim Gomez" userId="320e855e-40d5-41e9-8867-b120e1dff982" providerId="ADAL" clId="{FA85DEF4-81AC-4E8D-8473-C19CAB092EB5}" dt="2021-07-21T18:19:58.916" v="2427" actId="1037"/>
          <ac:spMkLst>
            <pc:docMk/>
            <pc:sldMk cId="2016866005" sldId="6287"/>
            <ac:spMk id="20" creationId="{0E32B145-6620-4298-A254-21F7E94BBB63}"/>
          </ac:spMkLst>
        </pc:spChg>
        <pc:spChg chg="mod">
          <ac:chgData name="Kim Gomez" userId="320e855e-40d5-41e9-8867-b120e1dff982" providerId="ADAL" clId="{FA85DEF4-81AC-4E8D-8473-C19CAB092EB5}" dt="2021-07-21T18:19:58.916" v="2427" actId="1037"/>
          <ac:spMkLst>
            <pc:docMk/>
            <pc:sldMk cId="2016866005" sldId="6287"/>
            <ac:spMk id="21" creationId="{3E11F3BB-CC98-4529-B5D8-C09A51D17724}"/>
          </ac:spMkLst>
        </pc:spChg>
        <pc:spChg chg="mod">
          <ac:chgData name="Kim Gomez" userId="320e855e-40d5-41e9-8867-b120e1dff982" providerId="ADAL" clId="{FA85DEF4-81AC-4E8D-8473-C19CAB092EB5}" dt="2021-07-21T18:20:31.119" v="2437" actId="1037"/>
          <ac:spMkLst>
            <pc:docMk/>
            <pc:sldMk cId="2016866005" sldId="6287"/>
            <ac:spMk id="22" creationId="{21E399AD-D36B-42F0-989F-835B8C7B7FA8}"/>
          </ac:spMkLst>
        </pc:spChg>
        <pc:spChg chg="mod">
          <ac:chgData name="Kim Gomez" userId="320e855e-40d5-41e9-8867-b120e1dff982" providerId="ADAL" clId="{FA85DEF4-81AC-4E8D-8473-C19CAB092EB5}" dt="2021-07-21T18:20:31.119" v="2437" actId="1037"/>
          <ac:spMkLst>
            <pc:docMk/>
            <pc:sldMk cId="2016866005" sldId="6287"/>
            <ac:spMk id="23" creationId="{3D1D32D0-09A8-49D0-8B53-0E0B309F9743}"/>
          </ac:spMkLst>
        </pc:spChg>
        <pc:spChg chg="mod">
          <ac:chgData name="Kim Gomez" userId="320e855e-40d5-41e9-8867-b120e1dff982" providerId="ADAL" clId="{FA85DEF4-81AC-4E8D-8473-C19CAB092EB5}" dt="2021-07-21T18:20:31.119" v="2437" actId="1037"/>
          <ac:spMkLst>
            <pc:docMk/>
            <pc:sldMk cId="2016866005" sldId="6287"/>
            <ac:spMk id="26" creationId="{8928D17E-C86E-4A90-B02A-5A8C48A7C6A2}"/>
          </ac:spMkLst>
        </pc:spChg>
        <pc:spChg chg="mod">
          <ac:chgData name="Kim Gomez" userId="320e855e-40d5-41e9-8867-b120e1dff982" providerId="ADAL" clId="{FA85DEF4-81AC-4E8D-8473-C19CAB092EB5}" dt="2021-07-21T18:20:31.119" v="2437" actId="1037"/>
          <ac:spMkLst>
            <pc:docMk/>
            <pc:sldMk cId="2016866005" sldId="6287"/>
            <ac:spMk id="27" creationId="{CE80A713-A9D6-41A2-B663-67BC1BE8BDB6}"/>
          </ac:spMkLst>
        </pc:spChg>
        <pc:spChg chg="mod">
          <ac:chgData name="Kim Gomez" userId="320e855e-40d5-41e9-8867-b120e1dff982" providerId="ADAL" clId="{FA85DEF4-81AC-4E8D-8473-C19CAB092EB5}" dt="2021-07-21T18:20:52.488" v="2441" actId="1035"/>
          <ac:spMkLst>
            <pc:docMk/>
            <pc:sldMk cId="2016866005" sldId="6287"/>
            <ac:spMk id="28" creationId="{13B8B08F-8B14-4054-8FF0-3A1AF0E6C6C0}"/>
          </ac:spMkLst>
        </pc:spChg>
        <pc:spChg chg="mod">
          <ac:chgData name="Kim Gomez" userId="320e855e-40d5-41e9-8867-b120e1dff982" providerId="ADAL" clId="{FA85DEF4-81AC-4E8D-8473-C19CAB092EB5}" dt="2021-07-21T18:20:52.488" v="2441" actId="1035"/>
          <ac:spMkLst>
            <pc:docMk/>
            <pc:sldMk cId="2016866005" sldId="6287"/>
            <ac:spMk id="29" creationId="{55DDC434-6489-44A2-92D0-37B90E7D9594}"/>
          </ac:spMkLst>
        </pc:spChg>
        <pc:spChg chg="mod">
          <ac:chgData name="Kim Gomez" userId="320e855e-40d5-41e9-8867-b120e1dff982" providerId="ADAL" clId="{FA85DEF4-81AC-4E8D-8473-C19CAB092EB5}" dt="2021-07-21T18:20:52.488" v="2441" actId="1035"/>
          <ac:spMkLst>
            <pc:docMk/>
            <pc:sldMk cId="2016866005" sldId="6287"/>
            <ac:spMk id="30" creationId="{3C5BD4F1-1708-4C8C-B9F3-0E02E0533F8E}"/>
          </ac:spMkLst>
        </pc:spChg>
        <pc:spChg chg="mod">
          <ac:chgData name="Kim Gomez" userId="320e855e-40d5-41e9-8867-b120e1dff982" providerId="ADAL" clId="{FA85DEF4-81AC-4E8D-8473-C19CAB092EB5}" dt="2021-07-21T18:20:52.488" v="2441" actId="1035"/>
          <ac:spMkLst>
            <pc:docMk/>
            <pc:sldMk cId="2016866005" sldId="6287"/>
            <ac:spMk id="31" creationId="{FC174D06-AD00-4E48-94A7-0CB8431BCE33}"/>
          </ac:spMkLst>
        </pc:spChg>
        <pc:spChg chg="mod">
          <ac:chgData name="Kim Gomez" userId="320e855e-40d5-41e9-8867-b120e1dff982" providerId="ADAL" clId="{FA85DEF4-81AC-4E8D-8473-C19CAB092EB5}" dt="2021-07-21T18:21:41.338" v="2455" actId="1037"/>
          <ac:spMkLst>
            <pc:docMk/>
            <pc:sldMk cId="2016866005" sldId="6287"/>
            <ac:spMk id="32" creationId="{488A4972-388B-4C68-A367-905D18641EC6}"/>
          </ac:spMkLst>
        </pc:spChg>
        <pc:spChg chg="mod">
          <ac:chgData name="Kim Gomez" userId="320e855e-40d5-41e9-8867-b120e1dff982" providerId="ADAL" clId="{FA85DEF4-81AC-4E8D-8473-C19CAB092EB5}" dt="2021-07-21T18:21:41.338" v="2455" actId="1037"/>
          <ac:spMkLst>
            <pc:docMk/>
            <pc:sldMk cId="2016866005" sldId="6287"/>
            <ac:spMk id="33" creationId="{244CDA35-CD2F-455B-B04F-59E4FEEBC594}"/>
          </ac:spMkLst>
        </pc:spChg>
        <pc:spChg chg="mod">
          <ac:chgData name="Kim Gomez" userId="320e855e-40d5-41e9-8867-b120e1dff982" providerId="ADAL" clId="{FA85DEF4-81AC-4E8D-8473-C19CAB092EB5}" dt="2021-07-21T18:22:11.887" v="2468" actId="1037"/>
          <ac:spMkLst>
            <pc:docMk/>
            <pc:sldMk cId="2016866005" sldId="6287"/>
            <ac:spMk id="38" creationId="{300FB99C-A8A3-45CA-B175-E91C501BA9E1}"/>
          </ac:spMkLst>
        </pc:spChg>
        <pc:spChg chg="mod">
          <ac:chgData name="Kim Gomez" userId="320e855e-40d5-41e9-8867-b120e1dff982" providerId="ADAL" clId="{FA85DEF4-81AC-4E8D-8473-C19CAB092EB5}" dt="2021-07-21T18:22:11.887" v="2468" actId="1037"/>
          <ac:spMkLst>
            <pc:docMk/>
            <pc:sldMk cId="2016866005" sldId="6287"/>
            <ac:spMk id="39" creationId="{F876B790-5CB2-410A-80A9-021182327B56}"/>
          </ac:spMkLst>
        </pc:spChg>
        <pc:spChg chg="mod">
          <ac:chgData name="Kim Gomez" userId="320e855e-40d5-41e9-8867-b120e1dff982" providerId="ADAL" clId="{FA85DEF4-81AC-4E8D-8473-C19CAB092EB5}" dt="2021-07-21T18:22:04.928" v="2463" actId="1037"/>
          <ac:spMkLst>
            <pc:docMk/>
            <pc:sldMk cId="2016866005" sldId="6287"/>
            <ac:spMk id="40" creationId="{FB532BB3-8A4E-44D2-85CC-F196BE7CAC3E}"/>
          </ac:spMkLst>
        </pc:spChg>
        <pc:spChg chg="mod">
          <ac:chgData name="Kim Gomez" userId="320e855e-40d5-41e9-8867-b120e1dff982" providerId="ADAL" clId="{FA85DEF4-81AC-4E8D-8473-C19CAB092EB5}" dt="2021-07-21T18:22:04.928" v="2463" actId="1037"/>
          <ac:spMkLst>
            <pc:docMk/>
            <pc:sldMk cId="2016866005" sldId="6287"/>
            <ac:spMk id="41" creationId="{31E3275B-1460-429B-93A0-2910DFD82AC3}"/>
          </ac:spMkLst>
        </pc:spChg>
        <pc:spChg chg="mod">
          <ac:chgData name="Kim Gomez" userId="320e855e-40d5-41e9-8867-b120e1dff982" providerId="ADAL" clId="{FA85DEF4-81AC-4E8D-8473-C19CAB092EB5}" dt="2021-07-21T18:19:50.954" v="2425" actId="1038"/>
          <ac:spMkLst>
            <pc:docMk/>
            <pc:sldMk cId="2016866005" sldId="6287"/>
            <ac:spMk id="54" creationId="{34A14F73-AF59-4265-9A9A-9F18CE5AB090}"/>
          </ac:spMkLst>
        </pc:spChg>
        <pc:spChg chg="mod">
          <ac:chgData name="Kim Gomez" userId="320e855e-40d5-41e9-8867-b120e1dff982" providerId="ADAL" clId="{FA85DEF4-81AC-4E8D-8473-C19CAB092EB5}" dt="2021-07-21T18:19:47.517" v="2424" actId="1037"/>
          <ac:spMkLst>
            <pc:docMk/>
            <pc:sldMk cId="2016866005" sldId="6287"/>
            <ac:spMk id="55" creationId="{98BFC37F-DA1F-4FDF-BB64-490CBFB8FA0D}"/>
          </ac:spMkLst>
        </pc:spChg>
        <pc:spChg chg="mod">
          <ac:chgData name="Kim Gomez" userId="320e855e-40d5-41e9-8867-b120e1dff982" providerId="ADAL" clId="{FA85DEF4-81AC-4E8D-8473-C19CAB092EB5}" dt="2021-07-21T18:21:47.534" v="2457" actId="1035"/>
          <ac:spMkLst>
            <pc:docMk/>
            <pc:sldMk cId="2016866005" sldId="6287"/>
            <ac:spMk id="71" creationId="{2ACBEEAB-9B20-4A83-9931-6DB2302EF6BB}"/>
          </ac:spMkLst>
        </pc:spChg>
        <pc:spChg chg="mod">
          <ac:chgData name="Kim Gomez" userId="320e855e-40d5-41e9-8867-b120e1dff982" providerId="ADAL" clId="{FA85DEF4-81AC-4E8D-8473-C19CAB092EB5}" dt="2021-07-21T18:21:47.534" v="2457" actId="1035"/>
          <ac:spMkLst>
            <pc:docMk/>
            <pc:sldMk cId="2016866005" sldId="6287"/>
            <ac:spMk id="72" creationId="{72DC5F6A-4197-469C-889D-8F0201EA4E24}"/>
          </ac:spMkLst>
        </pc:spChg>
        <pc:spChg chg="mod">
          <ac:chgData name="Kim Gomez" userId="320e855e-40d5-41e9-8867-b120e1dff982" providerId="ADAL" clId="{FA85DEF4-81AC-4E8D-8473-C19CAB092EB5}" dt="2021-07-21T18:21:54.301" v="2459" actId="1035"/>
          <ac:spMkLst>
            <pc:docMk/>
            <pc:sldMk cId="2016866005" sldId="6287"/>
            <ac:spMk id="76" creationId="{92C3E9AE-5F3F-4A8E-810E-76322C247424}"/>
          </ac:spMkLst>
        </pc:spChg>
        <pc:spChg chg="mod">
          <ac:chgData name="Kim Gomez" userId="320e855e-40d5-41e9-8867-b120e1dff982" providerId="ADAL" clId="{FA85DEF4-81AC-4E8D-8473-C19CAB092EB5}" dt="2021-07-21T18:21:54.301" v="2459" actId="1035"/>
          <ac:spMkLst>
            <pc:docMk/>
            <pc:sldMk cId="2016866005" sldId="6287"/>
            <ac:spMk id="77" creationId="{81EE3781-25C1-4F2B-9331-73BC140FE0E2}"/>
          </ac:spMkLst>
        </pc:spChg>
        <pc:spChg chg="add mod">
          <ac:chgData name="Kim Gomez" userId="320e855e-40d5-41e9-8867-b120e1dff982" providerId="ADAL" clId="{FA85DEF4-81AC-4E8D-8473-C19CAB092EB5}" dt="2021-07-21T18:22:52.404" v="2479"/>
          <ac:spMkLst>
            <pc:docMk/>
            <pc:sldMk cId="2016866005" sldId="6287"/>
            <ac:spMk id="87" creationId="{D1C267BB-1769-415A-B398-B801AABCA7DB}"/>
          </ac:spMkLst>
        </pc:spChg>
        <pc:spChg chg="mod">
          <ac:chgData name="Kim Gomez" userId="320e855e-40d5-41e9-8867-b120e1dff982" providerId="ADAL" clId="{FA85DEF4-81AC-4E8D-8473-C19CAB092EB5}" dt="2021-07-21T18:20:37.668" v="2439" actId="1036"/>
          <ac:spMkLst>
            <pc:docMk/>
            <pc:sldMk cId="2016866005" sldId="6287"/>
            <ac:spMk id="94" creationId="{FB273268-3999-4624-AACA-3680E862D1A5}"/>
          </ac:spMkLst>
        </pc:spChg>
        <pc:spChg chg="mod">
          <ac:chgData name="Kim Gomez" userId="320e855e-40d5-41e9-8867-b120e1dff982" providerId="ADAL" clId="{FA85DEF4-81AC-4E8D-8473-C19CAB092EB5}" dt="2021-07-21T18:20:37.668" v="2439" actId="1036"/>
          <ac:spMkLst>
            <pc:docMk/>
            <pc:sldMk cId="2016866005" sldId="6287"/>
            <ac:spMk id="95" creationId="{AB5B5AFF-ADE2-42D9-9759-D05A7B656455}"/>
          </ac:spMkLst>
        </pc:spChg>
        <pc:spChg chg="mod">
          <ac:chgData name="Kim Gomez" userId="320e855e-40d5-41e9-8867-b120e1dff982" providerId="ADAL" clId="{FA85DEF4-81AC-4E8D-8473-C19CAB092EB5}" dt="2021-07-21T18:21:26.888" v="2449" actId="1037"/>
          <ac:spMkLst>
            <pc:docMk/>
            <pc:sldMk cId="2016866005" sldId="6287"/>
            <ac:spMk id="96" creationId="{CDFE660E-3986-4F28-AE1E-4A620FD5D4D3}"/>
          </ac:spMkLst>
        </pc:spChg>
        <pc:spChg chg="mod">
          <ac:chgData name="Kim Gomez" userId="320e855e-40d5-41e9-8867-b120e1dff982" providerId="ADAL" clId="{FA85DEF4-81AC-4E8D-8473-C19CAB092EB5}" dt="2021-07-21T18:21:26.888" v="2449" actId="1037"/>
          <ac:spMkLst>
            <pc:docMk/>
            <pc:sldMk cId="2016866005" sldId="6287"/>
            <ac:spMk id="97" creationId="{379E9F47-7379-49CA-A1AE-90E8AFC7D564}"/>
          </ac:spMkLst>
        </pc:spChg>
        <pc:spChg chg="mod">
          <ac:chgData name="Kim Gomez" userId="320e855e-40d5-41e9-8867-b120e1dff982" providerId="ADAL" clId="{FA85DEF4-81AC-4E8D-8473-C19CAB092EB5}" dt="2021-07-21T18:20:21.964" v="2432" actId="1037"/>
          <ac:spMkLst>
            <pc:docMk/>
            <pc:sldMk cId="2016866005" sldId="6287"/>
            <ac:spMk id="100" creationId="{E4D912EF-B6C3-4BE8-9067-069AD79D35F7}"/>
          </ac:spMkLst>
        </pc:spChg>
        <pc:spChg chg="mod">
          <ac:chgData name="Kim Gomez" userId="320e855e-40d5-41e9-8867-b120e1dff982" providerId="ADAL" clId="{FA85DEF4-81AC-4E8D-8473-C19CAB092EB5}" dt="2021-07-21T18:20:21.964" v="2432" actId="1037"/>
          <ac:spMkLst>
            <pc:docMk/>
            <pc:sldMk cId="2016866005" sldId="6287"/>
            <ac:spMk id="101" creationId="{9AFE00C1-128C-4E02-81A3-BAC23C7315AD}"/>
          </ac:spMkLst>
        </pc:spChg>
        <pc:spChg chg="mod">
          <ac:chgData name="Kim Gomez" userId="320e855e-40d5-41e9-8867-b120e1dff982" providerId="ADAL" clId="{FA85DEF4-81AC-4E8D-8473-C19CAB092EB5}" dt="2021-07-21T18:21:09.719" v="2445" actId="1037"/>
          <ac:spMkLst>
            <pc:docMk/>
            <pc:sldMk cId="2016866005" sldId="6287"/>
            <ac:spMk id="104" creationId="{BFA4FF68-17F8-44C1-8811-368AFAAC8B5A}"/>
          </ac:spMkLst>
        </pc:spChg>
        <pc:spChg chg="mod">
          <ac:chgData name="Kim Gomez" userId="320e855e-40d5-41e9-8867-b120e1dff982" providerId="ADAL" clId="{FA85DEF4-81AC-4E8D-8473-C19CAB092EB5}" dt="2021-07-21T18:21:09.719" v="2445" actId="1037"/>
          <ac:spMkLst>
            <pc:docMk/>
            <pc:sldMk cId="2016866005" sldId="6287"/>
            <ac:spMk id="105" creationId="{65BCC522-3A6F-48FD-97B1-AD9AC1C374BC}"/>
          </ac:spMkLst>
        </pc:spChg>
        <pc:spChg chg="mod">
          <ac:chgData name="Kim Gomez" userId="320e855e-40d5-41e9-8867-b120e1dff982" providerId="ADAL" clId="{FA85DEF4-81AC-4E8D-8473-C19CAB092EB5}" dt="2021-07-21T18:19:40.448" v="2421" actId="1035"/>
          <ac:spMkLst>
            <pc:docMk/>
            <pc:sldMk cId="2016866005" sldId="6287"/>
            <ac:spMk id="106" creationId="{2A50B461-F76F-4D53-A42A-6D131C8CB710}"/>
          </ac:spMkLst>
        </pc:spChg>
        <pc:spChg chg="mod">
          <ac:chgData name="Kim Gomez" userId="320e855e-40d5-41e9-8867-b120e1dff982" providerId="ADAL" clId="{FA85DEF4-81AC-4E8D-8473-C19CAB092EB5}" dt="2021-07-21T18:19:40.448" v="2421" actId="1035"/>
          <ac:spMkLst>
            <pc:docMk/>
            <pc:sldMk cId="2016866005" sldId="6287"/>
            <ac:spMk id="107" creationId="{3D12AFF1-26DE-4783-B98B-81C3DF0BBE0A}"/>
          </ac:spMkLst>
        </pc:spChg>
        <pc:spChg chg="mod">
          <ac:chgData name="Kim Gomez" userId="320e855e-40d5-41e9-8867-b120e1dff982" providerId="ADAL" clId="{FA85DEF4-81AC-4E8D-8473-C19CAB092EB5}" dt="2021-07-21T18:22:18.659" v="2472" actId="1035"/>
          <ac:spMkLst>
            <pc:docMk/>
            <pc:sldMk cId="2016866005" sldId="6287"/>
            <ac:spMk id="108" creationId="{5D11B2E1-14CF-4E62-92C3-C536B7F214CB}"/>
          </ac:spMkLst>
        </pc:spChg>
        <pc:spChg chg="mod">
          <ac:chgData name="Kim Gomez" userId="320e855e-40d5-41e9-8867-b120e1dff982" providerId="ADAL" clId="{FA85DEF4-81AC-4E8D-8473-C19CAB092EB5}" dt="2021-07-21T18:22:18.659" v="2472" actId="1035"/>
          <ac:spMkLst>
            <pc:docMk/>
            <pc:sldMk cId="2016866005" sldId="6287"/>
            <ac:spMk id="109" creationId="{671DB906-E6C2-4631-A2A9-2BFBB937F125}"/>
          </ac:spMkLst>
        </pc:spChg>
        <pc:spChg chg="mod">
          <ac:chgData name="Kim Gomez" userId="320e855e-40d5-41e9-8867-b120e1dff982" providerId="ADAL" clId="{FA85DEF4-81AC-4E8D-8473-C19CAB092EB5}" dt="2021-07-21T18:22:31.098" v="2475" actId="1037"/>
          <ac:spMkLst>
            <pc:docMk/>
            <pc:sldMk cId="2016866005" sldId="6287"/>
            <ac:spMk id="110" creationId="{242A15E3-FAF6-4A06-9A20-9B6359989D58}"/>
          </ac:spMkLst>
        </pc:spChg>
        <pc:spChg chg="mod">
          <ac:chgData name="Kim Gomez" userId="320e855e-40d5-41e9-8867-b120e1dff982" providerId="ADAL" clId="{FA85DEF4-81AC-4E8D-8473-C19CAB092EB5}" dt="2021-07-21T18:22:31.098" v="2475" actId="1037"/>
          <ac:spMkLst>
            <pc:docMk/>
            <pc:sldMk cId="2016866005" sldId="6287"/>
            <ac:spMk id="111" creationId="{8392286F-1889-4584-A9D3-81708935BAC4}"/>
          </ac:spMkLst>
        </pc:spChg>
      </pc:sldChg>
      <pc:sldChg chg="addSp modSp mod">
        <pc:chgData name="Kim Gomez" userId="320e855e-40d5-41e9-8867-b120e1dff982" providerId="ADAL" clId="{FA85DEF4-81AC-4E8D-8473-C19CAB092EB5}" dt="2021-07-20T21:31:49.460" v="863" actId="2085"/>
        <pc:sldMkLst>
          <pc:docMk/>
          <pc:sldMk cId="1534090048" sldId="6288"/>
        </pc:sldMkLst>
        <pc:spChg chg="mod">
          <ac:chgData name="Kim Gomez" userId="320e855e-40d5-41e9-8867-b120e1dff982" providerId="ADAL" clId="{FA85DEF4-81AC-4E8D-8473-C19CAB092EB5}" dt="2021-07-20T21:31:29.619" v="855" actId="14100"/>
          <ac:spMkLst>
            <pc:docMk/>
            <pc:sldMk cId="1534090048" sldId="6288"/>
            <ac:spMk id="2" creationId="{6251B132-7D29-486A-A975-D67E93C7D624}"/>
          </ac:spMkLst>
        </pc:spChg>
        <pc:spChg chg="add mod">
          <ac:chgData name="Kim Gomez" userId="320e855e-40d5-41e9-8867-b120e1dff982" providerId="ADAL" clId="{FA85DEF4-81AC-4E8D-8473-C19CAB092EB5}" dt="2021-07-20T21:31:49.460" v="863" actId="2085"/>
          <ac:spMkLst>
            <pc:docMk/>
            <pc:sldMk cId="1534090048" sldId="6288"/>
            <ac:spMk id="3" creationId="{7D8FF610-A6D9-472D-A832-C57641D602E0}"/>
          </ac:spMkLst>
        </pc:spChg>
        <pc:spChg chg="mod">
          <ac:chgData name="Kim Gomez" userId="320e855e-40d5-41e9-8867-b120e1dff982" providerId="ADAL" clId="{FA85DEF4-81AC-4E8D-8473-C19CAB092EB5}" dt="2021-07-20T17:50:42.810" v="17" actId="1035"/>
          <ac:spMkLst>
            <pc:docMk/>
            <pc:sldMk cId="1534090048" sldId="6288"/>
            <ac:spMk id="15" creationId="{FAD77EF9-ECBD-45B0-98CB-9984ED11B39A}"/>
          </ac:spMkLst>
        </pc:spChg>
        <pc:spChg chg="mod">
          <ac:chgData name="Kim Gomez" userId="320e855e-40d5-41e9-8867-b120e1dff982" providerId="ADAL" clId="{FA85DEF4-81AC-4E8D-8473-C19CAB092EB5}" dt="2021-07-20T17:50:42.810" v="17" actId="1035"/>
          <ac:spMkLst>
            <pc:docMk/>
            <pc:sldMk cId="1534090048" sldId="6288"/>
            <ac:spMk id="16" creationId="{9EC3C396-1F37-4BB1-9FB6-B77A3B2D1F32}"/>
          </ac:spMkLst>
        </pc:spChg>
        <pc:spChg chg="mod">
          <ac:chgData name="Kim Gomez" userId="320e855e-40d5-41e9-8867-b120e1dff982" providerId="ADAL" clId="{FA85DEF4-81AC-4E8D-8473-C19CAB092EB5}" dt="2021-07-20T17:50:25.449" v="8" actId="1035"/>
          <ac:spMkLst>
            <pc:docMk/>
            <pc:sldMk cId="1534090048" sldId="6288"/>
            <ac:spMk id="40" creationId="{0A589F0A-C7E0-4EC9-9377-700FB0506CEB}"/>
          </ac:spMkLst>
        </pc:spChg>
        <pc:spChg chg="mod">
          <ac:chgData name="Kim Gomez" userId="320e855e-40d5-41e9-8867-b120e1dff982" providerId="ADAL" clId="{FA85DEF4-81AC-4E8D-8473-C19CAB092EB5}" dt="2021-07-20T17:50:25.449" v="8" actId="1035"/>
          <ac:spMkLst>
            <pc:docMk/>
            <pc:sldMk cId="1534090048" sldId="6288"/>
            <ac:spMk id="41" creationId="{18F429BB-9275-4DEA-818D-E54942FA2F59}"/>
          </ac:spMkLst>
        </pc:spChg>
        <pc:spChg chg="mod">
          <ac:chgData name="Kim Gomez" userId="320e855e-40d5-41e9-8867-b120e1dff982" providerId="ADAL" clId="{FA85DEF4-81AC-4E8D-8473-C19CAB092EB5}" dt="2021-07-20T17:50:36.067" v="13" actId="1035"/>
          <ac:spMkLst>
            <pc:docMk/>
            <pc:sldMk cId="1534090048" sldId="6288"/>
            <ac:spMk id="42" creationId="{83E0A521-D821-438C-B6A4-CE43A5A2B262}"/>
          </ac:spMkLst>
        </pc:spChg>
        <pc:spChg chg="mod">
          <ac:chgData name="Kim Gomez" userId="320e855e-40d5-41e9-8867-b120e1dff982" providerId="ADAL" clId="{FA85DEF4-81AC-4E8D-8473-C19CAB092EB5}" dt="2021-07-20T17:50:36.067" v="13" actId="1035"/>
          <ac:spMkLst>
            <pc:docMk/>
            <pc:sldMk cId="1534090048" sldId="6288"/>
            <ac:spMk id="43" creationId="{3D9544B8-0326-4D18-8923-A6E0B6D810B8}"/>
          </ac:spMkLst>
        </pc:spChg>
        <pc:spChg chg="mod">
          <ac:chgData name="Kim Gomez" userId="320e855e-40d5-41e9-8867-b120e1dff982" providerId="ADAL" clId="{FA85DEF4-81AC-4E8D-8473-C19CAB092EB5}" dt="2021-07-20T17:50:36.067" v="13" actId="1035"/>
          <ac:spMkLst>
            <pc:docMk/>
            <pc:sldMk cId="1534090048" sldId="6288"/>
            <ac:spMk id="44" creationId="{70672D73-AA91-434E-8BB2-D60DF5327B78}"/>
          </ac:spMkLst>
        </pc:spChg>
        <pc:spChg chg="mod">
          <ac:chgData name="Kim Gomez" userId="320e855e-40d5-41e9-8867-b120e1dff982" providerId="ADAL" clId="{FA85DEF4-81AC-4E8D-8473-C19CAB092EB5}" dt="2021-07-20T17:50:36.067" v="13" actId="1035"/>
          <ac:spMkLst>
            <pc:docMk/>
            <pc:sldMk cId="1534090048" sldId="6288"/>
            <ac:spMk id="45" creationId="{4C339EA5-8378-41EB-A059-3242A0305B30}"/>
          </ac:spMkLst>
        </pc:spChg>
        <pc:spChg chg="mod">
          <ac:chgData name="Kim Gomez" userId="320e855e-40d5-41e9-8867-b120e1dff982" providerId="ADAL" clId="{FA85DEF4-81AC-4E8D-8473-C19CAB092EB5}" dt="2021-07-20T17:50:15.454" v="4" actId="1035"/>
          <ac:spMkLst>
            <pc:docMk/>
            <pc:sldMk cId="1534090048" sldId="6288"/>
            <ac:spMk id="46" creationId="{0ADB99F2-B99D-4C54-AAF3-6F88FE0957BF}"/>
          </ac:spMkLst>
        </pc:spChg>
        <pc:spChg chg="mod">
          <ac:chgData name="Kim Gomez" userId="320e855e-40d5-41e9-8867-b120e1dff982" providerId="ADAL" clId="{FA85DEF4-81AC-4E8D-8473-C19CAB092EB5}" dt="2021-07-20T17:50:15.454" v="4" actId="1035"/>
          <ac:spMkLst>
            <pc:docMk/>
            <pc:sldMk cId="1534090048" sldId="6288"/>
            <ac:spMk id="47" creationId="{52CAC134-5529-41DA-8CD2-6EDBEF2FCAA9}"/>
          </ac:spMkLst>
        </pc:spChg>
        <pc:graphicFrameChg chg="mod">
          <ac:chgData name="Kim Gomez" userId="320e855e-40d5-41e9-8867-b120e1dff982" providerId="ADAL" clId="{FA85DEF4-81AC-4E8D-8473-C19CAB092EB5}" dt="2021-07-20T17:51:24.050" v="20" actId="572"/>
          <ac:graphicFrameMkLst>
            <pc:docMk/>
            <pc:sldMk cId="1534090048" sldId="6288"/>
            <ac:graphicFrameMk id="28" creationId="{52095A05-47C2-4283-A474-ACCD37A1A9A4}"/>
          </ac:graphicFrameMkLst>
        </pc:graphicFrameChg>
      </pc:sldChg>
      <pc:sldChg chg="addSp modSp mod">
        <pc:chgData name="Kim Gomez" userId="320e855e-40d5-41e9-8867-b120e1dff982" providerId="ADAL" clId="{FA85DEF4-81AC-4E8D-8473-C19CAB092EB5}" dt="2021-07-20T21:31:55.707" v="864"/>
        <pc:sldMkLst>
          <pc:docMk/>
          <pc:sldMk cId="4020705748" sldId="6289"/>
        </pc:sldMkLst>
        <pc:spChg chg="mod">
          <ac:chgData name="Kim Gomez" userId="320e855e-40d5-41e9-8867-b120e1dff982" providerId="ADAL" clId="{FA85DEF4-81AC-4E8D-8473-C19CAB092EB5}" dt="2021-07-20T17:57:15.896" v="65" actId="1036"/>
          <ac:spMkLst>
            <pc:docMk/>
            <pc:sldMk cId="4020705748" sldId="6289"/>
            <ac:spMk id="18" creationId="{D7B631AE-C938-4B6B-9C1F-E03AFB582DB8}"/>
          </ac:spMkLst>
        </pc:spChg>
        <pc:spChg chg="mod">
          <ac:chgData name="Kim Gomez" userId="320e855e-40d5-41e9-8867-b120e1dff982" providerId="ADAL" clId="{FA85DEF4-81AC-4E8D-8473-C19CAB092EB5}" dt="2021-07-20T17:55:02.708" v="45" actId="208"/>
          <ac:spMkLst>
            <pc:docMk/>
            <pc:sldMk cId="4020705748" sldId="6289"/>
            <ac:spMk id="19" creationId="{A86B6836-261D-4BE2-8767-98C4B9F70496}"/>
          </ac:spMkLst>
        </pc:spChg>
        <pc:spChg chg="mod">
          <ac:chgData name="Kim Gomez" userId="320e855e-40d5-41e9-8867-b120e1dff982" providerId="ADAL" clId="{FA85DEF4-81AC-4E8D-8473-C19CAB092EB5}" dt="2021-07-20T17:56:59.209" v="62" actId="1035"/>
          <ac:spMkLst>
            <pc:docMk/>
            <pc:sldMk cId="4020705748" sldId="6289"/>
            <ac:spMk id="22" creationId="{56932F86-1F41-40E0-9143-7F1287AF09BB}"/>
          </ac:spMkLst>
        </pc:spChg>
        <pc:spChg chg="mod">
          <ac:chgData name="Kim Gomez" userId="320e855e-40d5-41e9-8867-b120e1dff982" providerId="ADAL" clId="{FA85DEF4-81AC-4E8D-8473-C19CAB092EB5}" dt="2021-07-20T17:55:07.575" v="46" actId="208"/>
          <ac:spMkLst>
            <pc:docMk/>
            <pc:sldMk cId="4020705748" sldId="6289"/>
            <ac:spMk id="24" creationId="{363BA26B-3ACB-4FC4-AE9D-A5AE249FD200}"/>
          </ac:spMkLst>
        </pc:spChg>
        <pc:spChg chg="mod">
          <ac:chgData name="Kim Gomez" userId="320e855e-40d5-41e9-8867-b120e1dff982" providerId="ADAL" clId="{FA85DEF4-81AC-4E8D-8473-C19CAB092EB5}" dt="2021-07-20T17:57:23.170" v="66" actId="1036"/>
          <ac:spMkLst>
            <pc:docMk/>
            <pc:sldMk cId="4020705748" sldId="6289"/>
            <ac:spMk id="27" creationId="{201FC923-E6AF-491B-AE51-753754609258}"/>
          </ac:spMkLst>
        </pc:spChg>
        <pc:spChg chg="mod">
          <ac:chgData name="Kim Gomez" userId="320e855e-40d5-41e9-8867-b120e1dff982" providerId="ADAL" clId="{FA85DEF4-81AC-4E8D-8473-C19CAB092EB5}" dt="2021-07-20T17:57:23.170" v="66" actId="1036"/>
          <ac:spMkLst>
            <pc:docMk/>
            <pc:sldMk cId="4020705748" sldId="6289"/>
            <ac:spMk id="28" creationId="{191EF12D-4DF6-42B7-B8B0-364DDBA37C26}"/>
          </ac:spMkLst>
        </pc:spChg>
        <pc:spChg chg="mod">
          <ac:chgData name="Kim Gomez" userId="320e855e-40d5-41e9-8867-b120e1dff982" providerId="ADAL" clId="{FA85DEF4-81AC-4E8D-8473-C19CAB092EB5}" dt="2021-07-20T17:57:07.896" v="63" actId="207"/>
          <ac:spMkLst>
            <pc:docMk/>
            <pc:sldMk cId="4020705748" sldId="6289"/>
            <ac:spMk id="35" creationId="{813E6D10-2779-4F6C-9588-A09947D5C4AA}"/>
          </ac:spMkLst>
        </pc:spChg>
        <pc:spChg chg="mod">
          <ac:chgData name="Kim Gomez" userId="320e855e-40d5-41e9-8867-b120e1dff982" providerId="ADAL" clId="{FA85DEF4-81AC-4E8D-8473-C19CAB092EB5}" dt="2021-07-20T17:59:01.870" v="72" actId="1035"/>
          <ac:spMkLst>
            <pc:docMk/>
            <pc:sldMk cId="4020705748" sldId="6289"/>
            <ac:spMk id="39" creationId="{FBCF93CA-69DA-4666-B66E-E3495C0E2264}"/>
          </ac:spMkLst>
        </pc:spChg>
        <pc:spChg chg="mod">
          <ac:chgData name="Kim Gomez" userId="320e855e-40d5-41e9-8867-b120e1dff982" providerId="ADAL" clId="{FA85DEF4-81AC-4E8D-8473-C19CAB092EB5}" dt="2021-07-20T17:54:57.785" v="44" actId="208"/>
          <ac:spMkLst>
            <pc:docMk/>
            <pc:sldMk cId="4020705748" sldId="6289"/>
            <ac:spMk id="40" creationId="{DE40DE69-D1DF-4E48-BCBF-C86CCB2439BA}"/>
          </ac:spMkLst>
        </pc:spChg>
        <pc:spChg chg="mod">
          <ac:chgData name="Kim Gomez" userId="320e855e-40d5-41e9-8867-b120e1dff982" providerId="ADAL" clId="{FA85DEF4-81AC-4E8D-8473-C19CAB092EB5}" dt="2021-07-20T17:57:28.911" v="67" actId="1036"/>
          <ac:spMkLst>
            <pc:docMk/>
            <pc:sldMk cId="4020705748" sldId="6289"/>
            <ac:spMk id="43" creationId="{8F860D55-1A86-466D-8967-C8AD039C1E1B}"/>
          </ac:spMkLst>
        </pc:spChg>
        <pc:spChg chg="mod">
          <ac:chgData name="Kim Gomez" userId="320e855e-40d5-41e9-8867-b120e1dff982" providerId="ADAL" clId="{FA85DEF4-81AC-4E8D-8473-C19CAB092EB5}" dt="2021-07-20T17:57:28.911" v="67" actId="1036"/>
          <ac:spMkLst>
            <pc:docMk/>
            <pc:sldMk cId="4020705748" sldId="6289"/>
            <ac:spMk id="44" creationId="{533AD59F-0D6A-4F5C-96FF-61A0E5AEC9AB}"/>
          </ac:spMkLst>
        </pc:spChg>
        <pc:spChg chg="mod">
          <ac:chgData name="Kim Gomez" userId="320e855e-40d5-41e9-8867-b120e1dff982" providerId="ADAL" clId="{FA85DEF4-81AC-4E8D-8473-C19CAB092EB5}" dt="2021-07-20T17:56:52.478" v="57" actId="207"/>
          <ac:spMkLst>
            <pc:docMk/>
            <pc:sldMk cId="4020705748" sldId="6289"/>
            <ac:spMk id="47" creationId="{1922B6F7-F46B-48F3-86B2-06C88847E22D}"/>
          </ac:spMkLst>
        </pc:spChg>
        <pc:spChg chg="mod">
          <ac:chgData name="Kim Gomez" userId="320e855e-40d5-41e9-8867-b120e1dff982" providerId="ADAL" clId="{FA85DEF4-81AC-4E8D-8473-C19CAB092EB5}" dt="2021-07-20T17:53:29.267" v="27" actId="1035"/>
          <ac:spMkLst>
            <pc:docMk/>
            <pc:sldMk cId="4020705748" sldId="6289"/>
            <ac:spMk id="48" creationId="{A673D783-24FE-4998-A17E-EAF6E1A1C2EE}"/>
          </ac:spMkLst>
        </pc:spChg>
        <pc:spChg chg="mod">
          <ac:chgData name="Kim Gomez" userId="320e855e-40d5-41e9-8867-b120e1dff982" providerId="ADAL" clId="{FA85DEF4-81AC-4E8D-8473-C19CAB092EB5}" dt="2021-07-20T17:53:36.365" v="31" actId="1035"/>
          <ac:spMkLst>
            <pc:docMk/>
            <pc:sldMk cId="4020705748" sldId="6289"/>
            <ac:spMk id="50" creationId="{4DB2074F-0380-4A1A-85BE-581743E0E139}"/>
          </ac:spMkLst>
        </pc:spChg>
        <pc:spChg chg="mod">
          <ac:chgData name="Kim Gomez" userId="320e855e-40d5-41e9-8867-b120e1dff982" providerId="ADAL" clId="{FA85DEF4-81AC-4E8D-8473-C19CAB092EB5}" dt="2021-07-20T17:53:36.365" v="31" actId="1035"/>
          <ac:spMkLst>
            <pc:docMk/>
            <pc:sldMk cId="4020705748" sldId="6289"/>
            <ac:spMk id="51" creationId="{012388FC-3029-44FB-A839-1895C4ECC5F2}"/>
          </ac:spMkLst>
        </pc:spChg>
        <pc:spChg chg="mod">
          <ac:chgData name="Kim Gomez" userId="320e855e-40d5-41e9-8867-b120e1dff982" providerId="ADAL" clId="{FA85DEF4-81AC-4E8D-8473-C19CAB092EB5}" dt="2021-07-20T17:53:55.290" v="39" actId="1035"/>
          <ac:spMkLst>
            <pc:docMk/>
            <pc:sldMk cId="4020705748" sldId="6289"/>
            <ac:spMk id="53" creationId="{56E643F6-D3F8-4266-BCA0-84866799A430}"/>
          </ac:spMkLst>
        </pc:spChg>
        <pc:spChg chg="mod">
          <ac:chgData name="Kim Gomez" userId="320e855e-40d5-41e9-8867-b120e1dff982" providerId="ADAL" clId="{FA85DEF4-81AC-4E8D-8473-C19CAB092EB5}" dt="2021-07-20T17:53:55.290" v="39" actId="1035"/>
          <ac:spMkLst>
            <pc:docMk/>
            <pc:sldMk cId="4020705748" sldId="6289"/>
            <ac:spMk id="54" creationId="{274983B2-4DF7-4E4E-8070-8A714E213707}"/>
          </ac:spMkLst>
        </pc:spChg>
        <pc:spChg chg="mod">
          <ac:chgData name="Kim Gomez" userId="320e855e-40d5-41e9-8867-b120e1dff982" providerId="ADAL" clId="{FA85DEF4-81AC-4E8D-8473-C19CAB092EB5}" dt="2021-07-20T17:53:45.053" v="34" actId="1035"/>
          <ac:spMkLst>
            <pc:docMk/>
            <pc:sldMk cId="4020705748" sldId="6289"/>
            <ac:spMk id="55" creationId="{F2FDB450-0A59-40C8-B376-812FDA5E1172}"/>
          </ac:spMkLst>
        </pc:spChg>
        <pc:spChg chg="mod">
          <ac:chgData name="Kim Gomez" userId="320e855e-40d5-41e9-8867-b120e1dff982" providerId="ADAL" clId="{FA85DEF4-81AC-4E8D-8473-C19CAB092EB5}" dt="2021-07-20T17:53:45.053" v="34" actId="1035"/>
          <ac:spMkLst>
            <pc:docMk/>
            <pc:sldMk cId="4020705748" sldId="6289"/>
            <ac:spMk id="56" creationId="{A466B741-2F00-4EC4-8018-A20D816A7B0C}"/>
          </ac:spMkLst>
        </pc:spChg>
        <pc:spChg chg="mod">
          <ac:chgData name="Kim Gomez" userId="320e855e-40d5-41e9-8867-b120e1dff982" providerId="ADAL" clId="{FA85DEF4-81AC-4E8D-8473-C19CAB092EB5}" dt="2021-07-20T17:53:49.898" v="37" actId="1035"/>
          <ac:spMkLst>
            <pc:docMk/>
            <pc:sldMk cId="4020705748" sldId="6289"/>
            <ac:spMk id="57" creationId="{D3378D5C-CB7D-4A6E-A866-E3117E0C9E5C}"/>
          </ac:spMkLst>
        </pc:spChg>
        <pc:spChg chg="mod">
          <ac:chgData name="Kim Gomez" userId="320e855e-40d5-41e9-8867-b120e1dff982" providerId="ADAL" clId="{FA85DEF4-81AC-4E8D-8473-C19CAB092EB5}" dt="2021-07-20T17:53:49.898" v="37" actId="1035"/>
          <ac:spMkLst>
            <pc:docMk/>
            <pc:sldMk cId="4020705748" sldId="6289"/>
            <ac:spMk id="58" creationId="{560C3BFB-AE00-4244-83BB-2E91301AB1F8}"/>
          </ac:spMkLst>
        </pc:spChg>
        <pc:spChg chg="mod">
          <ac:chgData name="Kim Gomez" userId="320e855e-40d5-41e9-8867-b120e1dff982" providerId="ADAL" clId="{FA85DEF4-81AC-4E8D-8473-C19CAB092EB5}" dt="2021-07-20T17:56:52.478" v="57" actId="207"/>
          <ac:spMkLst>
            <pc:docMk/>
            <pc:sldMk cId="4020705748" sldId="6289"/>
            <ac:spMk id="65" creationId="{075F83AF-518F-43C9-B403-3F2653F18E3D}"/>
          </ac:spMkLst>
        </pc:spChg>
        <pc:spChg chg="mod">
          <ac:chgData name="Kim Gomez" userId="320e855e-40d5-41e9-8867-b120e1dff982" providerId="ADAL" clId="{FA85DEF4-81AC-4E8D-8473-C19CAB092EB5}" dt="2021-07-20T17:53:29.267" v="27" actId="1035"/>
          <ac:spMkLst>
            <pc:docMk/>
            <pc:sldMk cId="4020705748" sldId="6289"/>
            <ac:spMk id="66" creationId="{1F8D0BEB-3C4B-4140-8A28-0DDBB0B0FF31}"/>
          </ac:spMkLst>
        </pc:spChg>
        <pc:spChg chg="add mod">
          <ac:chgData name="Kim Gomez" userId="320e855e-40d5-41e9-8867-b120e1dff982" providerId="ADAL" clId="{FA85DEF4-81AC-4E8D-8473-C19CAB092EB5}" dt="2021-07-20T21:31:55.707" v="864"/>
          <ac:spMkLst>
            <pc:docMk/>
            <pc:sldMk cId="4020705748" sldId="6289"/>
            <ac:spMk id="67" creationId="{A34DFF4D-414E-4CFE-B27D-F9CAD8737E49}"/>
          </ac:spMkLst>
        </pc:spChg>
        <pc:spChg chg="mod">
          <ac:chgData name="Kim Gomez" userId="320e855e-40d5-41e9-8867-b120e1dff982" providerId="ADAL" clId="{FA85DEF4-81AC-4E8D-8473-C19CAB092EB5}" dt="2021-07-20T17:58:02.139" v="68" actId="14100"/>
          <ac:spMkLst>
            <pc:docMk/>
            <pc:sldMk cId="4020705748" sldId="6289"/>
            <ac:spMk id="71" creationId="{C953DA7F-6CB4-43F5-8C67-64BDCC367082}"/>
          </ac:spMkLst>
        </pc:spChg>
        <pc:spChg chg="mod">
          <ac:chgData name="Kim Gomez" userId="320e855e-40d5-41e9-8867-b120e1dff982" providerId="ADAL" clId="{FA85DEF4-81AC-4E8D-8473-C19CAB092EB5}" dt="2021-07-20T17:53:21.117" v="24" actId="1035"/>
          <ac:spMkLst>
            <pc:docMk/>
            <pc:sldMk cId="4020705748" sldId="6289"/>
            <ac:spMk id="74" creationId="{69B5E5E6-0260-486B-B76A-74CAB2809625}"/>
          </ac:spMkLst>
        </pc:spChg>
        <pc:spChg chg="mod">
          <ac:chgData name="Kim Gomez" userId="320e855e-40d5-41e9-8867-b120e1dff982" providerId="ADAL" clId="{FA85DEF4-81AC-4E8D-8473-C19CAB092EB5}" dt="2021-07-20T17:53:21.117" v="24" actId="1035"/>
          <ac:spMkLst>
            <pc:docMk/>
            <pc:sldMk cId="4020705748" sldId="6289"/>
            <ac:spMk id="75" creationId="{F1E6AB4A-6BA7-49B8-990A-F951EE6FDEE3}"/>
          </ac:spMkLst>
        </pc:spChg>
        <pc:spChg chg="mod">
          <ac:chgData name="Kim Gomez" userId="320e855e-40d5-41e9-8867-b120e1dff982" providerId="ADAL" clId="{FA85DEF4-81AC-4E8D-8473-C19CAB092EB5}" dt="2021-07-20T17:53:21.117" v="24" actId="1035"/>
          <ac:spMkLst>
            <pc:docMk/>
            <pc:sldMk cId="4020705748" sldId="6289"/>
            <ac:spMk id="76" creationId="{631A77C7-3B58-4691-87E7-B7F0D5D601CB}"/>
          </ac:spMkLst>
        </pc:spChg>
        <pc:spChg chg="mod">
          <ac:chgData name="Kim Gomez" userId="320e855e-40d5-41e9-8867-b120e1dff982" providerId="ADAL" clId="{FA85DEF4-81AC-4E8D-8473-C19CAB092EB5}" dt="2021-07-20T17:53:21.117" v="24" actId="1035"/>
          <ac:spMkLst>
            <pc:docMk/>
            <pc:sldMk cId="4020705748" sldId="6289"/>
            <ac:spMk id="77" creationId="{99352A89-D38A-4C96-92E3-5A8AABBBFCBB}"/>
          </ac:spMkLst>
        </pc:spChg>
        <pc:spChg chg="mod">
          <ac:chgData name="Kim Gomez" userId="320e855e-40d5-41e9-8867-b120e1dff982" providerId="ADAL" clId="{FA85DEF4-81AC-4E8D-8473-C19CAB092EB5}" dt="2021-07-20T17:56:52.478" v="57" actId="207"/>
          <ac:spMkLst>
            <pc:docMk/>
            <pc:sldMk cId="4020705748" sldId="6289"/>
            <ac:spMk id="79" creationId="{3BECD18D-A089-4F20-ACF2-A4B89B6EE03D}"/>
          </ac:spMkLst>
        </pc:spChg>
        <pc:spChg chg="mod">
          <ac:chgData name="Kim Gomez" userId="320e855e-40d5-41e9-8867-b120e1dff982" providerId="ADAL" clId="{FA85DEF4-81AC-4E8D-8473-C19CAB092EB5}" dt="2021-07-20T17:56:52.478" v="57" actId="207"/>
          <ac:spMkLst>
            <pc:docMk/>
            <pc:sldMk cId="4020705748" sldId="6289"/>
            <ac:spMk id="81" creationId="{7F399D2E-E887-4BD3-A0BA-B0D2B0456F73}"/>
          </ac:spMkLst>
        </pc:spChg>
        <pc:graphicFrameChg chg="modGraphic">
          <ac:chgData name="Kim Gomez" userId="320e855e-40d5-41e9-8867-b120e1dff982" providerId="ADAL" clId="{FA85DEF4-81AC-4E8D-8473-C19CAB092EB5}" dt="2021-07-20T17:56:29.589" v="56" actId="207"/>
          <ac:graphicFrameMkLst>
            <pc:docMk/>
            <pc:sldMk cId="4020705748" sldId="6289"/>
            <ac:graphicFrameMk id="78" creationId="{0724AC94-6F78-4FB2-8646-F8332EFA0F14}"/>
          </ac:graphicFrameMkLst>
        </pc:graphicFrameChg>
      </pc:sldChg>
      <pc:sldChg chg="addSp modSp mod">
        <pc:chgData name="Kim Gomez" userId="320e855e-40d5-41e9-8867-b120e1dff982" providerId="ADAL" clId="{FA85DEF4-81AC-4E8D-8473-C19CAB092EB5}" dt="2021-07-20T21:32:02.789" v="867" actId="1076"/>
        <pc:sldMkLst>
          <pc:docMk/>
          <pc:sldMk cId="98259255" sldId="6290"/>
        </pc:sldMkLst>
        <pc:spChg chg="mod">
          <ac:chgData name="Kim Gomez" userId="320e855e-40d5-41e9-8867-b120e1dff982" providerId="ADAL" clId="{FA85DEF4-81AC-4E8D-8473-C19CAB092EB5}" dt="2021-07-20T18:00:09.891" v="77" actId="1076"/>
          <ac:spMkLst>
            <pc:docMk/>
            <pc:sldMk cId="98259255" sldId="6290"/>
            <ac:spMk id="8" creationId="{0412204E-016D-4CDD-A6FE-36B1CCAD6558}"/>
          </ac:spMkLst>
        </pc:spChg>
        <pc:spChg chg="mod">
          <ac:chgData name="Kim Gomez" userId="320e855e-40d5-41e9-8867-b120e1dff982" providerId="ADAL" clId="{FA85DEF4-81AC-4E8D-8473-C19CAB092EB5}" dt="2021-07-20T18:00:35.713" v="79" actId="1076"/>
          <ac:spMkLst>
            <pc:docMk/>
            <pc:sldMk cId="98259255" sldId="6290"/>
            <ac:spMk id="19" creationId="{E6690694-B180-4727-96A3-8F3C383EE188}"/>
          </ac:spMkLst>
        </pc:spChg>
        <pc:spChg chg="mod">
          <ac:chgData name="Kim Gomez" userId="320e855e-40d5-41e9-8867-b120e1dff982" providerId="ADAL" clId="{FA85DEF4-81AC-4E8D-8473-C19CAB092EB5}" dt="2021-07-20T18:00:09.891" v="77" actId="1076"/>
          <ac:spMkLst>
            <pc:docMk/>
            <pc:sldMk cId="98259255" sldId="6290"/>
            <ac:spMk id="23" creationId="{0738221E-231B-447A-B26C-63E2923946F9}"/>
          </ac:spMkLst>
        </pc:spChg>
        <pc:spChg chg="mod">
          <ac:chgData name="Kim Gomez" userId="320e855e-40d5-41e9-8867-b120e1dff982" providerId="ADAL" clId="{FA85DEF4-81AC-4E8D-8473-C19CAB092EB5}" dt="2021-07-20T18:00:09.891" v="77" actId="1076"/>
          <ac:spMkLst>
            <pc:docMk/>
            <pc:sldMk cId="98259255" sldId="6290"/>
            <ac:spMk id="29" creationId="{0B6452D3-8AFA-4C24-8FC5-2342134EDE0C}"/>
          </ac:spMkLst>
        </pc:spChg>
        <pc:spChg chg="mod">
          <ac:chgData name="Kim Gomez" userId="320e855e-40d5-41e9-8867-b120e1dff982" providerId="ADAL" clId="{FA85DEF4-81AC-4E8D-8473-C19CAB092EB5}" dt="2021-07-20T18:00:09.891" v="77" actId="1076"/>
          <ac:spMkLst>
            <pc:docMk/>
            <pc:sldMk cId="98259255" sldId="6290"/>
            <ac:spMk id="35" creationId="{5298F272-8E6F-4515-9B87-4ECD592B1218}"/>
          </ac:spMkLst>
        </pc:spChg>
        <pc:spChg chg="mod">
          <ac:chgData name="Kim Gomez" userId="320e855e-40d5-41e9-8867-b120e1dff982" providerId="ADAL" clId="{FA85DEF4-81AC-4E8D-8473-C19CAB092EB5}" dt="2021-07-20T18:00:09.891" v="77" actId="1076"/>
          <ac:spMkLst>
            <pc:docMk/>
            <pc:sldMk cId="98259255" sldId="6290"/>
            <ac:spMk id="36" creationId="{272734BC-13BE-4887-B179-0BBD74DBB6FA}"/>
          </ac:spMkLst>
        </pc:spChg>
        <pc:spChg chg="mod">
          <ac:chgData name="Kim Gomez" userId="320e855e-40d5-41e9-8867-b120e1dff982" providerId="ADAL" clId="{FA85DEF4-81AC-4E8D-8473-C19CAB092EB5}" dt="2021-07-20T18:00:09.891" v="77" actId="1076"/>
          <ac:spMkLst>
            <pc:docMk/>
            <pc:sldMk cId="98259255" sldId="6290"/>
            <ac:spMk id="37" creationId="{D25C7319-5BC5-46F5-A045-77E3E3AD997A}"/>
          </ac:spMkLst>
        </pc:spChg>
        <pc:spChg chg="add mod">
          <ac:chgData name="Kim Gomez" userId="320e855e-40d5-41e9-8867-b120e1dff982" providerId="ADAL" clId="{FA85DEF4-81AC-4E8D-8473-C19CAB092EB5}" dt="2021-07-20T21:32:02.789" v="867" actId="1076"/>
          <ac:spMkLst>
            <pc:docMk/>
            <pc:sldMk cId="98259255" sldId="6290"/>
            <ac:spMk id="42" creationId="{823D7629-7873-4BF0-B2A8-1DD049D5AD23}"/>
          </ac:spMkLst>
        </pc:spChg>
        <pc:spChg chg="mod">
          <ac:chgData name="Kim Gomez" userId="320e855e-40d5-41e9-8867-b120e1dff982" providerId="ADAL" clId="{FA85DEF4-81AC-4E8D-8473-C19CAB092EB5}" dt="2021-07-20T18:00:35.713" v="79" actId="1076"/>
          <ac:spMkLst>
            <pc:docMk/>
            <pc:sldMk cId="98259255" sldId="6290"/>
            <ac:spMk id="46" creationId="{80B38D31-0E5F-45FE-82F5-CC20D8DDB560}"/>
          </ac:spMkLst>
        </pc:spChg>
        <pc:spChg chg="mod">
          <ac:chgData name="Kim Gomez" userId="320e855e-40d5-41e9-8867-b120e1dff982" providerId="ADAL" clId="{FA85DEF4-81AC-4E8D-8473-C19CAB092EB5}" dt="2021-07-20T18:00:35.713" v="79" actId="1076"/>
          <ac:spMkLst>
            <pc:docMk/>
            <pc:sldMk cId="98259255" sldId="6290"/>
            <ac:spMk id="47" creationId="{EDEBDC63-3F4B-41F0-977B-222EBB27FBE8}"/>
          </ac:spMkLst>
        </pc:spChg>
        <pc:spChg chg="mod">
          <ac:chgData name="Kim Gomez" userId="320e855e-40d5-41e9-8867-b120e1dff982" providerId="ADAL" clId="{FA85DEF4-81AC-4E8D-8473-C19CAB092EB5}" dt="2021-07-20T18:00:35.713" v="79" actId="1076"/>
          <ac:spMkLst>
            <pc:docMk/>
            <pc:sldMk cId="98259255" sldId="6290"/>
            <ac:spMk id="49" creationId="{C30D16B1-9FC6-4E9D-9603-E78263534683}"/>
          </ac:spMkLst>
        </pc:spChg>
        <pc:spChg chg="mod">
          <ac:chgData name="Kim Gomez" userId="320e855e-40d5-41e9-8867-b120e1dff982" providerId="ADAL" clId="{FA85DEF4-81AC-4E8D-8473-C19CAB092EB5}" dt="2021-07-20T18:00:09.891" v="77" actId="1076"/>
          <ac:spMkLst>
            <pc:docMk/>
            <pc:sldMk cId="98259255" sldId="6290"/>
            <ac:spMk id="68" creationId="{D1307FFB-FD66-44D1-AE84-51F57066905B}"/>
          </ac:spMkLst>
        </pc:spChg>
        <pc:spChg chg="mod">
          <ac:chgData name="Kim Gomez" userId="320e855e-40d5-41e9-8867-b120e1dff982" providerId="ADAL" clId="{FA85DEF4-81AC-4E8D-8473-C19CAB092EB5}" dt="2021-07-20T18:00:09.891" v="77" actId="1076"/>
          <ac:spMkLst>
            <pc:docMk/>
            <pc:sldMk cId="98259255" sldId="6290"/>
            <ac:spMk id="69" creationId="{35B2BAAB-2229-4DBF-96DA-C6973921CEFE}"/>
          </ac:spMkLst>
        </pc:spChg>
        <pc:spChg chg="mod">
          <ac:chgData name="Kim Gomez" userId="320e855e-40d5-41e9-8867-b120e1dff982" providerId="ADAL" clId="{FA85DEF4-81AC-4E8D-8473-C19CAB092EB5}" dt="2021-07-20T18:00:35.713" v="79" actId="1076"/>
          <ac:spMkLst>
            <pc:docMk/>
            <pc:sldMk cId="98259255" sldId="6290"/>
            <ac:spMk id="103" creationId="{C0D396BB-8375-4CD8-8A08-789CC615B0A0}"/>
          </ac:spMkLst>
        </pc:spChg>
        <pc:graphicFrameChg chg="mod">
          <ac:chgData name="Kim Gomez" userId="320e855e-40d5-41e9-8867-b120e1dff982" providerId="ADAL" clId="{FA85DEF4-81AC-4E8D-8473-C19CAB092EB5}" dt="2021-07-20T18:00:09.891" v="77" actId="1076"/>
          <ac:graphicFrameMkLst>
            <pc:docMk/>
            <pc:sldMk cId="98259255" sldId="6290"/>
            <ac:graphicFrameMk id="6" creationId="{18F35B80-0612-4A9B-A41F-0164C9862DC2}"/>
          </ac:graphicFrameMkLst>
        </pc:graphicFrameChg>
        <pc:graphicFrameChg chg="mod">
          <ac:chgData name="Kim Gomez" userId="320e855e-40d5-41e9-8867-b120e1dff982" providerId="ADAL" clId="{FA85DEF4-81AC-4E8D-8473-C19CAB092EB5}" dt="2021-07-20T18:00:09.891" v="77" actId="1076"/>
          <ac:graphicFrameMkLst>
            <pc:docMk/>
            <pc:sldMk cId="98259255" sldId="6290"/>
            <ac:graphicFrameMk id="7" creationId="{4AF6C048-A248-4615-B86F-FEC61531896C}"/>
          </ac:graphicFrameMkLst>
        </pc:graphicFrameChg>
        <pc:graphicFrameChg chg="mod">
          <ac:chgData name="Kim Gomez" userId="320e855e-40d5-41e9-8867-b120e1dff982" providerId="ADAL" clId="{FA85DEF4-81AC-4E8D-8473-C19CAB092EB5}" dt="2021-07-20T18:00:35.713" v="79" actId="1076"/>
          <ac:graphicFrameMkLst>
            <pc:docMk/>
            <pc:sldMk cId="98259255" sldId="6290"/>
            <ac:graphicFrameMk id="21" creationId="{F575CDC5-CACC-411C-BE83-3B75FEB8A2CD}"/>
          </ac:graphicFrameMkLst>
        </pc:graphicFrameChg>
        <pc:graphicFrameChg chg="mod">
          <ac:chgData name="Kim Gomez" userId="320e855e-40d5-41e9-8867-b120e1dff982" providerId="ADAL" clId="{FA85DEF4-81AC-4E8D-8473-C19CAB092EB5}" dt="2021-07-20T18:00:09.891" v="77" actId="1076"/>
          <ac:graphicFrameMkLst>
            <pc:docMk/>
            <pc:sldMk cId="98259255" sldId="6290"/>
            <ac:graphicFrameMk id="28" creationId="{035187F5-7E3F-4A67-9FCB-09B2194E7038}"/>
          </ac:graphicFrameMkLst>
        </pc:graphicFrameChg>
        <pc:graphicFrameChg chg="mod">
          <ac:chgData name="Kim Gomez" userId="320e855e-40d5-41e9-8867-b120e1dff982" providerId="ADAL" clId="{FA85DEF4-81AC-4E8D-8473-C19CAB092EB5}" dt="2021-07-20T18:00:09.891" v="77" actId="1076"/>
          <ac:graphicFrameMkLst>
            <pc:docMk/>
            <pc:sldMk cId="98259255" sldId="6290"/>
            <ac:graphicFrameMk id="30" creationId="{98D4D8F0-83F4-4812-9313-F0D12DA250C3}"/>
          </ac:graphicFrameMkLst>
        </pc:graphicFrameChg>
        <pc:graphicFrameChg chg="mod">
          <ac:chgData name="Kim Gomez" userId="320e855e-40d5-41e9-8867-b120e1dff982" providerId="ADAL" clId="{FA85DEF4-81AC-4E8D-8473-C19CAB092EB5}" dt="2021-07-20T18:00:09.891" v="77" actId="1076"/>
          <ac:graphicFrameMkLst>
            <pc:docMk/>
            <pc:sldMk cId="98259255" sldId="6290"/>
            <ac:graphicFrameMk id="31" creationId="{28165D7D-4B00-4801-9420-54898449DE2A}"/>
          </ac:graphicFrameMkLst>
        </pc:graphicFrameChg>
        <pc:graphicFrameChg chg="mod">
          <ac:chgData name="Kim Gomez" userId="320e855e-40d5-41e9-8867-b120e1dff982" providerId="ADAL" clId="{FA85DEF4-81AC-4E8D-8473-C19CAB092EB5}" dt="2021-07-20T18:00:09.891" v="77" actId="1076"/>
          <ac:graphicFrameMkLst>
            <pc:docMk/>
            <pc:sldMk cId="98259255" sldId="6290"/>
            <ac:graphicFrameMk id="32" creationId="{7B7A3394-24EC-46F8-955D-60FCB7477691}"/>
          </ac:graphicFrameMkLst>
        </pc:graphicFrameChg>
        <pc:graphicFrameChg chg="mod">
          <ac:chgData name="Kim Gomez" userId="320e855e-40d5-41e9-8867-b120e1dff982" providerId="ADAL" clId="{FA85DEF4-81AC-4E8D-8473-C19CAB092EB5}" dt="2021-07-20T18:00:35.713" v="79" actId="1076"/>
          <ac:graphicFrameMkLst>
            <pc:docMk/>
            <pc:sldMk cId="98259255" sldId="6290"/>
            <ac:graphicFrameMk id="99" creationId="{46BB584B-8369-4616-995C-F53E7893626D}"/>
          </ac:graphicFrameMkLst>
        </pc:graphicFrameChg>
        <pc:cxnChg chg="mod">
          <ac:chgData name="Kim Gomez" userId="320e855e-40d5-41e9-8867-b120e1dff982" providerId="ADAL" clId="{FA85DEF4-81AC-4E8D-8473-C19CAB092EB5}" dt="2021-07-20T18:00:35.713" v="79" actId="1076"/>
          <ac:cxnSpMkLst>
            <pc:docMk/>
            <pc:sldMk cId="98259255" sldId="6290"/>
            <ac:cxnSpMk id="18" creationId="{5DF31E93-D278-42FD-8DC5-DFB71AA61500}"/>
          </ac:cxnSpMkLst>
        </pc:cxnChg>
        <pc:cxnChg chg="mod">
          <ac:chgData name="Kim Gomez" userId="320e855e-40d5-41e9-8867-b120e1dff982" providerId="ADAL" clId="{FA85DEF4-81AC-4E8D-8473-C19CAB092EB5}" dt="2021-07-20T18:00:09.891" v="77" actId="1076"/>
          <ac:cxnSpMkLst>
            <pc:docMk/>
            <pc:sldMk cId="98259255" sldId="6290"/>
            <ac:cxnSpMk id="25" creationId="{69151BFA-4C43-4FF5-8B07-2E253D7B959E}"/>
          </ac:cxnSpMkLst>
        </pc:cxnChg>
        <pc:cxnChg chg="mod">
          <ac:chgData name="Kim Gomez" userId="320e855e-40d5-41e9-8867-b120e1dff982" providerId="ADAL" clId="{FA85DEF4-81AC-4E8D-8473-C19CAB092EB5}" dt="2021-07-20T18:00:46.660" v="83" actId="1037"/>
          <ac:cxnSpMkLst>
            <pc:docMk/>
            <pc:sldMk cId="98259255" sldId="6290"/>
            <ac:cxnSpMk id="27" creationId="{6294CC31-CA60-4D18-A573-A624FC7AD248}"/>
          </ac:cxnSpMkLst>
        </pc:cxnChg>
        <pc:cxnChg chg="mod">
          <ac:chgData name="Kim Gomez" userId="320e855e-40d5-41e9-8867-b120e1dff982" providerId="ADAL" clId="{FA85DEF4-81AC-4E8D-8473-C19CAB092EB5}" dt="2021-07-20T18:00:35.713" v="79" actId="1076"/>
          <ac:cxnSpMkLst>
            <pc:docMk/>
            <pc:sldMk cId="98259255" sldId="6290"/>
            <ac:cxnSpMk id="48" creationId="{C364A0CC-9FFC-4D5D-AA01-CA9E8BE7DEEE}"/>
          </ac:cxnSpMkLst>
        </pc:cxnChg>
      </pc:sldChg>
      <pc:sldChg chg="addSp modSp mod">
        <pc:chgData name="Kim Gomez" userId="320e855e-40d5-41e9-8867-b120e1dff982" providerId="ADAL" clId="{FA85DEF4-81AC-4E8D-8473-C19CAB092EB5}" dt="2021-07-20T21:32:13.611" v="869"/>
        <pc:sldMkLst>
          <pc:docMk/>
          <pc:sldMk cId="1774175063" sldId="6292"/>
        </pc:sldMkLst>
        <pc:spChg chg="mod">
          <ac:chgData name="Kim Gomez" userId="320e855e-40d5-41e9-8867-b120e1dff982" providerId="ADAL" clId="{FA85DEF4-81AC-4E8D-8473-C19CAB092EB5}" dt="2021-07-20T18:05:08.903" v="120" actId="1035"/>
          <ac:spMkLst>
            <pc:docMk/>
            <pc:sldMk cId="1774175063" sldId="6292"/>
            <ac:spMk id="36" creationId="{BEB17800-1A80-48AC-AF36-70E5DEC9CE54}"/>
          </ac:spMkLst>
        </pc:spChg>
        <pc:spChg chg="mod">
          <ac:chgData name="Kim Gomez" userId="320e855e-40d5-41e9-8867-b120e1dff982" providerId="ADAL" clId="{FA85DEF4-81AC-4E8D-8473-C19CAB092EB5}" dt="2021-07-20T18:05:08.903" v="120" actId="1035"/>
          <ac:spMkLst>
            <pc:docMk/>
            <pc:sldMk cId="1774175063" sldId="6292"/>
            <ac:spMk id="37" creationId="{758D01C1-751D-42BA-B750-8EF8A61D7122}"/>
          </ac:spMkLst>
        </pc:spChg>
        <pc:spChg chg="add mod">
          <ac:chgData name="Kim Gomez" userId="320e855e-40d5-41e9-8867-b120e1dff982" providerId="ADAL" clId="{FA85DEF4-81AC-4E8D-8473-C19CAB092EB5}" dt="2021-07-20T21:32:13.611" v="869"/>
          <ac:spMkLst>
            <pc:docMk/>
            <pc:sldMk cId="1774175063" sldId="6292"/>
            <ac:spMk id="47" creationId="{7281AE22-3B2E-4CE7-8A6A-2A57150AD3A9}"/>
          </ac:spMkLst>
        </pc:spChg>
        <pc:spChg chg="mod">
          <ac:chgData name="Kim Gomez" userId="320e855e-40d5-41e9-8867-b120e1dff982" providerId="ADAL" clId="{FA85DEF4-81AC-4E8D-8473-C19CAB092EB5}" dt="2021-07-20T18:05:17.498" v="123" actId="1035"/>
          <ac:spMkLst>
            <pc:docMk/>
            <pc:sldMk cId="1774175063" sldId="6292"/>
            <ac:spMk id="52" creationId="{AAD45FEC-2E4A-4B8B-B16F-CB8BA4435836}"/>
          </ac:spMkLst>
        </pc:spChg>
        <pc:spChg chg="mod">
          <ac:chgData name="Kim Gomez" userId="320e855e-40d5-41e9-8867-b120e1dff982" providerId="ADAL" clId="{FA85DEF4-81AC-4E8D-8473-C19CAB092EB5}" dt="2021-07-20T18:05:17.498" v="123" actId="1035"/>
          <ac:spMkLst>
            <pc:docMk/>
            <pc:sldMk cId="1774175063" sldId="6292"/>
            <ac:spMk id="53" creationId="{BCB7CD75-44D0-4DB2-AC11-70A64121BC46}"/>
          </ac:spMkLst>
        </pc:spChg>
        <pc:graphicFrameChg chg="mod">
          <ac:chgData name="Kim Gomez" userId="320e855e-40d5-41e9-8867-b120e1dff982" providerId="ADAL" clId="{FA85DEF4-81AC-4E8D-8473-C19CAB092EB5}" dt="2021-07-20T18:05:14.749" v="122" actId="1076"/>
          <ac:graphicFrameMkLst>
            <pc:docMk/>
            <pc:sldMk cId="1774175063" sldId="6292"/>
            <ac:graphicFrameMk id="30" creationId="{10A88BAA-620F-4694-B623-3A5314542EB4}"/>
          </ac:graphicFrameMkLst>
        </pc:graphicFrameChg>
        <pc:cxnChg chg="mod">
          <ac:chgData name="Kim Gomez" userId="320e855e-40d5-41e9-8867-b120e1dff982" providerId="ADAL" clId="{FA85DEF4-81AC-4E8D-8473-C19CAB092EB5}" dt="2021-07-20T18:05:49.509" v="127" actId="1035"/>
          <ac:cxnSpMkLst>
            <pc:docMk/>
            <pc:sldMk cId="1774175063" sldId="6292"/>
            <ac:cxnSpMk id="3" creationId="{749F3901-4C8E-40AB-B812-ECA10CB92E62}"/>
          </ac:cxnSpMkLst>
        </pc:cxnChg>
      </pc:sldChg>
      <pc:sldChg chg="addSp delSp modSp mod">
        <pc:chgData name="Kim Gomez" userId="320e855e-40d5-41e9-8867-b120e1dff982" providerId="ADAL" clId="{FA85DEF4-81AC-4E8D-8473-C19CAB092EB5}" dt="2021-07-21T20:17:07.269" v="2594"/>
        <pc:sldMkLst>
          <pc:docMk/>
          <pc:sldMk cId="2170663045" sldId="6294"/>
        </pc:sldMkLst>
        <pc:spChg chg="mod">
          <ac:chgData name="Kim Gomez" userId="320e855e-40d5-41e9-8867-b120e1dff982" providerId="ADAL" clId="{FA85DEF4-81AC-4E8D-8473-C19CAB092EB5}" dt="2021-07-21T19:52:53.267" v="2488" actId="14100"/>
          <ac:spMkLst>
            <pc:docMk/>
            <pc:sldMk cId="2170663045" sldId="6294"/>
            <ac:spMk id="2" creationId="{9B5BD1AE-A832-47B0-A283-8F6CF38781DE}"/>
          </ac:spMkLst>
        </pc:spChg>
        <pc:spChg chg="mod">
          <ac:chgData name="Kim Gomez" userId="320e855e-40d5-41e9-8867-b120e1dff982" providerId="ADAL" clId="{FA85DEF4-81AC-4E8D-8473-C19CAB092EB5}" dt="2021-07-21T19:52:50.862" v="2487" actId="1076"/>
          <ac:spMkLst>
            <pc:docMk/>
            <pc:sldMk cId="2170663045" sldId="6294"/>
            <ac:spMk id="3" creationId="{397270B4-C242-4457-94A7-B9AED0502C9E}"/>
          </ac:spMkLst>
        </pc:spChg>
        <pc:spChg chg="mod">
          <ac:chgData name="Kim Gomez" userId="320e855e-40d5-41e9-8867-b120e1dff982" providerId="ADAL" clId="{FA85DEF4-81AC-4E8D-8473-C19CAB092EB5}" dt="2021-07-21T19:53:14.424" v="2490" actId="948"/>
          <ac:spMkLst>
            <pc:docMk/>
            <pc:sldMk cId="2170663045" sldId="6294"/>
            <ac:spMk id="5" creationId="{A8390571-32C9-4FD8-B60C-C6554DBC4695}"/>
          </ac:spMkLst>
        </pc:spChg>
        <pc:spChg chg="mod">
          <ac:chgData name="Kim Gomez" userId="320e855e-40d5-41e9-8867-b120e1dff982" providerId="ADAL" clId="{FA85DEF4-81AC-4E8D-8473-C19CAB092EB5}" dt="2021-07-21T19:52:50.862" v="2487" actId="1076"/>
          <ac:spMkLst>
            <pc:docMk/>
            <pc:sldMk cId="2170663045" sldId="6294"/>
            <ac:spMk id="9" creationId="{F2757900-783B-4D0D-B731-C823EEBFC2D7}"/>
          </ac:spMkLst>
        </pc:spChg>
        <pc:spChg chg="mod">
          <ac:chgData name="Kim Gomez" userId="320e855e-40d5-41e9-8867-b120e1dff982" providerId="ADAL" clId="{FA85DEF4-81AC-4E8D-8473-C19CAB092EB5}" dt="2021-07-21T20:09:48.206" v="2568" actId="12788"/>
          <ac:spMkLst>
            <pc:docMk/>
            <pc:sldMk cId="2170663045" sldId="6294"/>
            <ac:spMk id="13" creationId="{ED5E2257-5232-4688-9E04-DD1B177B770A}"/>
          </ac:spMkLst>
        </pc:spChg>
        <pc:spChg chg="mod">
          <ac:chgData name="Kim Gomez" userId="320e855e-40d5-41e9-8867-b120e1dff982" providerId="ADAL" clId="{FA85DEF4-81AC-4E8D-8473-C19CAB092EB5}" dt="2021-07-21T19:53:45.568" v="2495" actId="465"/>
          <ac:spMkLst>
            <pc:docMk/>
            <pc:sldMk cId="2170663045" sldId="6294"/>
            <ac:spMk id="14" creationId="{C495C26E-3EC5-455B-A729-3603779D226C}"/>
          </ac:spMkLst>
        </pc:spChg>
        <pc:spChg chg="mod">
          <ac:chgData name="Kim Gomez" userId="320e855e-40d5-41e9-8867-b120e1dff982" providerId="ADAL" clId="{FA85DEF4-81AC-4E8D-8473-C19CAB092EB5}" dt="2021-07-21T20:09:48.206" v="2568" actId="12788"/>
          <ac:spMkLst>
            <pc:docMk/>
            <pc:sldMk cId="2170663045" sldId="6294"/>
            <ac:spMk id="18" creationId="{5405331C-3D7F-4F89-9565-AA0853ABB8AF}"/>
          </ac:spMkLst>
        </pc:spChg>
        <pc:spChg chg="mod">
          <ac:chgData name="Kim Gomez" userId="320e855e-40d5-41e9-8867-b120e1dff982" providerId="ADAL" clId="{FA85DEF4-81AC-4E8D-8473-C19CAB092EB5}" dt="2021-07-21T19:53:41.959" v="2494" actId="1076"/>
          <ac:spMkLst>
            <pc:docMk/>
            <pc:sldMk cId="2170663045" sldId="6294"/>
            <ac:spMk id="24" creationId="{83EF4888-729C-4700-A2FB-3B085597DADE}"/>
          </ac:spMkLst>
        </pc:spChg>
        <pc:spChg chg="mod">
          <ac:chgData name="Kim Gomez" userId="320e855e-40d5-41e9-8867-b120e1dff982" providerId="ADAL" clId="{FA85DEF4-81AC-4E8D-8473-C19CAB092EB5}" dt="2021-07-21T20:09:48.206" v="2568" actId="12788"/>
          <ac:spMkLst>
            <pc:docMk/>
            <pc:sldMk cId="2170663045" sldId="6294"/>
            <ac:spMk id="25" creationId="{E4381842-256D-49F7-A362-2CD814980DBD}"/>
          </ac:spMkLst>
        </pc:spChg>
        <pc:spChg chg="del">
          <ac:chgData name="Kim Gomez" userId="320e855e-40d5-41e9-8867-b120e1dff982" providerId="ADAL" clId="{FA85DEF4-81AC-4E8D-8473-C19CAB092EB5}" dt="2021-07-21T20:17:06.917" v="2593" actId="478"/>
          <ac:spMkLst>
            <pc:docMk/>
            <pc:sldMk cId="2170663045" sldId="6294"/>
            <ac:spMk id="27" creationId="{76F1DE05-C747-4904-B9CF-DD33BAC91E75}"/>
          </ac:spMkLst>
        </pc:spChg>
        <pc:spChg chg="add del mod">
          <ac:chgData name="Kim Gomez" userId="320e855e-40d5-41e9-8867-b120e1dff982" providerId="ADAL" clId="{FA85DEF4-81AC-4E8D-8473-C19CAB092EB5}" dt="2021-07-21T20:16:43.125" v="2592" actId="478"/>
          <ac:spMkLst>
            <pc:docMk/>
            <pc:sldMk cId="2170663045" sldId="6294"/>
            <ac:spMk id="28" creationId="{54095980-FA4E-4422-8958-28F30F5BA550}"/>
          </ac:spMkLst>
        </pc:spChg>
        <pc:spChg chg="add mod">
          <ac:chgData name="Kim Gomez" userId="320e855e-40d5-41e9-8867-b120e1dff982" providerId="ADAL" clId="{FA85DEF4-81AC-4E8D-8473-C19CAB092EB5}" dt="2021-07-21T20:17:07.269" v="2594"/>
          <ac:spMkLst>
            <pc:docMk/>
            <pc:sldMk cId="2170663045" sldId="6294"/>
            <ac:spMk id="29" creationId="{E0DD8C5F-B564-432E-89DF-789BA39904B9}"/>
          </ac:spMkLst>
        </pc:spChg>
        <pc:picChg chg="add mod modCrop">
          <ac:chgData name="Kim Gomez" userId="320e855e-40d5-41e9-8867-b120e1dff982" providerId="ADAL" clId="{FA85DEF4-81AC-4E8D-8473-C19CAB092EB5}" dt="2021-07-21T20:09:59.773" v="2573"/>
          <ac:picMkLst>
            <pc:docMk/>
            <pc:sldMk cId="2170663045" sldId="6294"/>
            <ac:picMk id="8" creationId="{DC6CA43D-98F5-4CE2-A910-D8A040A1122A}"/>
          </ac:picMkLst>
        </pc:picChg>
        <pc:picChg chg="add mod modCrop">
          <ac:chgData name="Kim Gomez" userId="320e855e-40d5-41e9-8867-b120e1dff982" providerId="ADAL" clId="{FA85DEF4-81AC-4E8D-8473-C19CAB092EB5}" dt="2021-07-21T20:15:25.375" v="2590" actId="1038"/>
          <ac:picMkLst>
            <pc:docMk/>
            <pc:sldMk cId="2170663045" sldId="6294"/>
            <ac:picMk id="12" creationId="{537CBB33-37B9-4818-8C6F-A7923E7B7976}"/>
          </ac:picMkLst>
        </pc:picChg>
        <pc:picChg chg="mod">
          <ac:chgData name="Kim Gomez" userId="320e855e-40d5-41e9-8867-b120e1dff982" providerId="ADAL" clId="{FA85DEF4-81AC-4E8D-8473-C19CAB092EB5}" dt="2021-07-21T19:54:42.455" v="2502" actId="1036"/>
          <ac:picMkLst>
            <pc:docMk/>
            <pc:sldMk cId="2170663045" sldId="6294"/>
            <ac:picMk id="17" creationId="{F8C381FB-9B56-4357-8D96-043463C4B246}"/>
          </ac:picMkLst>
        </pc:picChg>
        <pc:picChg chg="del mod">
          <ac:chgData name="Kim Gomez" userId="320e855e-40d5-41e9-8867-b120e1dff982" providerId="ADAL" clId="{FA85DEF4-81AC-4E8D-8473-C19CAB092EB5}" dt="2021-07-21T20:09:35.291" v="2565" actId="478"/>
          <ac:picMkLst>
            <pc:docMk/>
            <pc:sldMk cId="2170663045" sldId="6294"/>
            <ac:picMk id="21" creationId="{D6FDDCC3-3205-4556-9507-9A23153A4635}"/>
          </ac:picMkLst>
        </pc:picChg>
        <pc:picChg chg="del mod">
          <ac:chgData name="Kim Gomez" userId="320e855e-40d5-41e9-8867-b120e1dff982" providerId="ADAL" clId="{FA85DEF4-81AC-4E8D-8473-C19CAB092EB5}" dt="2021-07-21T20:15:07.452" v="2585" actId="478"/>
          <ac:picMkLst>
            <pc:docMk/>
            <pc:sldMk cId="2170663045" sldId="6294"/>
            <ac:picMk id="26" creationId="{85AD0C0A-5B93-44CE-A857-2F610B8DA402}"/>
          </ac:picMkLst>
        </pc:picChg>
      </pc:sldChg>
      <pc:sldChg chg="addSp delSp modSp mod">
        <pc:chgData name="Kim Gomez" userId="320e855e-40d5-41e9-8867-b120e1dff982" providerId="ADAL" clId="{FA85DEF4-81AC-4E8D-8473-C19CAB092EB5}" dt="2021-07-21T18:22:47.401" v="2476"/>
        <pc:sldMkLst>
          <pc:docMk/>
          <pc:sldMk cId="2495173642" sldId="6296"/>
        </pc:sldMkLst>
        <pc:spChg chg="mod topLvl">
          <ac:chgData name="Kim Gomez" userId="320e855e-40d5-41e9-8867-b120e1dff982" providerId="ADAL" clId="{FA85DEF4-81AC-4E8D-8473-C19CAB092EB5}" dt="2021-07-21T17:46:04.150" v="2178" actId="165"/>
          <ac:spMkLst>
            <pc:docMk/>
            <pc:sldMk cId="2495173642" sldId="6296"/>
            <ac:spMk id="20" creationId="{BF000EAB-DF8D-46E2-B94C-BC717B7138EB}"/>
          </ac:spMkLst>
        </pc:spChg>
        <pc:spChg chg="mod topLvl">
          <ac:chgData name="Kim Gomez" userId="320e855e-40d5-41e9-8867-b120e1dff982" providerId="ADAL" clId="{FA85DEF4-81AC-4E8D-8473-C19CAB092EB5}" dt="2021-07-21T17:23:59.892" v="2129" actId="165"/>
          <ac:spMkLst>
            <pc:docMk/>
            <pc:sldMk cId="2495173642" sldId="6296"/>
            <ac:spMk id="21" creationId="{2599C285-E006-4553-A2C2-CEEC0A39E1B7}"/>
          </ac:spMkLst>
        </pc:spChg>
        <pc:spChg chg="mod topLvl">
          <ac:chgData name="Kim Gomez" userId="320e855e-40d5-41e9-8867-b120e1dff982" providerId="ADAL" clId="{FA85DEF4-81AC-4E8D-8473-C19CAB092EB5}" dt="2021-07-21T17:16:17.987" v="2101" actId="165"/>
          <ac:spMkLst>
            <pc:docMk/>
            <pc:sldMk cId="2495173642" sldId="6296"/>
            <ac:spMk id="24" creationId="{AF9F4EE9-38A8-4004-9017-D8C136DC5D6E}"/>
          </ac:spMkLst>
        </pc:spChg>
        <pc:spChg chg="mod topLvl">
          <ac:chgData name="Kim Gomez" userId="320e855e-40d5-41e9-8867-b120e1dff982" providerId="ADAL" clId="{FA85DEF4-81AC-4E8D-8473-C19CAB092EB5}" dt="2021-07-21T17:16:17.987" v="2101" actId="165"/>
          <ac:spMkLst>
            <pc:docMk/>
            <pc:sldMk cId="2495173642" sldId="6296"/>
            <ac:spMk id="25" creationId="{B497B586-0F31-4B23-A778-4C5DFE29EEF1}"/>
          </ac:spMkLst>
        </pc:spChg>
        <pc:spChg chg="mod topLvl">
          <ac:chgData name="Kim Gomez" userId="320e855e-40d5-41e9-8867-b120e1dff982" providerId="ADAL" clId="{FA85DEF4-81AC-4E8D-8473-C19CAB092EB5}" dt="2021-07-21T17:23:59.892" v="2129" actId="165"/>
          <ac:spMkLst>
            <pc:docMk/>
            <pc:sldMk cId="2495173642" sldId="6296"/>
            <ac:spMk id="40" creationId="{ABF1E942-82DF-4F10-98F7-D10A82670AC3}"/>
          </ac:spMkLst>
        </pc:spChg>
        <pc:spChg chg="mod topLvl">
          <ac:chgData name="Kim Gomez" userId="320e855e-40d5-41e9-8867-b120e1dff982" providerId="ADAL" clId="{FA85DEF4-81AC-4E8D-8473-C19CAB092EB5}" dt="2021-07-21T17:41:13.027" v="2150" actId="1037"/>
          <ac:spMkLst>
            <pc:docMk/>
            <pc:sldMk cId="2495173642" sldId="6296"/>
            <ac:spMk id="46" creationId="{CEC47A6B-5014-4875-AB26-5E016D746720}"/>
          </ac:spMkLst>
        </pc:spChg>
        <pc:spChg chg="mod topLvl">
          <ac:chgData name="Kim Gomez" userId="320e855e-40d5-41e9-8867-b120e1dff982" providerId="ADAL" clId="{FA85DEF4-81AC-4E8D-8473-C19CAB092EB5}" dt="2021-07-21T17:45:56.155" v="2177" actId="1035"/>
          <ac:spMkLst>
            <pc:docMk/>
            <pc:sldMk cId="2495173642" sldId="6296"/>
            <ac:spMk id="47" creationId="{FDA0A20C-D28E-4E01-AC3E-665ED304F7AE}"/>
          </ac:spMkLst>
        </pc:spChg>
        <pc:spChg chg="mod topLvl">
          <ac:chgData name="Kim Gomez" userId="320e855e-40d5-41e9-8867-b120e1dff982" providerId="ADAL" clId="{FA85DEF4-81AC-4E8D-8473-C19CAB092EB5}" dt="2021-07-21T17:40:26.924" v="2139" actId="1037"/>
          <ac:spMkLst>
            <pc:docMk/>
            <pc:sldMk cId="2495173642" sldId="6296"/>
            <ac:spMk id="50" creationId="{081F4115-643A-4962-A9EF-8CFD840AC881}"/>
          </ac:spMkLst>
        </pc:spChg>
        <pc:spChg chg="mod topLvl">
          <ac:chgData name="Kim Gomez" userId="320e855e-40d5-41e9-8867-b120e1dff982" providerId="ADAL" clId="{FA85DEF4-81AC-4E8D-8473-C19CAB092EB5}" dt="2021-07-21T17:40:26.924" v="2139" actId="1037"/>
          <ac:spMkLst>
            <pc:docMk/>
            <pc:sldMk cId="2495173642" sldId="6296"/>
            <ac:spMk id="51" creationId="{EC71EAD1-8415-4E66-A8A8-145955278E77}"/>
          </ac:spMkLst>
        </pc:spChg>
        <pc:spChg chg="mod topLvl">
          <ac:chgData name="Kim Gomez" userId="320e855e-40d5-41e9-8867-b120e1dff982" providerId="ADAL" clId="{FA85DEF4-81AC-4E8D-8473-C19CAB092EB5}" dt="2021-07-21T17:45:21.827" v="2169" actId="1037"/>
          <ac:spMkLst>
            <pc:docMk/>
            <pc:sldMk cId="2495173642" sldId="6296"/>
            <ac:spMk id="52" creationId="{0CF83AB6-F757-4B25-9169-B0D58B8779CC}"/>
          </ac:spMkLst>
        </pc:spChg>
        <pc:spChg chg="mod topLvl">
          <ac:chgData name="Kim Gomez" userId="320e855e-40d5-41e9-8867-b120e1dff982" providerId="ADAL" clId="{FA85DEF4-81AC-4E8D-8473-C19CAB092EB5}" dt="2021-07-21T17:45:21.827" v="2169" actId="1037"/>
          <ac:spMkLst>
            <pc:docMk/>
            <pc:sldMk cId="2495173642" sldId="6296"/>
            <ac:spMk id="53" creationId="{0001EFB2-C219-437E-BA1F-BCDB5C684133}"/>
          </ac:spMkLst>
        </pc:spChg>
        <pc:spChg chg="mod topLvl">
          <ac:chgData name="Kim Gomez" userId="320e855e-40d5-41e9-8867-b120e1dff982" providerId="ADAL" clId="{FA85DEF4-81AC-4E8D-8473-C19CAB092EB5}" dt="2021-07-21T17:54:31.245" v="2226" actId="1035"/>
          <ac:spMkLst>
            <pc:docMk/>
            <pc:sldMk cId="2495173642" sldId="6296"/>
            <ac:spMk id="54" creationId="{964E050F-F4F9-49D4-BBF9-C35C5C13D3B2}"/>
          </ac:spMkLst>
        </pc:spChg>
        <pc:spChg chg="mod topLvl">
          <ac:chgData name="Kim Gomez" userId="320e855e-40d5-41e9-8867-b120e1dff982" providerId="ADAL" clId="{FA85DEF4-81AC-4E8D-8473-C19CAB092EB5}" dt="2021-07-21T17:54:38.715" v="2227" actId="1037"/>
          <ac:spMkLst>
            <pc:docMk/>
            <pc:sldMk cId="2495173642" sldId="6296"/>
            <ac:spMk id="55" creationId="{C6DA7F24-6A5B-480E-9F2A-C6486DA4D398}"/>
          </ac:spMkLst>
        </pc:spChg>
        <pc:spChg chg="mod topLvl">
          <ac:chgData name="Kim Gomez" userId="320e855e-40d5-41e9-8867-b120e1dff982" providerId="ADAL" clId="{FA85DEF4-81AC-4E8D-8473-C19CAB092EB5}" dt="2021-07-21T17:17:12.829" v="2117" actId="1037"/>
          <ac:spMkLst>
            <pc:docMk/>
            <pc:sldMk cId="2495173642" sldId="6296"/>
            <ac:spMk id="56" creationId="{C05BC6D6-E08D-4C08-B407-4E96DF44BACD}"/>
          </ac:spMkLst>
        </pc:spChg>
        <pc:spChg chg="mod topLvl">
          <ac:chgData name="Kim Gomez" userId="320e855e-40d5-41e9-8867-b120e1dff982" providerId="ADAL" clId="{FA85DEF4-81AC-4E8D-8473-C19CAB092EB5}" dt="2021-07-21T17:17:12.829" v="2117" actId="1037"/>
          <ac:spMkLst>
            <pc:docMk/>
            <pc:sldMk cId="2495173642" sldId="6296"/>
            <ac:spMk id="57" creationId="{4D88BB9D-EF52-4F02-A495-BA188D0F9D76}"/>
          </ac:spMkLst>
        </pc:spChg>
        <pc:spChg chg="mod topLvl">
          <ac:chgData name="Kim Gomez" userId="320e855e-40d5-41e9-8867-b120e1dff982" providerId="ADAL" clId="{FA85DEF4-81AC-4E8D-8473-C19CAB092EB5}" dt="2021-07-21T17:43:49.047" v="2162" actId="1037"/>
          <ac:spMkLst>
            <pc:docMk/>
            <pc:sldMk cId="2495173642" sldId="6296"/>
            <ac:spMk id="61" creationId="{DAEC6A3E-3D98-4A2C-AB4B-B5A03A90F226}"/>
          </ac:spMkLst>
        </pc:spChg>
        <pc:spChg chg="mod topLvl">
          <ac:chgData name="Kim Gomez" userId="320e855e-40d5-41e9-8867-b120e1dff982" providerId="ADAL" clId="{FA85DEF4-81AC-4E8D-8473-C19CAB092EB5}" dt="2021-07-21T17:43:49.047" v="2162" actId="1037"/>
          <ac:spMkLst>
            <pc:docMk/>
            <pc:sldMk cId="2495173642" sldId="6296"/>
            <ac:spMk id="62" creationId="{9F7167F9-53B4-43E2-B97B-F7B46EDB5E66}"/>
          </ac:spMkLst>
        </pc:spChg>
        <pc:spChg chg="mod topLvl">
          <ac:chgData name="Kim Gomez" userId="320e855e-40d5-41e9-8867-b120e1dff982" providerId="ADAL" clId="{FA85DEF4-81AC-4E8D-8473-C19CAB092EB5}" dt="2021-07-21T17:23:35.631" v="2126" actId="1037"/>
          <ac:spMkLst>
            <pc:docMk/>
            <pc:sldMk cId="2495173642" sldId="6296"/>
            <ac:spMk id="63" creationId="{A76C67A3-8C69-4B30-982F-E5CD86856FD8}"/>
          </ac:spMkLst>
        </pc:spChg>
        <pc:spChg chg="mod topLvl">
          <ac:chgData name="Kim Gomez" userId="320e855e-40d5-41e9-8867-b120e1dff982" providerId="ADAL" clId="{FA85DEF4-81AC-4E8D-8473-C19CAB092EB5}" dt="2021-07-21T17:23:35.631" v="2126" actId="1037"/>
          <ac:spMkLst>
            <pc:docMk/>
            <pc:sldMk cId="2495173642" sldId="6296"/>
            <ac:spMk id="64" creationId="{A5FB33B7-36B9-4258-AE0A-2BA31BAC0D25}"/>
          </ac:spMkLst>
        </pc:spChg>
        <pc:spChg chg="mod topLvl">
          <ac:chgData name="Kim Gomez" userId="320e855e-40d5-41e9-8867-b120e1dff982" providerId="ADAL" clId="{FA85DEF4-81AC-4E8D-8473-C19CAB092EB5}" dt="2021-07-21T17:48:58.276" v="2204" actId="1037"/>
          <ac:spMkLst>
            <pc:docMk/>
            <pc:sldMk cId="2495173642" sldId="6296"/>
            <ac:spMk id="65" creationId="{08FB040E-4128-4A6A-B6E4-8B69659CB27A}"/>
          </ac:spMkLst>
        </pc:spChg>
        <pc:spChg chg="mod topLvl">
          <ac:chgData name="Kim Gomez" userId="320e855e-40d5-41e9-8867-b120e1dff982" providerId="ADAL" clId="{FA85DEF4-81AC-4E8D-8473-C19CAB092EB5}" dt="2021-07-21T17:48:58.276" v="2204" actId="1037"/>
          <ac:spMkLst>
            <pc:docMk/>
            <pc:sldMk cId="2495173642" sldId="6296"/>
            <ac:spMk id="66" creationId="{705387F3-4363-4DAA-BDE1-DD71D3312079}"/>
          </ac:spMkLst>
        </pc:spChg>
        <pc:spChg chg="mod topLvl">
          <ac:chgData name="Kim Gomez" userId="320e855e-40d5-41e9-8867-b120e1dff982" providerId="ADAL" clId="{FA85DEF4-81AC-4E8D-8473-C19CAB092EB5}" dt="2021-07-21T17:16:50.796" v="2108" actId="1037"/>
          <ac:spMkLst>
            <pc:docMk/>
            <pc:sldMk cId="2495173642" sldId="6296"/>
            <ac:spMk id="67" creationId="{28EF7F6C-A687-4BC9-827A-055AEAFDFF7B}"/>
          </ac:spMkLst>
        </pc:spChg>
        <pc:spChg chg="mod topLvl">
          <ac:chgData name="Kim Gomez" userId="320e855e-40d5-41e9-8867-b120e1dff982" providerId="ADAL" clId="{FA85DEF4-81AC-4E8D-8473-C19CAB092EB5}" dt="2021-07-21T17:16:50.796" v="2108" actId="1037"/>
          <ac:spMkLst>
            <pc:docMk/>
            <pc:sldMk cId="2495173642" sldId="6296"/>
            <ac:spMk id="68" creationId="{74B34EFA-28D0-4F7F-B47E-AEA71A2BD4DB}"/>
          </ac:spMkLst>
        </pc:spChg>
        <pc:spChg chg="mod topLvl">
          <ac:chgData name="Kim Gomez" userId="320e855e-40d5-41e9-8867-b120e1dff982" providerId="ADAL" clId="{FA85DEF4-81AC-4E8D-8473-C19CAB092EB5}" dt="2021-07-21T17:16:17.987" v="2101" actId="165"/>
          <ac:spMkLst>
            <pc:docMk/>
            <pc:sldMk cId="2495173642" sldId="6296"/>
            <ac:spMk id="69" creationId="{0ABF95C1-CD8B-4424-BE59-ED5E6D260B8F}"/>
          </ac:spMkLst>
        </pc:spChg>
        <pc:spChg chg="mod topLvl">
          <ac:chgData name="Kim Gomez" userId="320e855e-40d5-41e9-8867-b120e1dff982" providerId="ADAL" clId="{FA85DEF4-81AC-4E8D-8473-C19CAB092EB5}" dt="2021-07-21T17:16:17.987" v="2101" actId="165"/>
          <ac:spMkLst>
            <pc:docMk/>
            <pc:sldMk cId="2495173642" sldId="6296"/>
            <ac:spMk id="70" creationId="{79FC4AA4-7429-4F3C-A0D7-99190C461141}"/>
          </ac:spMkLst>
        </pc:spChg>
        <pc:spChg chg="mod topLvl">
          <ac:chgData name="Kim Gomez" userId="320e855e-40d5-41e9-8867-b120e1dff982" providerId="ADAL" clId="{FA85DEF4-81AC-4E8D-8473-C19CAB092EB5}" dt="2021-07-21T17:23:59.892" v="2129" actId="165"/>
          <ac:spMkLst>
            <pc:docMk/>
            <pc:sldMk cId="2495173642" sldId="6296"/>
            <ac:spMk id="71" creationId="{DD443A03-D67B-4D80-A583-089C89B78CAC}"/>
          </ac:spMkLst>
        </pc:spChg>
        <pc:spChg chg="mod topLvl">
          <ac:chgData name="Kim Gomez" userId="320e855e-40d5-41e9-8867-b120e1dff982" providerId="ADAL" clId="{FA85DEF4-81AC-4E8D-8473-C19CAB092EB5}" dt="2021-07-21T17:23:59.892" v="2129" actId="165"/>
          <ac:spMkLst>
            <pc:docMk/>
            <pc:sldMk cId="2495173642" sldId="6296"/>
            <ac:spMk id="72" creationId="{E5AD4802-B4C4-4614-B180-663FEC50440D}"/>
          </ac:spMkLst>
        </pc:spChg>
        <pc:spChg chg="mod">
          <ac:chgData name="Kim Gomez" userId="320e855e-40d5-41e9-8867-b120e1dff982" providerId="ADAL" clId="{FA85DEF4-81AC-4E8D-8473-C19CAB092EB5}" dt="2021-07-21T17:46:15.390" v="2188" actId="1037"/>
          <ac:spMkLst>
            <pc:docMk/>
            <pc:sldMk cId="2495173642" sldId="6296"/>
            <ac:spMk id="73" creationId="{B1E2809D-9D0A-47BC-A25B-91EF0152CF3B}"/>
          </ac:spMkLst>
        </pc:spChg>
        <pc:spChg chg="mod topLvl">
          <ac:chgData name="Kim Gomez" userId="320e855e-40d5-41e9-8867-b120e1dff982" providerId="ADAL" clId="{FA85DEF4-81AC-4E8D-8473-C19CAB092EB5}" dt="2021-07-21T17:46:15.390" v="2188" actId="1037"/>
          <ac:spMkLst>
            <pc:docMk/>
            <pc:sldMk cId="2495173642" sldId="6296"/>
            <ac:spMk id="74" creationId="{6D344889-474B-4940-A6D5-C6B05DDDF74C}"/>
          </ac:spMkLst>
        </pc:spChg>
        <pc:spChg chg="mod topLvl">
          <ac:chgData name="Kim Gomez" userId="320e855e-40d5-41e9-8867-b120e1dff982" providerId="ADAL" clId="{FA85DEF4-81AC-4E8D-8473-C19CAB092EB5}" dt="2021-07-21T17:54:06.164" v="2212" actId="1037"/>
          <ac:spMkLst>
            <pc:docMk/>
            <pc:sldMk cId="2495173642" sldId="6296"/>
            <ac:spMk id="75" creationId="{847A5CAB-B962-4110-916A-9A311832AA49}"/>
          </ac:spMkLst>
        </pc:spChg>
        <pc:spChg chg="mod topLvl">
          <ac:chgData name="Kim Gomez" userId="320e855e-40d5-41e9-8867-b120e1dff982" providerId="ADAL" clId="{FA85DEF4-81AC-4E8D-8473-C19CAB092EB5}" dt="2021-07-21T17:54:06.164" v="2212" actId="1037"/>
          <ac:spMkLst>
            <pc:docMk/>
            <pc:sldMk cId="2495173642" sldId="6296"/>
            <ac:spMk id="76" creationId="{0768093F-EF17-467D-A458-8CE88B151D09}"/>
          </ac:spMkLst>
        </pc:spChg>
        <pc:spChg chg="mod topLvl">
          <ac:chgData name="Kim Gomez" userId="320e855e-40d5-41e9-8867-b120e1dff982" providerId="ADAL" clId="{FA85DEF4-81AC-4E8D-8473-C19CAB092EB5}" dt="2021-07-21T17:23:44.807" v="2127" actId="1037"/>
          <ac:spMkLst>
            <pc:docMk/>
            <pc:sldMk cId="2495173642" sldId="6296"/>
            <ac:spMk id="77" creationId="{FE529C79-A289-4C3F-9376-B3E23D2AF044}"/>
          </ac:spMkLst>
        </pc:spChg>
        <pc:spChg chg="mod topLvl">
          <ac:chgData name="Kim Gomez" userId="320e855e-40d5-41e9-8867-b120e1dff982" providerId="ADAL" clId="{FA85DEF4-81AC-4E8D-8473-C19CAB092EB5}" dt="2021-07-21T17:23:52.076" v="2128" actId="1037"/>
          <ac:spMkLst>
            <pc:docMk/>
            <pc:sldMk cId="2495173642" sldId="6296"/>
            <ac:spMk id="78" creationId="{D91A645C-F144-4A2B-97A0-BB7B72783A28}"/>
          </ac:spMkLst>
        </pc:spChg>
        <pc:spChg chg="mod topLvl">
          <ac:chgData name="Kim Gomez" userId="320e855e-40d5-41e9-8867-b120e1dff982" providerId="ADAL" clId="{FA85DEF4-81AC-4E8D-8473-C19CAB092EB5}" dt="2021-07-21T17:23:59.892" v="2129" actId="165"/>
          <ac:spMkLst>
            <pc:docMk/>
            <pc:sldMk cId="2495173642" sldId="6296"/>
            <ac:spMk id="79" creationId="{D6D009C5-A2D6-4076-9421-D30A55913691}"/>
          </ac:spMkLst>
        </pc:spChg>
        <pc:spChg chg="mod topLvl">
          <ac:chgData name="Kim Gomez" userId="320e855e-40d5-41e9-8867-b120e1dff982" providerId="ADAL" clId="{FA85DEF4-81AC-4E8D-8473-C19CAB092EB5}" dt="2021-07-21T17:23:59.892" v="2129" actId="165"/>
          <ac:spMkLst>
            <pc:docMk/>
            <pc:sldMk cId="2495173642" sldId="6296"/>
            <ac:spMk id="80" creationId="{0021D19D-59E0-4E8D-88A6-7BF3C072101A}"/>
          </ac:spMkLst>
        </pc:spChg>
        <pc:spChg chg="mod topLvl">
          <ac:chgData name="Kim Gomez" userId="320e855e-40d5-41e9-8867-b120e1dff982" providerId="ADAL" clId="{FA85DEF4-81AC-4E8D-8473-C19CAB092EB5}" dt="2021-07-21T17:46:04.150" v="2178" actId="165"/>
          <ac:spMkLst>
            <pc:docMk/>
            <pc:sldMk cId="2495173642" sldId="6296"/>
            <ac:spMk id="81" creationId="{FB177480-7B9F-42FB-A0C7-C2E2B22A96EA}"/>
          </ac:spMkLst>
        </pc:spChg>
        <pc:spChg chg="mod topLvl">
          <ac:chgData name="Kim Gomez" userId="320e855e-40d5-41e9-8867-b120e1dff982" providerId="ADAL" clId="{FA85DEF4-81AC-4E8D-8473-C19CAB092EB5}" dt="2021-07-21T17:46:04.150" v="2178" actId="165"/>
          <ac:spMkLst>
            <pc:docMk/>
            <pc:sldMk cId="2495173642" sldId="6296"/>
            <ac:spMk id="82" creationId="{35DC202C-CA57-48DF-84B8-A4209054E978}"/>
          </ac:spMkLst>
        </pc:spChg>
        <pc:spChg chg="mod topLvl">
          <ac:chgData name="Kim Gomez" userId="320e855e-40d5-41e9-8867-b120e1dff982" providerId="ADAL" clId="{FA85DEF4-81AC-4E8D-8473-C19CAB092EB5}" dt="2021-07-21T17:57:30.719" v="2247" actId="1035"/>
          <ac:spMkLst>
            <pc:docMk/>
            <pc:sldMk cId="2495173642" sldId="6296"/>
            <ac:spMk id="83" creationId="{F75BC501-54EC-4146-A14A-20956C7C62AC}"/>
          </ac:spMkLst>
        </pc:spChg>
        <pc:spChg chg="mod topLvl">
          <ac:chgData name="Kim Gomez" userId="320e855e-40d5-41e9-8867-b120e1dff982" providerId="ADAL" clId="{FA85DEF4-81AC-4E8D-8473-C19CAB092EB5}" dt="2021-07-21T17:57:30.719" v="2247" actId="1035"/>
          <ac:spMkLst>
            <pc:docMk/>
            <pc:sldMk cId="2495173642" sldId="6296"/>
            <ac:spMk id="84" creationId="{505276ED-B055-44DC-AF5E-4CE770FE2158}"/>
          </ac:spMkLst>
        </pc:spChg>
        <pc:spChg chg="mod topLvl">
          <ac:chgData name="Kim Gomez" userId="320e855e-40d5-41e9-8867-b120e1dff982" providerId="ADAL" clId="{FA85DEF4-81AC-4E8D-8473-C19CAB092EB5}" dt="2021-07-21T17:54:19.422" v="2221" actId="1035"/>
          <ac:spMkLst>
            <pc:docMk/>
            <pc:sldMk cId="2495173642" sldId="6296"/>
            <ac:spMk id="85" creationId="{07A85BF3-AE7D-46BF-A1FC-61B1F14CBC2C}"/>
          </ac:spMkLst>
        </pc:spChg>
        <pc:spChg chg="mod topLvl">
          <ac:chgData name="Kim Gomez" userId="320e855e-40d5-41e9-8867-b120e1dff982" providerId="ADAL" clId="{FA85DEF4-81AC-4E8D-8473-C19CAB092EB5}" dt="2021-07-21T17:54:19.422" v="2221" actId="1035"/>
          <ac:spMkLst>
            <pc:docMk/>
            <pc:sldMk cId="2495173642" sldId="6296"/>
            <ac:spMk id="86" creationId="{B8500079-D7EF-46DD-B4A7-536DDDA8AC43}"/>
          </ac:spMkLst>
        </pc:spChg>
        <pc:spChg chg="mod topLvl">
          <ac:chgData name="Kim Gomez" userId="320e855e-40d5-41e9-8867-b120e1dff982" providerId="ADAL" clId="{FA85DEF4-81AC-4E8D-8473-C19CAB092EB5}" dt="2021-07-21T17:45:46.625" v="2175" actId="1035"/>
          <ac:spMkLst>
            <pc:docMk/>
            <pc:sldMk cId="2495173642" sldId="6296"/>
            <ac:spMk id="87" creationId="{EB6B4980-EA3B-404E-82DD-0E61B812FBAD}"/>
          </ac:spMkLst>
        </pc:spChg>
        <pc:spChg chg="mod topLvl">
          <ac:chgData name="Kim Gomez" userId="320e855e-40d5-41e9-8867-b120e1dff982" providerId="ADAL" clId="{FA85DEF4-81AC-4E8D-8473-C19CAB092EB5}" dt="2021-07-21T17:45:46.625" v="2175" actId="1035"/>
          <ac:spMkLst>
            <pc:docMk/>
            <pc:sldMk cId="2495173642" sldId="6296"/>
            <ac:spMk id="88" creationId="{6C570EF4-F8ED-41D5-B011-4CAC34B8DD03}"/>
          </ac:spMkLst>
        </pc:spChg>
        <pc:spChg chg="mod topLvl">
          <ac:chgData name="Kim Gomez" userId="320e855e-40d5-41e9-8867-b120e1dff982" providerId="ADAL" clId="{FA85DEF4-81AC-4E8D-8473-C19CAB092EB5}" dt="2021-07-21T17:46:48.073" v="2199" actId="1035"/>
          <ac:spMkLst>
            <pc:docMk/>
            <pc:sldMk cId="2495173642" sldId="6296"/>
            <ac:spMk id="89" creationId="{AD7E70B0-917C-44CA-A325-50FB0475ACA5}"/>
          </ac:spMkLst>
        </pc:spChg>
        <pc:spChg chg="mod topLvl">
          <ac:chgData name="Kim Gomez" userId="320e855e-40d5-41e9-8867-b120e1dff982" providerId="ADAL" clId="{FA85DEF4-81AC-4E8D-8473-C19CAB092EB5}" dt="2021-07-21T17:46:48.073" v="2199" actId="1035"/>
          <ac:spMkLst>
            <pc:docMk/>
            <pc:sldMk cId="2495173642" sldId="6296"/>
            <ac:spMk id="90" creationId="{494F8A0E-6749-4695-B69A-2F6AFCFFA393}"/>
          </ac:spMkLst>
        </pc:spChg>
        <pc:spChg chg="mod topLvl">
          <ac:chgData name="Kim Gomez" userId="320e855e-40d5-41e9-8867-b120e1dff982" providerId="ADAL" clId="{FA85DEF4-81AC-4E8D-8473-C19CAB092EB5}" dt="2021-07-21T17:57:38.353" v="2248" actId="1036"/>
          <ac:spMkLst>
            <pc:docMk/>
            <pc:sldMk cId="2495173642" sldId="6296"/>
            <ac:spMk id="91" creationId="{6247F6B7-EFC8-4615-BA86-CA0A85BA4CC4}"/>
          </ac:spMkLst>
        </pc:spChg>
        <pc:spChg chg="mod topLvl">
          <ac:chgData name="Kim Gomez" userId="320e855e-40d5-41e9-8867-b120e1dff982" providerId="ADAL" clId="{FA85DEF4-81AC-4E8D-8473-C19CAB092EB5}" dt="2021-07-21T17:57:38.353" v="2248" actId="1036"/>
          <ac:spMkLst>
            <pc:docMk/>
            <pc:sldMk cId="2495173642" sldId="6296"/>
            <ac:spMk id="92" creationId="{AB0BCB8B-4958-4210-8AAC-E27462AC6D29}"/>
          </ac:spMkLst>
        </pc:spChg>
        <pc:spChg chg="add mod">
          <ac:chgData name="Kim Gomez" userId="320e855e-40d5-41e9-8867-b120e1dff982" providerId="ADAL" clId="{FA85DEF4-81AC-4E8D-8473-C19CAB092EB5}" dt="2021-07-21T18:22:47.401" v="2476"/>
          <ac:spMkLst>
            <pc:docMk/>
            <pc:sldMk cId="2495173642" sldId="6296"/>
            <ac:spMk id="93" creationId="{7EF6A65A-15A9-4F2D-9CB9-D0B847A84110}"/>
          </ac:spMkLst>
        </pc:spChg>
        <pc:grpChg chg="del">
          <ac:chgData name="Kim Gomez" userId="320e855e-40d5-41e9-8867-b120e1dff982" providerId="ADAL" clId="{FA85DEF4-81AC-4E8D-8473-C19CAB092EB5}" dt="2021-07-21T17:53:58.437" v="2205" actId="165"/>
          <ac:grpSpMkLst>
            <pc:docMk/>
            <pc:sldMk cId="2495173642" sldId="6296"/>
            <ac:grpSpMk id="2" creationId="{5F46E9B7-00E7-454E-BDF0-EAF54DF47B47}"/>
          </ac:grpSpMkLst>
        </pc:grpChg>
        <pc:grpChg chg="del">
          <ac:chgData name="Kim Gomez" userId="320e855e-40d5-41e9-8867-b120e1dff982" providerId="ADAL" clId="{FA85DEF4-81AC-4E8D-8473-C19CAB092EB5}" dt="2021-07-21T17:23:59.892" v="2129" actId="165"/>
          <ac:grpSpMkLst>
            <pc:docMk/>
            <pc:sldMk cId="2495173642" sldId="6296"/>
            <ac:grpSpMk id="10" creationId="{D8A02006-2560-4A57-A5AE-65581D06BC05}"/>
          </ac:grpSpMkLst>
        </pc:grpChg>
        <pc:grpChg chg="del">
          <ac:chgData name="Kim Gomez" userId="320e855e-40d5-41e9-8867-b120e1dff982" providerId="ADAL" clId="{FA85DEF4-81AC-4E8D-8473-C19CAB092EB5}" dt="2021-07-21T17:46:04.150" v="2178" actId="165"/>
          <ac:grpSpMkLst>
            <pc:docMk/>
            <pc:sldMk cId="2495173642" sldId="6296"/>
            <ac:grpSpMk id="18" creationId="{BCE8214E-CE07-4CF4-A382-533B531A02FF}"/>
          </ac:grpSpMkLst>
        </pc:grpChg>
        <pc:grpChg chg="del">
          <ac:chgData name="Kim Gomez" userId="320e855e-40d5-41e9-8867-b120e1dff982" providerId="ADAL" clId="{FA85DEF4-81AC-4E8D-8473-C19CAB092EB5}" dt="2021-07-21T17:16:17.987" v="2101" actId="165"/>
          <ac:grpSpMkLst>
            <pc:docMk/>
            <pc:sldMk cId="2495173642" sldId="6296"/>
            <ac:grpSpMk id="19" creationId="{9C368B31-29FC-4BE3-B402-46109BA45213}"/>
          </ac:grpSpMkLst>
        </pc:grpChg>
        <pc:graphicFrameChg chg="mod ord">
          <ac:chgData name="Kim Gomez" userId="320e855e-40d5-41e9-8867-b120e1dff982" providerId="ADAL" clId="{FA85DEF4-81AC-4E8D-8473-C19CAB092EB5}" dt="2021-07-21T17:42:24.045" v="2153" actId="167"/>
          <ac:graphicFrameMkLst>
            <pc:docMk/>
            <pc:sldMk cId="2495173642" sldId="6296"/>
            <ac:graphicFrameMk id="9" creationId="{54F75702-62C9-41EA-A1B5-84CFF1EAA3F1}"/>
          </ac:graphicFrameMkLst>
        </pc:graphicFrameChg>
        <pc:graphicFrameChg chg="mod topLvl">
          <ac:chgData name="Kim Gomez" userId="320e855e-40d5-41e9-8867-b120e1dff982" providerId="ADAL" clId="{FA85DEF4-81AC-4E8D-8473-C19CAB092EB5}" dt="2021-07-21T17:42:10.475" v="2151" actId="207"/>
          <ac:graphicFrameMkLst>
            <pc:docMk/>
            <pc:sldMk cId="2495173642" sldId="6296"/>
            <ac:graphicFrameMk id="13" creationId="{DDD33246-B233-47FC-A4A5-F4DDC6878DFA}"/>
          </ac:graphicFrameMkLst>
        </pc:graphicFrameChg>
        <pc:graphicFrameChg chg="mod topLvl">
          <ac:chgData name="Kim Gomez" userId="320e855e-40d5-41e9-8867-b120e1dff982" providerId="ADAL" clId="{FA85DEF4-81AC-4E8D-8473-C19CAB092EB5}" dt="2021-07-21T17:42:17.053" v="2152" actId="207"/>
          <ac:graphicFrameMkLst>
            <pc:docMk/>
            <pc:sldMk cId="2495173642" sldId="6296"/>
            <ac:graphicFrameMk id="16" creationId="{F2AC2403-89C4-4CE7-A957-152EE8F02989}"/>
          </ac:graphicFrameMkLst>
        </pc:graphicFrameChg>
        <pc:graphicFrameChg chg="mod topLvl">
          <ac:chgData name="Kim Gomez" userId="320e855e-40d5-41e9-8867-b120e1dff982" providerId="ADAL" clId="{FA85DEF4-81AC-4E8D-8473-C19CAB092EB5}" dt="2021-07-21T17:46:04.150" v="2178" actId="165"/>
          <ac:graphicFrameMkLst>
            <pc:docMk/>
            <pc:sldMk cId="2495173642" sldId="6296"/>
            <ac:graphicFrameMk id="17" creationId="{F2B3098C-282B-4E4C-B6EA-EAAF270507C8}"/>
          </ac:graphicFrameMkLst>
        </pc:graphicFrameChg>
        <pc:graphicFrameChg chg="mod topLvl">
          <ac:chgData name="Kim Gomez" userId="320e855e-40d5-41e9-8867-b120e1dff982" providerId="ADAL" clId="{FA85DEF4-81AC-4E8D-8473-C19CAB092EB5}" dt="2021-07-21T17:53:58.437" v="2205" actId="165"/>
          <ac:graphicFrameMkLst>
            <pc:docMk/>
            <pc:sldMk cId="2495173642" sldId="6296"/>
            <ac:graphicFrameMk id="31" creationId="{B57404DE-CD9E-4865-82C6-82F77171FAED}"/>
          </ac:graphicFrameMkLst>
        </pc:graphicFrameChg>
      </pc:sldChg>
      <pc:sldChg chg="addSp delSp modSp mod">
        <pc:chgData name="Kim Gomez" userId="320e855e-40d5-41e9-8867-b120e1dff982" providerId="ADAL" clId="{FA85DEF4-81AC-4E8D-8473-C19CAB092EB5}" dt="2021-07-20T22:02:37.342" v="1192"/>
        <pc:sldMkLst>
          <pc:docMk/>
          <pc:sldMk cId="3020315413" sldId="6304"/>
        </pc:sldMkLst>
        <pc:picChg chg="mod">
          <ac:chgData name="Kim Gomez" userId="320e855e-40d5-41e9-8867-b120e1dff982" providerId="ADAL" clId="{FA85DEF4-81AC-4E8D-8473-C19CAB092EB5}" dt="2021-07-20T22:02:37.342" v="1192"/>
          <ac:picMkLst>
            <pc:docMk/>
            <pc:sldMk cId="3020315413" sldId="6304"/>
            <ac:picMk id="61" creationId="{B1E8D144-3870-43C7-9329-B0F7E739D4FF}"/>
          </ac:picMkLst>
        </pc:picChg>
        <pc:picChg chg="add del mod">
          <ac:chgData name="Kim Gomez" userId="320e855e-40d5-41e9-8867-b120e1dff982" providerId="ADAL" clId="{FA85DEF4-81AC-4E8D-8473-C19CAB092EB5}" dt="2021-07-20T22:02:08.235" v="1187" actId="478"/>
          <ac:picMkLst>
            <pc:docMk/>
            <pc:sldMk cId="3020315413" sldId="6304"/>
            <ac:picMk id="77" creationId="{C57C9F58-BDB0-46C4-AA2A-465EF25F0D04}"/>
          </ac:picMkLst>
        </pc:picChg>
        <pc:picChg chg="mod">
          <ac:chgData name="Kim Gomez" userId="320e855e-40d5-41e9-8867-b120e1dff982" providerId="ADAL" clId="{FA85DEF4-81AC-4E8D-8473-C19CAB092EB5}" dt="2021-07-20T22:02:33.974" v="1191"/>
          <ac:picMkLst>
            <pc:docMk/>
            <pc:sldMk cId="3020315413" sldId="6304"/>
            <ac:picMk id="98" creationId="{1DA78DA5-6264-4C70-B140-7303C96C00A4}"/>
          </ac:picMkLst>
        </pc:picChg>
      </pc:sldChg>
      <pc:sldChg chg="addSp delSp modSp del mod">
        <pc:chgData name="Kim Gomez" userId="320e855e-40d5-41e9-8867-b120e1dff982" providerId="ADAL" clId="{FA85DEF4-81AC-4E8D-8473-C19CAB092EB5}" dt="2021-07-20T22:42:08.838" v="1933" actId="47"/>
        <pc:sldMkLst>
          <pc:docMk/>
          <pc:sldMk cId="1820735940" sldId="6306"/>
        </pc:sldMkLst>
        <pc:spChg chg="del">
          <ac:chgData name="Kim Gomez" userId="320e855e-40d5-41e9-8867-b120e1dff982" providerId="ADAL" clId="{FA85DEF4-81AC-4E8D-8473-C19CAB092EB5}" dt="2021-07-20T18:12:23.136" v="181" actId="478"/>
          <ac:spMkLst>
            <pc:docMk/>
            <pc:sldMk cId="1820735940" sldId="6306"/>
            <ac:spMk id="4" creationId="{184C1215-CBF7-4E20-8BD3-A586330504D5}"/>
          </ac:spMkLst>
        </pc:spChg>
        <pc:spChg chg="mod">
          <ac:chgData name="Kim Gomez" userId="320e855e-40d5-41e9-8867-b120e1dff982" providerId="ADAL" clId="{FA85DEF4-81AC-4E8D-8473-C19CAB092EB5}" dt="2021-07-20T19:25:45.511" v="551" actId="1035"/>
          <ac:spMkLst>
            <pc:docMk/>
            <pc:sldMk cId="1820735940" sldId="6306"/>
            <ac:spMk id="10" creationId="{E019B67B-0352-4DA8-8AB2-9599A97F1AA1}"/>
          </ac:spMkLst>
        </pc:spChg>
        <pc:spChg chg="mod">
          <ac:chgData name="Kim Gomez" userId="320e855e-40d5-41e9-8867-b120e1dff982" providerId="ADAL" clId="{FA85DEF4-81AC-4E8D-8473-C19CAB092EB5}" dt="2021-07-20T19:25:45.511" v="551" actId="1035"/>
          <ac:spMkLst>
            <pc:docMk/>
            <pc:sldMk cId="1820735940" sldId="6306"/>
            <ac:spMk id="11" creationId="{7FBC0759-41BC-4028-AA3F-C209FF5FC93B}"/>
          </ac:spMkLst>
        </pc:spChg>
        <pc:spChg chg="mod">
          <ac:chgData name="Kim Gomez" userId="320e855e-40d5-41e9-8867-b120e1dff982" providerId="ADAL" clId="{FA85DEF4-81AC-4E8D-8473-C19CAB092EB5}" dt="2021-07-20T19:25:45.511" v="551" actId="1035"/>
          <ac:spMkLst>
            <pc:docMk/>
            <pc:sldMk cId="1820735940" sldId="6306"/>
            <ac:spMk id="12" creationId="{F04FAA95-F3A0-4FB4-AB0C-CA338766013C}"/>
          </ac:spMkLst>
        </pc:spChg>
        <pc:spChg chg="mod">
          <ac:chgData name="Kim Gomez" userId="320e855e-40d5-41e9-8867-b120e1dff982" providerId="ADAL" clId="{FA85DEF4-81AC-4E8D-8473-C19CAB092EB5}" dt="2021-07-20T19:25:45.511" v="551" actId="1035"/>
          <ac:spMkLst>
            <pc:docMk/>
            <pc:sldMk cId="1820735940" sldId="6306"/>
            <ac:spMk id="13" creationId="{FF55CD45-B8A0-42A5-B526-C708BC5CE7E5}"/>
          </ac:spMkLst>
        </pc:spChg>
        <pc:spChg chg="mod">
          <ac:chgData name="Kim Gomez" userId="320e855e-40d5-41e9-8867-b120e1dff982" providerId="ADAL" clId="{FA85DEF4-81AC-4E8D-8473-C19CAB092EB5}" dt="2021-07-20T19:25:45.511" v="551" actId="1035"/>
          <ac:spMkLst>
            <pc:docMk/>
            <pc:sldMk cId="1820735940" sldId="6306"/>
            <ac:spMk id="15" creationId="{F94F8315-0E20-44B5-BDAF-CE5653876C2C}"/>
          </ac:spMkLst>
        </pc:spChg>
        <pc:spChg chg="mod">
          <ac:chgData name="Kim Gomez" userId="320e855e-40d5-41e9-8867-b120e1dff982" providerId="ADAL" clId="{FA85DEF4-81AC-4E8D-8473-C19CAB092EB5}" dt="2021-07-20T19:25:45.511" v="551" actId="1035"/>
          <ac:spMkLst>
            <pc:docMk/>
            <pc:sldMk cId="1820735940" sldId="6306"/>
            <ac:spMk id="16" creationId="{5061EC5D-C35E-4D76-B930-7FED503EC2B9}"/>
          </ac:spMkLst>
        </pc:spChg>
        <pc:spChg chg="mod">
          <ac:chgData name="Kim Gomez" userId="320e855e-40d5-41e9-8867-b120e1dff982" providerId="ADAL" clId="{FA85DEF4-81AC-4E8D-8473-C19CAB092EB5}" dt="2021-07-20T19:26:15.177" v="554" actId="1035"/>
          <ac:spMkLst>
            <pc:docMk/>
            <pc:sldMk cId="1820735940" sldId="6306"/>
            <ac:spMk id="17" creationId="{257DBC3B-6FE2-427D-880A-BA449B031FAB}"/>
          </ac:spMkLst>
        </pc:spChg>
        <pc:spChg chg="mod">
          <ac:chgData name="Kim Gomez" userId="320e855e-40d5-41e9-8867-b120e1dff982" providerId="ADAL" clId="{FA85DEF4-81AC-4E8D-8473-C19CAB092EB5}" dt="2021-07-20T19:26:15.177" v="554" actId="1035"/>
          <ac:spMkLst>
            <pc:docMk/>
            <pc:sldMk cId="1820735940" sldId="6306"/>
            <ac:spMk id="18" creationId="{8B270A68-76BE-4E2D-85D8-104934C3358E}"/>
          </ac:spMkLst>
        </pc:spChg>
        <pc:spChg chg="mod">
          <ac:chgData name="Kim Gomez" userId="320e855e-40d5-41e9-8867-b120e1dff982" providerId="ADAL" clId="{FA85DEF4-81AC-4E8D-8473-C19CAB092EB5}" dt="2021-07-20T19:25:45.511" v="551" actId="1035"/>
          <ac:spMkLst>
            <pc:docMk/>
            <pc:sldMk cId="1820735940" sldId="6306"/>
            <ac:spMk id="19" creationId="{DD80A100-9F31-45E6-BD5A-C622CA21EC7E}"/>
          </ac:spMkLst>
        </pc:spChg>
        <pc:spChg chg="mod">
          <ac:chgData name="Kim Gomez" userId="320e855e-40d5-41e9-8867-b120e1dff982" providerId="ADAL" clId="{FA85DEF4-81AC-4E8D-8473-C19CAB092EB5}" dt="2021-07-20T19:25:45.511" v="551" actId="1035"/>
          <ac:spMkLst>
            <pc:docMk/>
            <pc:sldMk cId="1820735940" sldId="6306"/>
            <ac:spMk id="20" creationId="{A7A02E6B-28DE-4FE6-81CE-0B33B87D9AA8}"/>
          </ac:spMkLst>
        </pc:spChg>
        <pc:spChg chg="mod">
          <ac:chgData name="Kim Gomez" userId="320e855e-40d5-41e9-8867-b120e1dff982" providerId="ADAL" clId="{FA85DEF4-81AC-4E8D-8473-C19CAB092EB5}" dt="2021-07-20T19:25:45.511" v="551" actId="1035"/>
          <ac:spMkLst>
            <pc:docMk/>
            <pc:sldMk cId="1820735940" sldId="6306"/>
            <ac:spMk id="21" creationId="{AB196863-8E58-4BF7-A22B-1461D16EE76E}"/>
          </ac:spMkLst>
        </pc:spChg>
        <pc:spChg chg="mod">
          <ac:chgData name="Kim Gomez" userId="320e855e-40d5-41e9-8867-b120e1dff982" providerId="ADAL" clId="{FA85DEF4-81AC-4E8D-8473-C19CAB092EB5}" dt="2021-07-20T19:25:45.511" v="551" actId="1035"/>
          <ac:spMkLst>
            <pc:docMk/>
            <pc:sldMk cId="1820735940" sldId="6306"/>
            <ac:spMk id="22" creationId="{18F23533-B7BE-4144-943E-40C74D811F41}"/>
          </ac:spMkLst>
        </pc:spChg>
        <pc:spChg chg="mod">
          <ac:chgData name="Kim Gomez" userId="320e855e-40d5-41e9-8867-b120e1dff982" providerId="ADAL" clId="{FA85DEF4-81AC-4E8D-8473-C19CAB092EB5}" dt="2021-07-20T19:25:45.511" v="551" actId="1035"/>
          <ac:spMkLst>
            <pc:docMk/>
            <pc:sldMk cId="1820735940" sldId="6306"/>
            <ac:spMk id="23" creationId="{8048B15B-8837-4F5A-91F7-23A5296E6AD6}"/>
          </ac:spMkLst>
        </pc:spChg>
        <pc:spChg chg="mod">
          <ac:chgData name="Kim Gomez" userId="320e855e-40d5-41e9-8867-b120e1dff982" providerId="ADAL" clId="{FA85DEF4-81AC-4E8D-8473-C19CAB092EB5}" dt="2021-07-20T19:25:45.511" v="551" actId="1035"/>
          <ac:spMkLst>
            <pc:docMk/>
            <pc:sldMk cId="1820735940" sldId="6306"/>
            <ac:spMk id="24" creationId="{D5DF0C03-925F-422A-A66E-96F09F066D05}"/>
          </ac:spMkLst>
        </pc:spChg>
        <pc:spChg chg="mod">
          <ac:chgData name="Kim Gomez" userId="320e855e-40d5-41e9-8867-b120e1dff982" providerId="ADAL" clId="{FA85DEF4-81AC-4E8D-8473-C19CAB092EB5}" dt="2021-07-20T19:26:22.278" v="560" actId="1035"/>
          <ac:spMkLst>
            <pc:docMk/>
            <pc:sldMk cId="1820735940" sldId="6306"/>
            <ac:spMk id="25" creationId="{570ABFF1-93DA-4BFA-8775-C00A630EB3AA}"/>
          </ac:spMkLst>
        </pc:spChg>
        <pc:spChg chg="mod">
          <ac:chgData name="Kim Gomez" userId="320e855e-40d5-41e9-8867-b120e1dff982" providerId="ADAL" clId="{FA85DEF4-81AC-4E8D-8473-C19CAB092EB5}" dt="2021-07-20T19:26:22.278" v="560" actId="1035"/>
          <ac:spMkLst>
            <pc:docMk/>
            <pc:sldMk cId="1820735940" sldId="6306"/>
            <ac:spMk id="30" creationId="{437293B4-86DC-4BB2-B2F7-B56FABF907DB}"/>
          </ac:spMkLst>
        </pc:spChg>
        <pc:spChg chg="mod">
          <ac:chgData name="Kim Gomez" userId="320e855e-40d5-41e9-8867-b120e1dff982" providerId="ADAL" clId="{FA85DEF4-81AC-4E8D-8473-C19CAB092EB5}" dt="2021-07-20T19:26:37.013" v="568" actId="1035"/>
          <ac:spMkLst>
            <pc:docMk/>
            <pc:sldMk cId="1820735940" sldId="6306"/>
            <ac:spMk id="31" creationId="{6D03DDF7-B112-4190-AD11-8BB30C4D17F7}"/>
          </ac:spMkLst>
        </pc:spChg>
        <pc:spChg chg="mod">
          <ac:chgData name="Kim Gomez" userId="320e855e-40d5-41e9-8867-b120e1dff982" providerId="ADAL" clId="{FA85DEF4-81AC-4E8D-8473-C19CAB092EB5}" dt="2021-07-20T19:26:37.013" v="568" actId="1035"/>
          <ac:spMkLst>
            <pc:docMk/>
            <pc:sldMk cId="1820735940" sldId="6306"/>
            <ac:spMk id="32" creationId="{EC5AD4C2-673B-405C-8747-C3F9D0E53CC7}"/>
          </ac:spMkLst>
        </pc:spChg>
        <pc:spChg chg="add mod">
          <ac:chgData name="Kim Gomez" userId="320e855e-40d5-41e9-8867-b120e1dff982" providerId="ADAL" clId="{FA85DEF4-81AC-4E8D-8473-C19CAB092EB5}" dt="2021-07-20T18:12:15.934" v="180"/>
          <ac:spMkLst>
            <pc:docMk/>
            <pc:sldMk cId="1820735940" sldId="6306"/>
            <ac:spMk id="33" creationId="{EC13114F-0908-46B4-A20F-0E6B98DCE362}"/>
          </ac:spMkLst>
        </pc:spChg>
        <pc:spChg chg="add mod">
          <ac:chgData name="Kim Gomez" userId="320e855e-40d5-41e9-8867-b120e1dff982" providerId="ADAL" clId="{FA85DEF4-81AC-4E8D-8473-C19CAB092EB5}" dt="2021-07-20T19:25:45.511" v="551" actId="1035"/>
          <ac:spMkLst>
            <pc:docMk/>
            <pc:sldMk cId="1820735940" sldId="6306"/>
            <ac:spMk id="36" creationId="{D0087855-5812-4F59-9F81-A42051095DF3}"/>
          </ac:spMkLst>
        </pc:spChg>
        <pc:spChg chg="mod">
          <ac:chgData name="Kim Gomez" userId="320e855e-40d5-41e9-8867-b120e1dff982" providerId="ADAL" clId="{FA85DEF4-81AC-4E8D-8473-C19CAB092EB5}" dt="2021-07-20T19:26:29.632" v="562" actId="1035"/>
          <ac:spMkLst>
            <pc:docMk/>
            <pc:sldMk cId="1820735940" sldId="6306"/>
            <ac:spMk id="37" creationId="{D3FB9269-5F9A-4E2D-8D31-CEC6E16413FF}"/>
          </ac:spMkLst>
        </pc:spChg>
        <pc:spChg chg="mod">
          <ac:chgData name="Kim Gomez" userId="320e855e-40d5-41e9-8867-b120e1dff982" providerId="ADAL" clId="{FA85DEF4-81AC-4E8D-8473-C19CAB092EB5}" dt="2021-07-20T19:26:29.632" v="562" actId="1035"/>
          <ac:spMkLst>
            <pc:docMk/>
            <pc:sldMk cId="1820735940" sldId="6306"/>
            <ac:spMk id="38" creationId="{7E2D6010-AEF7-4AA4-B439-3A4345BEA691}"/>
          </ac:spMkLst>
        </pc:spChg>
        <pc:spChg chg="add mod">
          <ac:chgData name="Kim Gomez" userId="320e855e-40d5-41e9-8867-b120e1dff982" providerId="ADAL" clId="{FA85DEF4-81AC-4E8D-8473-C19CAB092EB5}" dt="2021-07-20T19:25:45.511" v="551" actId="1035"/>
          <ac:spMkLst>
            <pc:docMk/>
            <pc:sldMk cId="1820735940" sldId="6306"/>
            <ac:spMk id="39" creationId="{3A6CF32E-0581-496A-92BC-858C7C91DA6F}"/>
          </ac:spMkLst>
        </pc:spChg>
        <pc:spChg chg="add del mod">
          <ac:chgData name="Kim Gomez" userId="320e855e-40d5-41e9-8867-b120e1dff982" providerId="ADAL" clId="{FA85DEF4-81AC-4E8D-8473-C19CAB092EB5}" dt="2021-07-20T18:23:48.781" v="190" actId="478"/>
          <ac:spMkLst>
            <pc:docMk/>
            <pc:sldMk cId="1820735940" sldId="6306"/>
            <ac:spMk id="40" creationId="{8BDDC562-1A9C-42EE-BED0-F2DDBF0E1F7F}"/>
          </ac:spMkLst>
        </pc:spChg>
        <pc:spChg chg="add del mod">
          <ac:chgData name="Kim Gomez" userId="320e855e-40d5-41e9-8867-b120e1dff982" providerId="ADAL" clId="{FA85DEF4-81AC-4E8D-8473-C19CAB092EB5}" dt="2021-07-20T18:23:48.781" v="190" actId="478"/>
          <ac:spMkLst>
            <pc:docMk/>
            <pc:sldMk cId="1820735940" sldId="6306"/>
            <ac:spMk id="46" creationId="{EF162893-E2E4-41CB-8BFC-F5718A53C542}"/>
          </ac:spMkLst>
        </pc:spChg>
        <pc:spChg chg="add mod">
          <ac:chgData name="Kim Gomez" userId="320e855e-40d5-41e9-8867-b120e1dff982" providerId="ADAL" clId="{FA85DEF4-81AC-4E8D-8473-C19CAB092EB5}" dt="2021-07-20T19:25:45.511" v="551" actId="1035"/>
          <ac:spMkLst>
            <pc:docMk/>
            <pc:sldMk cId="1820735940" sldId="6306"/>
            <ac:spMk id="50" creationId="{296BA548-B510-4A16-BF50-3574E808608F}"/>
          </ac:spMkLst>
        </pc:spChg>
        <pc:spChg chg="add del mod">
          <ac:chgData name="Kim Gomez" userId="320e855e-40d5-41e9-8867-b120e1dff982" providerId="ADAL" clId="{FA85DEF4-81AC-4E8D-8473-C19CAB092EB5}" dt="2021-07-20T18:23:48.781" v="190" actId="478"/>
          <ac:spMkLst>
            <pc:docMk/>
            <pc:sldMk cId="1820735940" sldId="6306"/>
            <ac:spMk id="51" creationId="{A5A4218A-56FB-4F73-96E9-3254EBB6F9D6}"/>
          </ac:spMkLst>
        </pc:spChg>
        <pc:spChg chg="add mod">
          <ac:chgData name="Kim Gomez" userId="320e855e-40d5-41e9-8867-b120e1dff982" providerId="ADAL" clId="{FA85DEF4-81AC-4E8D-8473-C19CAB092EB5}" dt="2021-07-20T20:23:47.472" v="824" actId="1035"/>
          <ac:spMkLst>
            <pc:docMk/>
            <pc:sldMk cId="1820735940" sldId="6306"/>
            <ac:spMk id="52" creationId="{0712B8B1-4F1E-48BD-B9CB-AE03E1BEDEE6}"/>
          </ac:spMkLst>
        </pc:spChg>
        <pc:spChg chg="add del mod">
          <ac:chgData name="Kim Gomez" userId="320e855e-40d5-41e9-8867-b120e1dff982" providerId="ADAL" clId="{FA85DEF4-81AC-4E8D-8473-C19CAB092EB5}" dt="2021-07-20T18:23:48.781" v="190" actId="478"/>
          <ac:spMkLst>
            <pc:docMk/>
            <pc:sldMk cId="1820735940" sldId="6306"/>
            <ac:spMk id="53" creationId="{259C3C68-4306-4189-8457-9E348E40464D}"/>
          </ac:spMkLst>
        </pc:spChg>
        <pc:spChg chg="add mod">
          <ac:chgData name="Kim Gomez" userId="320e855e-40d5-41e9-8867-b120e1dff982" providerId="ADAL" clId="{FA85DEF4-81AC-4E8D-8473-C19CAB092EB5}" dt="2021-07-20T19:25:45.511" v="551" actId="1035"/>
          <ac:spMkLst>
            <pc:docMk/>
            <pc:sldMk cId="1820735940" sldId="6306"/>
            <ac:spMk id="55" creationId="{7CF072B8-8338-44B0-8859-D0AEFBB3998C}"/>
          </ac:spMkLst>
        </pc:spChg>
        <pc:spChg chg="add mod">
          <ac:chgData name="Kim Gomez" userId="320e855e-40d5-41e9-8867-b120e1dff982" providerId="ADAL" clId="{FA85DEF4-81AC-4E8D-8473-C19CAB092EB5}" dt="2021-07-20T19:25:45.511" v="551" actId="1035"/>
          <ac:spMkLst>
            <pc:docMk/>
            <pc:sldMk cId="1820735940" sldId="6306"/>
            <ac:spMk id="56" creationId="{B5E07F54-B2C3-47C3-8A0F-D7F580623EC8}"/>
          </ac:spMkLst>
        </pc:spChg>
        <pc:spChg chg="add del mod">
          <ac:chgData name="Kim Gomez" userId="320e855e-40d5-41e9-8867-b120e1dff982" providerId="ADAL" clId="{FA85DEF4-81AC-4E8D-8473-C19CAB092EB5}" dt="2021-07-20T18:23:48.781" v="190" actId="478"/>
          <ac:spMkLst>
            <pc:docMk/>
            <pc:sldMk cId="1820735940" sldId="6306"/>
            <ac:spMk id="57" creationId="{D6FA468E-9893-4CBF-A823-E9733E302A0B}"/>
          </ac:spMkLst>
        </pc:spChg>
        <pc:spChg chg="add del mod">
          <ac:chgData name="Kim Gomez" userId="320e855e-40d5-41e9-8867-b120e1dff982" providerId="ADAL" clId="{FA85DEF4-81AC-4E8D-8473-C19CAB092EB5}" dt="2021-07-20T18:23:48.781" v="190" actId="478"/>
          <ac:spMkLst>
            <pc:docMk/>
            <pc:sldMk cId="1820735940" sldId="6306"/>
            <ac:spMk id="63" creationId="{3D8C86F8-E796-4FB2-9A55-F9249537FC1C}"/>
          </ac:spMkLst>
        </pc:spChg>
        <pc:spChg chg="add mod">
          <ac:chgData name="Kim Gomez" userId="320e855e-40d5-41e9-8867-b120e1dff982" providerId="ADAL" clId="{FA85DEF4-81AC-4E8D-8473-C19CAB092EB5}" dt="2021-07-20T19:25:45.511" v="551" actId="1035"/>
          <ac:spMkLst>
            <pc:docMk/>
            <pc:sldMk cId="1820735940" sldId="6306"/>
            <ac:spMk id="66" creationId="{BA6A74F2-4F94-45D7-BC63-E62A29848E4A}"/>
          </ac:spMkLst>
        </pc:spChg>
        <pc:spChg chg="add mod">
          <ac:chgData name="Kim Gomez" userId="320e855e-40d5-41e9-8867-b120e1dff982" providerId="ADAL" clId="{FA85DEF4-81AC-4E8D-8473-C19CAB092EB5}" dt="2021-07-20T19:25:45.511" v="551" actId="1035"/>
          <ac:spMkLst>
            <pc:docMk/>
            <pc:sldMk cId="1820735940" sldId="6306"/>
            <ac:spMk id="67" creationId="{051BA6F0-883B-43DD-B92F-CF7E3F0ADD7D}"/>
          </ac:spMkLst>
        </pc:spChg>
        <pc:spChg chg="add del mod">
          <ac:chgData name="Kim Gomez" userId="320e855e-40d5-41e9-8867-b120e1dff982" providerId="ADAL" clId="{FA85DEF4-81AC-4E8D-8473-C19CAB092EB5}" dt="2021-07-20T18:23:48.781" v="190" actId="478"/>
          <ac:spMkLst>
            <pc:docMk/>
            <pc:sldMk cId="1820735940" sldId="6306"/>
            <ac:spMk id="68" creationId="{D0AE427A-CF70-4E9D-A7E6-39C326C044E2}"/>
          </ac:spMkLst>
        </pc:spChg>
        <pc:spChg chg="add del mod">
          <ac:chgData name="Kim Gomez" userId="320e855e-40d5-41e9-8867-b120e1dff982" providerId="ADAL" clId="{FA85DEF4-81AC-4E8D-8473-C19CAB092EB5}" dt="2021-07-20T18:23:48.781" v="190" actId="478"/>
          <ac:spMkLst>
            <pc:docMk/>
            <pc:sldMk cId="1820735940" sldId="6306"/>
            <ac:spMk id="74" creationId="{B11B1DE2-E792-498A-B8E8-21319327BE5D}"/>
          </ac:spMkLst>
        </pc:spChg>
        <pc:spChg chg="add mod">
          <ac:chgData name="Kim Gomez" userId="320e855e-40d5-41e9-8867-b120e1dff982" providerId="ADAL" clId="{FA85DEF4-81AC-4E8D-8473-C19CAB092EB5}" dt="2021-07-20T19:25:45.511" v="551" actId="1035"/>
          <ac:spMkLst>
            <pc:docMk/>
            <pc:sldMk cId="1820735940" sldId="6306"/>
            <ac:spMk id="77" creationId="{EE97FCC3-097D-4866-9DF3-20051F87A3FD}"/>
          </ac:spMkLst>
        </pc:spChg>
        <pc:spChg chg="add mod">
          <ac:chgData name="Kim Gomez" userId="320e855e-40d5-41e9-8867-b120e1dff982" providerId="ADAL" clId="{FA85DEF4-81AC-4E8D-8473-C19CAB092EB5}" dt="2021-07-20T19:25:45.511" v="551" actId="1035"/>
          <ac:spMkLst>
            <pc:docMk/>
            <pc:sldMk cId="1820735940" sldId="6306"/>
            <ac:spMk id="78" creationId="{2A779456-B22B-4F23-9469-F11F784FC217}"/>
          </ac:spMkLst>
        </pc:spChg>
        <pc:spChg chg="add del mod">
          <ac:chgData name="Kim Gomez" userId="320e855e-40d5-41e9-8867-b120e1dff982" providerId="ADAL" clId="{FA85DEF4-81AC-4E8D-8473-C19CAB092EB5}" dt="2021-07-20T18:23:48.781" v="190" actId="478"/>
          <ac:spMkLst>
            <pc:docMk/>
            <pc:sldMk cId="1820735940" sldId="6306"/>
            <ac:spMk id="79" creationId="{A2EF66F7-003F-4917-A679-3EDB214B691D}"/>
          </ac:spMkLst>
        </pc:spChg>
        <pc:spChg chg="add del mod">
          <ac:chgData name="Kim Gomez" userId="320e855e-40d5-41e9-8867-b120e1dff982" providerId="ADAL" clId="{FA85DEF4-81AC-4E8D-8473-C19CAB092EB5}" dt="2021-07-20T18:23:48.781" v="190" actId="478"/>
          <ac:spMkLst>
            <pc:docMk/>
            <pc:sldMk cId="1820735940" sldId="6306"/>
            <ac:spMk id="85" creationId="{EBB36D37-069C-47BA-B23D-0D0A907A2B31}"/>
          </ac:spMkLst>
        </pc:spChg>
        <pc:spChg chg="add mod">
          <ac:chgData name="Kim Gomez" userId="320e855e-40d5-41e9-8867-b120e1dff982" providerId="ADAL" clId="{FA85DEF4-81AC-4E8D-8473-C19CAB092EB5}" dt="2021-07-20T19:25:45.511" v="551" actId="1035"/>
          <ac:spMkLst>
            <pc:docMk/>
            <pc:sldMk cId="1820735940" sldId="6306"/>
            <ac:spMk id="88" creationId="{1062B824-AF42-43B3-BBD9-0A698460D532}"/>
          </ac:spMkLst>
        </pc:spChg>
        <pc:spChg chg="add mod">
          <ac:chgData name="Kim Gomez" userId="320e855e-40d5-41e9-8867-b120e1dff982" providerId="ADAL" clId="{FA85DEF4-81AC-4E8D-8473-C19CAB092EB5}" dt="2021-07-20T19:25:45.511" v="551" actId="1035"/>
          <ac:spMkLst>
            <pc:docMk/>
            <pc:sldMk cId="1820735940" sldId="6306"/>
            <ac:spMk id="89" creationId="{71549E09-A130-4141-8D1B-5045C3C1D966}"/>
          </ac:spMkLst>
        </pc:spChg>
        <pc:spChg chg="add del mod">
          <ac:chgData name="Kim Gomez" userId="320e855e-40d5-41e9-8867-b120e1dff982" providerId="ADAL" clId="{FA85DEF4-81AC-4E8D-8473-C19CAB092EB5}" dt="2021-07-20T18:23:48.781" v="190" actId="478"/>
          <ac:spMkLst>
            <pc:docMk/>
            <pc:sldMk cId="1820735940" sldId="6306"/>
            <ac:spMk id="90" creationId="{222CD40A-E149-4E13-81DD-3ED132BF980C}"/>
          </ac:spMkLst>
        </pc:spChg>
        <pc:spChg chg="add del mod">
          <ac:chgData name="Kim Gomez" userId="320e855e-40d5-41e9-8867-b120e1dff982" providerId="ADAL" clId="{FA85DEF4-81AC-4E8D-8473-C19CAB092EB5}" dt="2021-07-20T18:23:48.781" v="190" actId="478"/>
          <ac:spMkLst>
            <pc:docMk/>
            <pc:sldMk cId="1820735940" sldId="6306"/>
            <ac:spMk id="96" creationId="{CC1A8783-3DC7-4739-8C0B-CF49B85AADCB}"/>
          </ac:spMkLst>
        </pc:spChg>
        <pc:spChg chg="add del mod">
          <ac:chgData name="Kim Gomez" userId="320e855e-40d5-41e9-8867-b120e1dff982" providerId="ADAL" clId="{FA85DEF4-81AC-4E8D-8473-C19CAB092EB5}" dt="2021-07-20T18:24:22.549" v="193" actId="478"/>
          <ac:spMkLst>
            <pc:docMk/>
            <pc:sldMk cId="1820735940" sldId="6306"/>
            <ac:spMk id="99" creationId="{8C8F5124-E7D4-4EBE-A5E7-074E7CADE8A4}"/>
          </ac:spMkLst>
        </pc:spChg>
        <pc:spChg chg="add del mod">
          <ac:chgData name="Kim Gomez" userId="320e855e-40d5-41e9-8867-b120e1dff982" providerId="ADAL" clId="{FA85DEF4-81AC-4E8D-8473-C19CAB092EB5}" dt="2021-07-20T18:24:22.549" v="193" actId="478"/>
          <ac:spMkLst>
            <pc:docMk/>
            <pc:sldMk cId="1820735940" sldId="6306"/>
            <ac:spMk id="100" creationId="{4A0787C9-2402-448B-95D0-555B24CA3615}"/>
          </ac:spMkLst>
        </pc:spChg>
        <pc:spChg chg="add del mod">
          <ac:chgData name="Kim Gomez" userId="320e855e-40d5-41e9-8867-b120e1dff982" providerId="ADAL" clId="{FA85DEF4-81AC-4E8D-8473-C19CAB092EB5}" dt="2021-07-20T18:24:22.549" v="193" actId="478"/>
          <ac:spMkLst>
            <pc:docMk/>
            <pc:sldMk cId="1820735940" sldId="6306"/>
            <ac:spMk id="101" creationId="{59DE45B0-CC26-45B2-AFB1-A45A72D6F1C6}"/>
          </ac:spMkLst>
        </pc:spChg>
        <pc:spChg chg="add del mod">
          <ac:chgData name="Kim Gomez" userId="320e855e-40d5-41e9-8867-b120e1dff982" providerId="ADAL" clId="{FA85DEF4-81AC-4E8D-8473-C19CAB092EB5}" dt="2021-07-20T18:24:22.549" v="193" actId="478"/>
          <ac:spMkLst>
            <pc:docMk/>
            <pc:sldMk cId="1820735940" sldId="6306"/>
            <ac:spMk id="102" creationId="{40E42499-0465-4D69-B451-CA91B8FA4F9D}"/>
          </ac:spMkLst>
        </pc:spChg>
        <pc:spChg chg="add del mod">
          <ac:chgData name="Kim Gomez" userId="320e855e-40d5-41e9-8867-b120e1dff982" providerId="ADAL" clId="{FA85DEF4-81AC-4E8D-8473-C19CAB092EB5}" dt="2021-07-20T18:24:22.549" v="193" actId="478"/>
          <ac:spMkLst>
            <pc:docMk/>
            <pc:sldMk cId="1820735940" sldId="6306"/>
            <ac:spMk id="103" creationId="{AF95E793-D49E-493E-AE8F-B21C4BAB0DD8}"/>
          </ac:spMkLst>
        </pc:spChg>
        <pc:spChg chg="add del mod">
          <ac:chgData name="Kim Gomez" userId="320e855e-40d5-41e9-8867-b120e1dff982" providerId="ADAL" clId="{FA85DEF4-81AC-4E8D-8473-C19CAB092EB5}" dt="2021-07-20T18:24:22.549" v="193" actId="478"/>
          <ac:spMkLst>
            <pc:docMk/>
            <pc:sldMk cId="1820735940" sldId="6306"/>
            <ac:spMk id="104" creationId="{B7668A0C-ED46-4DEC-886A-5167A51B8670}"/>
          </ac:spMkLst>
        </pc:spChg>
        <pc:spChg chg="add del mod">
          <ac:chgData name="Kim Gomez" userId="320e855e-40d5-41e9-8867-b120e1dff982" providerId="ADAL" clId="{FA85DEF4-81AC-4E8D-8473-C19CAB092EB5}" dt="2021-07-20T18:24:22.549" v="193" actId="478"/>
          <ac:spMkLst>
            <pc:docMk/>
            <pc:sldMk cId="1820735940" sldId="6306"/>
            <ac:spMk id="105" creationId="{2F42D087-2C54-4B94-B3A5-0EA5158579FF}"/>
          </ac:spMkLst>
        </pc:spChg>
        <pc:spChg chg="add del mod">
          <ac:chgData name="Kim Gomez" userId="320e855e-40d5-41e9-8867-b120e1dff982" providerId="ADAL" clId="{FA85DEF4-81AC-4E8D-8473-C19CAB092EB5}" dt="2021-07-20T18:24:22.549" v="193" actId="478"/>
          <ac:spMkLst>
            <pc:docMk/>
            <pc:sldMk cId="1820735940" sldId="6306"/>
            <ac:spMk id="106" creationId="{C342D69C-7216-4FE3-93AE-000D27AA95A1}"/>
          </ac:spMkLst>
        </pc:spChg>
        <pc:spChg chg="add del mod">
          <ac:chgData name="Kim Gomez" userId="320e855e-40d5-41e9-8867-b120e1dff982" providerId="ADAL" clId="{FA85DEF4-81AC-4E8D-8473-C19CAB092EB5}" dt="2021-07-20T18:24:22.549" v="193" actId="478"/>
          <ac:spMkLst>
            <pc:docMk/>
            <pc:sldMk cId="1820735940" sldId="6306"/>
            <ac:spMk id="107" creationId="{5D1CF634-04C3-4E31-9816-72BA2E4221E6}"/>
          </ac:spMkLst>
        </pc:spChg>
        <pc:spChg chg="add del mod">
          <ac:chgData name="Kim Gomez" userId="320e855e-40d5-41e9-8867-b120e1dff982" providerId="ADAL" clId="{FA85DEF4-81AC-4E8D-8473-C19CAB092EB5}" dt="2021-07-20T18:24:22.549" v="193" actId="478"/>
          <ac:spMkLst>
            <pc:docMk/>
            <pc:sldMk cId="1820735940" sldId="6306"/>
            <ac:spMk id="108" creationId="{D465747D-D708-4A11-B86E-1363CA670CB4}"/>
          </ac:spMkLst>
        </pc:spChg>
        <pc:spChg chg="add del mod">
          <ac:chgData name="Kim Gomez" userId="320e855e-40d5-41e9-8867-b120e1dff982" providerId="ADAL" clId="{FA85DEF4-81AC-4E8D-8473-C19CAB092EB5}" dt="2021-07-20T18:24:22.549" v="193" actId="478"/>
          <ac:spMkLst>
            <pc:docMk/>
            <pc:sldMk cId="1820735940" sldId="6306"/>
            <ac:spMk id="109" creationId="{2B4BBC82-68AD-4036-8651-143BF9A5F927}"/>
          </ac:spMkLst>
        </pc:spChg>
        <pc:spChg chg="mod">
          <ac:chgData name="Kim Gomez" userId="320e855e-40d5-41e9-8867-b120e1dff982" providerId="ADAL" clId="{FA85DEF4-81AC-4E8D-8473-C19CAB092EB5}" dt="2021-07-20T18:12:15.934" v="180"/>
          <ac:spMkLst>
            <pc:docMk/>
            <pc:sldMk cId="1820735940" sldId="6306"/>
            <ac:spMk id="111" creationId="{A06E83C3-A54B-4950-A873-BC53B3F8EFBD}"/>
          </ac:spMkLst>
        </pc:spChg>
        <pc:spChg chg="mod">
          <ac:chgData name="Kim Gomez" userId="320e855e-40d5-41e9-8867-b120e1dff982" providerId="ADAL" clId="{FA85DEF4-81AC-4E8D-8473-C19CAB092EB5}" dt="2021-07-20T18:12:15.934" v="180"/>
          <ac:spMkLst>
            <pc:docMk/>
            <pc:sldMk cId="1820735940" sldId="6306"/>
            <ac:spMk id="112" creationId="{EC16DC17-497F-4052-9C4A-D92AD15CA418}"/>
          </ac:spMkLst>
        </pc:spChg>
        <pc:spChg chg="mod">
          <ac:chgData name="Kim Gomez" userId="320e855e-40d5-41e9-8867-b120e1dff982" providerId="ADAL" clId="{FA85DEF4-81AC-4E8D-8473-C19CAB092EB5}" dt="2021-07-20T18:12:15.934" v="180"/>
          <ac:spMkLst>
            <pc:docMk/>
            <pc:sldMk cId="1820735940" sldId="6306"/>
            <ac:spMk id="114" creationId="{E0098296-C01D-4EED-B08E-727FAD9BAAB2}"/>
          </ac:spMkLst>
        </pc:spChg>
        <pc:spChg chg="mod">
          <ac:chgData name="Kim Gomez" userId="320e855e-40d5-41e9-8867-b120e1dff982" providerId="ADAL" clId="{FA85DEF4-81AC-4E8D-8473-C19CAB092EB5}" dt="2021-07-20T18:12:15.934" v="180"/>
          <ac:spMkLst>
            <pc:docMk/>
            <pc:sldMk cId="1820735940" sldId="6306"/>
            <ac:spMk id="115" creationId="{F3502A06-8FC3-4372-A66D-F071FB274E32}"/>
          </ac:spMkLst>
        </pc:spChg>
        <pc:spChg chg="mod">
          <ac:chgData name="Kim Gomez" userId="320e855e-40d5-41e9-8867-b120e1dff982" providerId="ADAL" clId="{FA85DEF4-81AC-4E8D-8473-C19CAB092EB5}" dt="2021-07-20T18:12:15.934" v="180"/>
          <ac:spMkLst>
            <pc:docMk/>
            <pc:sldMk cId="1820735940" sldId="6306"/>
            <ac:spMk id="117" creationId="{0432A190-4260-4BDD-9D8F-FE9165636D78}"/>
          </ac:spMkLst>
        </pc:spChg>
        <pc:spChg chg="mod">
          <ac:chgData name="Kim Gomez" userId="320e855e-40d5-41e9-8867-b120e1dff982" providerId="ADAL" clId="{FA85DEF4-81AC-4E8D-8473-C19CAB092EB5}" dt="2021-07-20T18:12:15.934" v="180"/>
          <ac:spMkLst>
            <pc:docMk/>
            <pc:sldMk cId="1820735940" sldId="6306"/>
            <ac:spMk id="118" creationId="{7F83FBCF-CBC4-4F52-B8AE-4BF49B4FCAA3}"/>
          </ac:spMkLst>
        </pc:spChg>
        <pc:spChg chg="mod">
          <ac:chgData name="Kim Gomez" userId="320e855e-40d5-41e9-8867-b120e1dff982" providerId="ADAL" clId="{FA85DEF4-81AC-4E8D-8473-C19CAB092EB5}" dt="2021-07-20T18:12:15.934" v="180"/>
          <ac:spMkLst>
            <pc:docMk/>
            <pc:sldMk cId="1820735940" sldId="6306"/>
            <ac:spMk id="120" creationId="{47112366-5E92-45BC-A0E8-098D3CFABCAA}"/>
          </ac:spMkLst>
        </pc:spChg>
        <pc:spChg chg="mod">
          <ac:chgData name="Kim Gomez" userId="320e855e-40d5-41e9-8867-b120e1dff982" providerId="ADAL" clId="{FA85DEF4-81AC-4E8D-8473-C19CAB092EB5}" dt="2021-07-20T18:12:15.934" v="180"/>
          <ac:spMkLst>
            <pc:docMk/>
            <pc:sldMk cId="1820735940" sldId="6306"/>
            <ac:spMk id="121" creationId="{7731B203-E2F9-472A-BABB-58240A84204C}"/>
          </ac:spMkLst>
        </pc:spChg>
        <pc:spChg chg="mod">
          <ac:chgData name="Kim Gomez" userId="320e855e-40d5-41e9-8867-b120e1dff982" providerId="ADAL" clId="{FA85DEF4-81AC-4E8D-8473-C19CAB092EB5}" dt="2021-07-20T18:12:15.934" v="180"/>
          <ac:spMkLst>
            <pc:docMk/>
            <pc:sldMk cId="1820735940" sldId="6306"/>
            <ac:spMk id="123" creationId="{B11B4020-41DD-45CB-967C-B67E58FBE8E5}"/>
          </ac:spMkLst>
        </pc:spChg>
        <pc:spChg chg="mod">
          <ac:chgData name="Kim Gomez" userId="320e855e-40d5-41e9-8867-b120e1dff982" providerId="ADAL" clId="{FA85DEF4-81AC-4E8D-8473-C19CAB092EB5}" dt="2021-07-20T18:12:15.934" v="180"/>
          <ac:spMkLst>
            <pc:docMk/>
            <pc:sldMk cId="1820735940" sldId="6306"/>
            <ac:spMk id="124" creationId="{89E0833D-2994-4165-8429-1A3FBD5C2323}"/>
          </ac:spMkLst>
        </pc:spChg>
        <pc:spChg chg="mod">
          <ac:chgData name="Kim Gomez" userId="320e855e-40d5-41e9-8867-b120e1dff982" providerId="ADAL" clId="{FA85DEF4-81AC-4E8D-8473-C19CAB092EB5}" dt="2021-07-20T18:12:15.934" v="180"/>
          <ac:spMkLst>
            <pc:docMk/>
            <pc:sldMk cId="1820735940" sldId="6306"/>
            <ac:spMk id="126" creationId="{D3381639-9BEC-49BC-9A89-54A8B5E32D31}"/>
          </ac:spMkLst>
        </pc:spChg>
        <pc:spChg chg="mod">
          <ac:chgData name="Kim Gomez" userId="320e855e-40d5-41e9-8867-b120e1dff982" providerId="ADAL" clId="{FA85DEF4-81AC-4E8D-8473-C19CAB092EB5}" dt="2021-07-20T18:12:15.934" v="180"/>
          <ac:spMkLst>
            <pc:docMk/>
            <pc:sldMk cId="1820735940" sldId="6306"/>
            <ac:spMk id="127" creationId="{8F70B44D-F9C1-4790-831C-3AF3E0468297}"/>
          </ac:spMkLst>
        </pc:spChg>
        <pc:spChg chg="mod">
          <ac:chgData name="Kim Gomez" userId="320e855e-40d5-41e9-8867-b120e1dff982" providerId="ADAL" clId="{FA85DEF4-81AC-4E8D-8473-C19CAB092EB5}" dt="2021-07-20T18:12:15.934" v="180"/>
          <ac:spMkLst>
            <pc:docMk/>
            <pc:sldMk cId="1820735940" sldId="6306"/>
            <ac:spMk id="129" creationId="{28F63D1A-A582-4601-9659-62577818B267}"/>
          </ac:spMkLst>
        </pc:spChg>
        <pc:spChg chg="mod">
          <ac:chgData name="Kim Gomez" userId="320e855e-40d5-41e9-8867-b120e1dff982" providerId="ADAL" clId="{FA85DEF4-81AC-4E8D-8473-C19CAB092EB5}" dt="2021-07-20T18:12:15.934" v="180"/>
          <ac:spMkLst>
            <pc:docMk/>
            <pc:sldMk cId="1820735940" sldId="6306"/>
            <ac:spMk id="130" creationId="{D0B283D7-722A-41A1-93C6-C6D93DF0A1A3}"/>
          </ac:spMkLst>
        </pc:spChg>
        <pc:spChg chg="mod">
          <ac:chgData name="Kim Gomez" userId="320e855e-40d5-41e9-8867-b120e1dff982" providerId="ADAL" clId="{FA85DEF4-81AC-4E8D-8473-C19CAB092EB5}" dt="2021-07-20T18:12:15.934" v="180"/>
          <ac:spMkLst>
            <pc:docMk/>
            <pc:sldMk cId="1820735940" sldId="6306"/>
            <ac:spMk id="132" creationId="{55F3DA3C-BAB8-4B8B-AB33-5D50CE3AC9C1}"/>
          </ac:spMkLst>
        </pc:spChg>
        <pc:spChg chg="mod">
          <ac:chgData name="Kim Gomez" userId="320e855e-40d5-41e9-8867-b120e1dff982" providerId="ADAL" clId="{FA85DEF4-81AC-4E8D-8473-C19CAB092EB5}" dt="2021-07-20T18:12:15.934" v="180"/>
          <ac:spMkLst>
            <pc:docMk/>
            <pc:sldMk cId="1820735940" sldId="6306"/>
            <ac:spMk id="133" creationId="{36830C0D-DC1C-404D-B560-D23F0FE8AF37}"/>
          </ac:spMkLst>
        </pc:spChg>
        <pc:spChg chg="mod">
          <ac:chgData name="Kim Gomez" userId="320e855e-40d5-41e9-8867-b120e1dff982" providerId="ADAL" clId="{FA85DEF4-81AC-4E8D-8473-C19CAB092EB5}" dt="2021-07-20T18:12:15.934" v="180"/>
          <ac:spMkLst>
            <pc:docMk/>
            <pc:sldMk cId="1820735940" sldId="6306"/>
            <ac:spMk id="135" creationId="{BC7DE509-7EC9-42B5-96F3-B2DEB8CDABEA}"/>
          </ac:spMkLst>
        </pc:spChg>
        <pc:spChg chg="mod">
          <ac:chgData name="Kim Gomez" userId="320e855e-40d5-41e9-8867-b120e1dff982" providerId="ADAL" clId="{FA85DEF4-81AC-4E8D-8473-C19CAB092EB5}" dt="2021-07-20T18:12:15.934" v="180"/>
          <ac:spMkLst>
            <pc:docMk/>
            <pc:sldMk cId="1820735940" sldId="6306"/>
            <ac:spMk id="136" creationId="{5784382D-0C42-4B5D-ADDE-844890A1B980}"/>
          </ac:spMkLst>
        </pc:spChg>
        <pc:spChg chg="mod">
          <ac:chgData name="Kim Gomez" userId="320e855e-40d5-41e9-8867-b120e1dff982" providerId="ADAL" clId="{FA85DEF4-81AC-4E8D-8473-C19CAB092EB5}" dt="2021-07-20T18:12:15.934" v="180"/>
          <ac:spMkLst>
            <pc:docMk/>
            <pc:sldMk cId="1820735940" sldId="6306"/>
            <ac:spMk id="138" creationId="{117CBAAD-EE2D-49A1-9DAB-F816692473E7}"/>
          </ac:spMkLst>
        </pc:spChg>
        <pc:spChg chg="mod">
          <ac:chgData name="Kim Gomez" userId="320e855e-40d5-41e9-8867-b120e1dff982" providerId="ADAL" clId="{FA85DEF4-81AC-4E8D-8473-C19CAB092EB5}" dt="2021-07-20T18:12:15.934" v="180"/>
          <ac:spMkLst>
            <pc:docMk/>
            <pc:sldMk cId="1820735940" sldId="6306"/>
            <ac:spMk id="139" creationId="{11708830-2DFB-4775-8D85-8FD3BD6EF317}"/>
          </ac:spMkLst>
        </pc:spChg>
        <pc:spChg chg="mod">
          <ac:chgData name="Kim Gomez" userId="320e855e-40d5-41e9-8867-b120e1dff982" providerId="ADAL" clId="{FA85DEF4-81AC-4E8D-8473-C19CAB092EB5}" dt="2021-07-20T18:12:15.934" v="180"/>
          <ac:spMkLst>
            <pc:docMk/>
            <pc:sldMk cId="1820735940" sldId="6306"/>
            <ac:spMk id="141" creationId="{205028C1-A953-4187-A0FD-D553C0D08438}"/>
          </ac:spMkLst>
        </pc:spChg>
        <pc:spChg chg="mod">
          <ac:chgData name="Kim Gomez" userId="320e855e-40d5-41e9-8867-b120e1dff982" providerId="ADAL" clId="{FA85DEF4-81AC-4E8D-8473-C19CAB092EB5}" dt="2021-07-20T18:12:15.934" v="180"/>
          <ac:spMkLst>
            <pc:docMk/>
            <pc:sldMk cId="1820735940" sldId="6306"/>
            <ac:spMk id="142" creationId="{8CE02FDA-0992-4242-8916-F74852967794}"/>
          </ac:spMkLst>
        </pc:spChg>
        <pc:spChg chg="add mod ord">
          <ac:chgData name="Kim Gomez" userId="320e855e-40d5-41e9-8867-b120e1dff982" providerId="ADAL" clId="{FA85DEF4-81AC-4E8D-8473-C19CAB092EB5}" dt="2021-07-20T18:12:25.892" v="183" actId="167"/>
          <ac:spMkLst>
            <pc:docMk/>
            <pc:sldMk cId="1820735940" sldId="6306"/>
            <ac:spMk id="143" creationId="{02FCFD3F-CB73-43F0-B59C-31281F6825F2}"/>
          </ac:spMkLst>
        </pc:spChg>
        <pc:spChg chg="add mod">
          <ac:chgData name="Kim Gomez" userId="320e855e-40d5-41e9-8867-b120e1dff982" providerId="ADAL" clId="{FA85DEF4-81AC-4E8D-8473-C19CAB092EB5}" dt="2021-07-20T20:23:58.194" v="837" actId="20577"/>
          <ac:spMkLst>
            <pc:docMk/>
            <pc:sldMk cId="1820735940" sldId="6306"/>
            <ac:spMk id="146" creationId="{E607AF28-D708-4499-8AEB-2F4A74724178}"/>
          </ac:spMkLst>
        </pc:spChg>
        <pc:spChg chg="add del mod">
          <ac:chgData name="Kim Gomez" userId="320e855e-40d5-41e9-8867-b120e1dff982" providerId="ADAL" clId="{FA85DEF4-81AC-4E8D-8473-C19CAB092EB5}" dt="2021-07-20T19:28:30.935" v="585" actId="478"/>
          <ac:spMkLst>
            <pc:docMk/>
            <pc:sldMk cId="1820735940" sldId="6306"/>
            <ac:spMk id="151" creationId="{FCE3E14D-D316-4CFB-A576-0548F4ECA2A7}"/>
          </ac:spMkLst>
        </pc:spChg>
        <pc:spChg chg="add del mod">
          <ac:chgData name="Kim Gomez" userId="320e855e-40d5-41e9-8867-b120e1dff982" providerId="ADAL" clId="{FA85DEF4-81AC-4E8D-8473-C19CAB092EB5}" dt="2021-07-20T19:28:27.182" v="584" actId="478"/>
          <ac:spMkLst>
            <pc:docMk/>
            <pc:sldMk cId="1820735940" sldId="6306"/>
            <ac:spMk id="152" creationId="{4AC80432-B4B9-465E-B880-94AFD05C8A8A}"/>
          </ac:spMkLst>
        </pc:spChg>
        <pc:spChg chg="add del mod">
          <ac:chgData name="Kim Gomez" userId="320e855e-40d5-41e9-8867-b120e1dff982" providerId="ADAL" clId="{FA85DEF4-81AC-4E8D-8473-C19CAB092EB5}" dt="2021-07-20T19:28:34.366" v="586" actId="478"/>
          <ac:spMkLst>
            <pc:docMk/>
            <pc:sldMk cId="1820735940" sldId="6306"/>
            <ac:spMk id="153" creationId="{B99D9D67-6A86-4F12-8EF9-1E987746881C}"/>
          </ac:spMkLst>
        </pc:spChg>
        <pc:spChg chg="add del mod">
          <ac:chgData name="Kim Gomez" userId="320e855e-40d5-41e9-8867-b120e1dff982" providerId="ADAL" clId="{FA85DEF4-81AC-4E8D-8473-C19CAB092EB5}" dt="2021-07-20T19:28:41.601" v="587" actId="478"/>
          <ac:spMkLst>
            <pc:docMk/>
            <pc:sldMk cId="1820735940" sldId="6306"/>
            <ac:spMk id="154" creationId="{E779EA95-AB46-4B5E-A52B-3057F6FD926D}"/>
          </ac:spMkLst>
        </pc:spChg>
        <pc:spChg chg="add del mod">
          <ac:chgData name="Kim Gomez" userId="320e855e-40d5-41e9-8867-b120e1dff982" providerId="ADAL" clId="{FA85DEF4-81AC-4E8D-8473-C19CAB092EB5}" dt="2021-07-20T19:28:30.935" v="585" actId="478"/>
          <ac:spMkLst>
            <pc:docMk/>
            <pc:sldMk cId="1820735940" sldId="6306"/>
            <ac:spMk id="155" creationId="{4FFC8F0F-71AA-41B4-8CFE-A46F78BC8F02}"/>
          </ac:spMkLst>
        </pc:spChg>
        <pc:spChg chg="add del mod">
          <ac:chgData name="Kim Gomez" userId="320e855e-40d5-41e9-8867-b120e1dff982" providerId="ADAL" clId="{FA85DEF4-81AC-4E8D-8473-C19CAB092EB5}" dt="2021-07-20T19:28:27.182" v="584" actId="478"/>
          <ac:spMkLst>
            <pc:docMk/>
            <pc:sldMk cId="1820735940" sldId="6306"/>
            <ac:spMk id="156" creationId="{984B9CBB-709E-4E1B-B052-9C879510D6A7}"/>
          </ac:spMkLst>
        </pc:spChg>
        <pc:spChg chg="add del mod">
          <ac:chgData name="Kim Gomez" userId="320e855e-40d5-41e9-8867-b120e1dff982" providerId="ADAL" clId="{FA85DEF4-81AC-4E8D-8473-C19CAB092EB5}" dt="2021-07-20T19:28:30.935" v="585" actId="478"/>
          <ac:spMkLst>
            <pc:docMk/>
            <pc:sldMk cId="1820735940" sldId="6306"/>
            <ac:spMk id="157" creationId="{7B4B5A4B-AA76-424B-A834-D3F546842171}"/>
          </ac:spMkLst>
        </pc:spChg>
        <pc:spChg chg="add del mod">
          <ac:chgData name="Kim Gomez" userId="320e855e-40d5-41e9-8867-b120e1dff982" providerId="ADAL" clId="{FA85DEF4-81AC-4E8D-8473-C19CAB092EB5}" dt="2021-07-20T19:28:27.182" v="584" actId="478"/>
          <ac:spMkLst>
            <pc:docMk/>
            <pc:sldMk cId="1820735940" sldId="6306"/>
            <ac:spMk id="158" creationId="{555502CD-0141-42BC-981D-7C7542A8DCB4}"/>
          </ac:spMkLst>
        </pc:spChg>
        <pc:spChg chg="add del mod">
          <ac:chgData name="Kim Gomez" userId="320e855e-40d5-41e9-8867-b120e1dff982" providerId="ADAL" clId="{FA85DEF4-81AC-4E8D-8473-C19CAB092EB5}" dt="2021-07-20T19:28:30.935" v="585" actId="478"/>
          <ac:spMkLst>
            <pc:docMk/>
            <pc:sldMk cId="1820735940" sldId="6306"/>
            <ac:spMk id="159" creationId="{BC931A4D-8155-4120-B9EF-27351B97F893}"/>
          </ac:spMkLst>
        </pc:spChg>
        <pc:spChg chg="add del mod">
          <ac:chgData name="Kim Gomez" userId="320e855e-40d5-41e9-8867-b120e1dff982" providerId="ADAL" clId="{FA85DEF4-81AC-4E8D-8473-C19CAB092EB5}" dt="2021-07-20T19:28:27.182" v="584" actId="478"/>
          <ac:spMkLst>
            <pc:docMk/>
            <pc:sldMk cId="1820735940" sldId="6306"/>
            <ac:spMk id="160" creationId="{CB3D6463-D28E-49E3-9263-C2012BFD2B9B}"/>
          </ac:spMkLst>
        </pc:spChg>
        <pc:spChg chg="add del mod">
          <ac:chgData name="Kim Gomez" userId="320e855e-40d5-41e9-8867-b120e1dff982" providerId="ADAL" clId="{FA85DEF4-81AC-4E8D-8473-C19CAB092EB5}" dt="2021-07-20T19:28:30.935" v="585" actId="478"/>
          <ac:spMkLst>
            <pc:docMk/>
            <pc:sldMk cId="1820735940" sldId="6306"/>
            <ac:spMk id="161" creationId="{2448E0A3-6788-45F3-9E64-EF491DBD56EA}"/>
          </ac:spMkLst>
        </pc:spChg>
        <pc:spChg chg="add del mod">
          <ac:chgData name="Kim Gomez" userId="320e855e-40d5-41e9-8867-b120e1dff982" providerId="ADAL" clId="{FA85DEF4-81AC-4E8D-8473-C19CAB092EB5}" dt="2021-07-20T19:28:27.182" v="584" actId="478"/>
          <ac:spMkLst>
            <pc:docMk/>
            <pc:sldMk cId="1820735940" sldId="6306"/>
            <ac:spMk id="162" creationId="{F6050BF9-27A5-4A84-971E-783CACB53DDE}"/>
          </ac:spMkLst>
        </pc:spChg>
        <pc:spChg chg="add mod">
          <ac:chgData name="Kim Gomez" userId="320e855e-40d5-41e9-8867-b120e1dff982" providerId="ADAL" clId="{FA85DEF4-81AC-4E8D-8473-C19CAB092EB5}" dt="2021-07-20T19:33:00.110" v="660" actId="20577"/>
          <ac:spMkLst>
            <pc:docMk/>
            <pc:sldMk cId="1820735940" sldId="6306"/>
            <ac:spMk id="163" creationId="{5A023C25-038A-4980-AAA7-23FA678D12A9}"/>
          </ac:spMkLst>
        </pc:spChg>
        <pc:spChg chg="add mod">
          <ac:chgData name="Kim Gomez" userId="320e855e-40d5-41e9-8867-b120e1dff982" providerId="ADAL" clId="{FA85DEF4-81AC-4E8D-8473-C19CAB092EB5}" dt="2021-07-20T20:08:02.802" v="738" actId="20577"/>
          <ac:spMkLst>
            <pc:docMk/>
            <pc:sldMk cId="1820735940" sldId="6306"/>
            <ac:spMk id="164" creationId="{1AD65668-1C83-4A54-8107-DE29B57E4572}"/>
          </ac:spMkLst>
        </pc:spChg>
        <pc:spChg chg="add mod">
          <ac:chgData name="Kim Gomez" userId="320e855e-40d5-41e9-8867-b120e1dff982" providerId="ADAL" clId="{FA85DEF4-81AC-4E8D-8473-C19CAB092EB5}" dt="2021-07-20T20:08:17.947" v="744" actId="14100"/>
          <ac:spMkLst>
            <pc:docMk/>
            <pc:sldMk cId="1820735940" sldId="6306"/>
            <ac:spMk id="169" creationId="{67501ABC-D3C2-48D5-BF74-3F5388DE08CB}"/>
          </ac:spMkLst>
        </pc:spChg>
        <pc:spChg chg="add mod">
          <ac:chgData name="Kim Gomez" userId="320e855e-40d5-41e9-8867-b120e1dff982" providerId="ADAL" clId="{FA85DEF4-81AC-4E8D-8473-C19CAB092EB5}" dt="2021-07-20T20:14:11.525" v="803" actId="20577"/>
          <ac:spMkLst>
            <pc:docMk/>
            <pc:sldMk cId="1820735940" sldId="6306"/>
            <ac:spMk id="170" creationId="{5501D6B5-CD72-4ED0-9B20-5850A6586099}"/>
          </ac:spMkLst>
        </pc:spChg>
        <pc:spChg chg="add mod">
          <ac:chgData name="Kim Gomez" userId="320e855e-40d5-41e9-8867-b120e1dff982" providerId="ADAL" clId="{FA85DEF4-81AC-4E8D-8473-C19CAB092EB5}" dt="2021-07-20T20:08:48.622" v="746" actId="20577"/>
          <ac:spMkLst>
            <pc:docMk/>
            <pc:sldMk cId="1820735940" sldId="6306"/>
            <ac:spMk id="175" creationId="{53F80761-B7C1-4993-856D-DF322574E84F}"/>
          </ac:spMkLst>
        </pc:spChg>
        <pc:spChg chg="add mod">
          <ac:chgData name="Kim Gomez" userId="320e855e-40d5-41e9-8867-b120e1dff982" providerId="ADAL" clId="{FA85DEF4-81AC-4E8D-8473-C19CAB092EB5}" dt="2021-07-20T20:09:01.889" v="750" actId="947"/>
          <ac:spMkLst>
            <pc:docMk/>
            <pc:sldMk cId="1820735940" sldId="6306"/>
            <ac:spMk id="176" creationId="{3B49EF00-54EC-4BF3-BE72-A3D3B7424921}"/>
          </ac:spMkLst>
        </pc:spChg>
        <pc:spChg chg="add mod">
          <ac:chgData name="Kim Gomez" userId="320e855e-40d5-41e9-8867-b120e1dff982" providerId="ADAL" clId="{FA85DEF4-81AC-4E8D-8473-C19CAB092EB5}" dt="2021-07-20T20:12:46.693" v="788" actId="1038"/>
          <ac:spMkLst>
            <pc:docMk/>
            <pc:sldMk cId="1820735940" sldId="6306"/>
            <ac:spMk id="181" creationId="{37AC8102-66E1-41FA-A471-CB4B23BA32B6}"/>
          </ac:spMkLst>
        </pc:spChg>
        <pc:spChg chg="add mod">
          <ac:chgData name="Kim Gomez" userId="320e855e-40d5-41e9-8867-b120e1dff982" providerId="ADAL" clId="{FA85DEF4-81AC-4E8D-8473-C19CAB092EB5}" dt="2021-07-20T20:12:46.693" v="788" actId="1038"/>
          <ac:spMkLst>
            <pc:docMk/>
            <pc:sldMk cId="1820735940" sldId="6306"/>
            <ac:spMk id="182" creationId="{D5A4B73A-CAD7-4EF0-AEE7-FFA8BB56D9E5}"/>
          </ac:spMkLst>
        </pc:spChg>
        <pc:spChg chg="add mod">
          <ac:chgData name="Kim Gomez" userId="320e855e-40d5-41e9-8867-b120e1dff982" providerId="ADAL" clId="{FA85DEF4-81AC-4E8D-8473-C19CAB092EB5}" dt="2021-07-20T20:12:36.273" v="784" actId="1037"/>
          <ac:spMkLst>
            <pc:docMk/>
            <pc:sldMk cId="1820735940" sldId="6306"/>
            <ac:spMk id="187" creationId="{40EFB079-E661-4BD2-AA25-80F4F73EF293}"/>
          </ac:spMkLst>
        </pc:spChg>
        <pc:spChg chg="add mod">
          <ac:chgData name="Kim Gomez" userId="320e855e-40d5-41e9-8867-b120e1dff982" providerId="ADAL" clId="{FA85DEF4-81AC-4E8D-8473-C19CAB092EB5}" dt="2021-07-20T20:12:36.273" v="784" actId="1037"/>
          <ac:spMkLst>
            <pc:docMk/>
            <pc:sldMk cId="1820735940" sldId="6306"/>
            <ac:spMk id="188" creationId="{E79D2069-563F-4DEC-815A-6C34CCB0CDC2}"/>
          </ac:spMkLst>
        </pc:spChg>
        <pc:spChg chg="add mod ord">
          <ac:chgData name="Kim Gomez" userId="320e855e-40d5-41e9-8867-b120e1dff982" providerId="ADAL" clId="{FA85DEF4-81AC-4E8D-8473-C19CAB092EB5}" dt="2021-07-20T21:30:42.816" v="839" actId="20577"/>
          <ac:spMkLst>
            <pc:docMk/>
            <pc:sldMk cId="1820735940" sldId="6306"/>
            <ac:spMk id="193" creationId="{B7C9458F-A3F4-4401-B2B5-525445DB1DD5}"/>
          </ac:spMkLst>
        </pc:spChg>
        <pc:spChg chg="mod">
          <ac:chgData name="Kim Gomez" userId="320e855e-40d5-41e9-8867-b120e1dff982" providerId="ADAL" clId="{FA85DEF4-81AC-4E8D-8473-C19CAB092EB5}" dt="2021-07-20T20:01:42.034" v="670"/>
          <ac:spMkLst>
            <pc:docMk/>
            <pc:sldMk cId="1820735940" sldId="6306"/>
            <ac:spMk id="206" creationId="{E929F7F2-6C26-401D-92FF-7B31131932BD}"/>
          </ac:spMkLst>
        </pc:spChg>
        <pc:spChg chg="mod">
          <ac:chgData name="Kim Gomez" userId="320e855e-40d5-41e9-8867-b120e1dff982" providerId="ADAL" clId="{FA85DEF4-81AC-4E8D-8473-C19CAB092EB5}" dt="2021-07-20T20:01:42.034" v="670"/>
          <ac:spMkLst>
            <pc:docMk/>
            <pc:sldMk cId="1820735940" sldId="6306"/>
            <ac:spMk id="207" creationId="{03E0C550-4FF0-430D-B9B7-B6C865E314EA}"/>
          </ac:spMkLst>
        </pc:spChg>
        <pc:spChg chg="mod">
          <ac:chgData name="Kim Gomez" userId="320e855e-40d5-41e9-8867-b120e1dff982" providerId="ADAL" clId="{FA85DEF4-81AC-4E8D-8473-C19CAB092EB5}" dt="2021-07-20T20:01:42.034" v="670"/>
          <ac:spMkLst>
            <pc:docMk/>
            <pc:sldMk cId="1820735940" sldId="6306"/>
            <ac:spMk id="208" creationId="{4F0CDC50-F090-4264-AB50-14EC71F60F1C}"/>
          </ac:spMkLst>
        </pc:spChg>
        <pc:spChg chg="mod">
          <ac:chgData name="Kim Gomez" userId="320e855e-40d5-41e9-8867-b120e1dff982" providerId="ADAL" clId="{FA85DEF4-81AC-4E8D-8473-C19CAB092EB5}" dt="2021-07-20T20:01:42.034" v="670"/>
          <ac:spMkLst>
            <pc:docMk/>
            <pc:sldMk cId="1820735940" sldId="6306"/>
            <ac:spMk id="209" creationId="{9A8BB3EA-83F3-4E63-BF44-79099D31E772}"/>
          </ac:spMkLst>
        </pc:spChg>
        <pc:spChg chg="del mod">
          <ac:chgData name="Kim Gomez" userId="320e855e-40d5-41e9-8867-b120e1dff982" providerId="ADAL" clId="{FA85DEF4-81AC-4E8D-8473-C19CAB092EB5}" dt="2021-07-20T20:02:26.194" v="672" actId="478"/>
          <ac:spMkLst>
            <pc:docMk/>
            <pc:sldMk cId="1820735940" sldId="6306"/>
            <ac:spMk id="210" creationId="{62188FFB-929B-406B-A8B3-D42146EBEAA8}"/>
          </ac:spMkLst>
        </pc:spChg>
        <pc:spChg chg="del mod topLvl">
          <ac:chgData name="Kim Gomez" userId="320e855e-40d5-41e9-8867-b120e1dff982" providerId="ADAL" clId="{FA85DEF4-81AC-4E8D-8473-C19CAB092EB5}" dt="2021-07-20T22:41:22.510" v="1921" actId="478"/>
          <ac:spMkLst>
            <pc:docMk/>
            <pc:sldMk cId="1820735940" sldId="6306"/>
            <ac:spMk id="220" creationId="{FF2FF255-3995-4A70-B14F-7B16333A221F}"/>
          </ac:spMkLst>
        </pc:spChg>
        <pc:spChg chg="del mod topLvl">
          <ac:chgData name="Kim Gomez" userId="320e855e-40d5-41e9-8867-b120e1dff982" providerId="ADAL" clId="{FA85DEF4-81AC-4E8D-8473-C19CAB092EB5}" dt="2021-07-20T22:41:22.510" v="1921" actId="478"/>
          <ac:spMkLst>
            <pc:docMk/>
            <pc:sldMk cId="1820735940" sldId="6306"/>
            <ac:spMk id="221" creationId="{C40883BC-5D47-4274-9099-9012212C99A4}"/>
          </ac:spMkLst>
        </pc:spChg>
        <pc:spChg chg="del mod topLvl">
          <ac:chgData name="Kim Gomez" userId="320e855e-40d5-41e9-8867-b120e1dff982" providerId="ADAL" clId="{FA85DEF4-81AC-4E8D-8473-C19CAB092EB5}" dt="2021-07-20T22:41:22.510" v="1921" actId="478"/>
          <ac:spMkLst>
            <pc:docMk/>
            <pc:sldMk cId="1820735940" sldId="6306"/>
            <ac:spMk id="222" creationId="{D7FC0F8B-F2BC-4D64-9C0B-E7F6A6B065AC}"/>
          </ac:spMkLst>
        </pc:spChg>
        <pc:spChg chg="del mod topLvl">
          <ac:chgData name="Kim Gomez" userId="320e855e-40d5-41e9-8867-b120e1dff982" providerId="ADAL" clId="{FA85DEF4-81AC-4E8D-8473-C19CAB092EB5}" dt="2021-07-20T22:41:22.510" v="1921" actId="478"/>
          <ac:spMkLst>
            <pc:docMk/>
            <pc:sldMk cId="1820735940" sldId="6306"/>
            <ac:spMk id="223" creationId="{E5BE2EF2-845E-44CD-9A5E-C5399FB275AB}"/>
          </ac:spMkLst>
        </pc:spChg>
        <pc:spChg chg="del mod topLvl">
          <ac:chgData name="Kim Gomez" userId="320e855e-40d5-41e9-8867-b120e1dff982" providerId="ADAL" clId="{FA85DEF4-81AC-4E8D-8473-C19CAB092EB5}" dt="2021-07-20T22:41:22.510" v="1921" actId="478"/>
          <ac:spMkLst>
            <pc:docMk/>
            <pc:sldMk cId="1820735940" sldId="6306"/>
            <ac:spMk id="224" creationId="{5E1D791A-E2F2-411C-AD00-4673FFE075B1}"/>
          </ac:spMkLst>
        </pc:spChg>
        <pc:grpChg chg="add mod">
          <ac:chgData name="Kim Gomez" userId="320e855e-40d5-41e9-8867-b120e1dff982" providerId="ADAL" clId="{FA85DEF4-81AC-4E8D-8473-C19CAB092EB5}" dt="2021-07-20T19:25:45.511" v="551" actId="1035"/>
          <ac:grpSpMkLst>
            <pc:docMk/>
            <pc:sldMk cId="1820735940" sldId="6306"/>
            <ac:grpSpMk id="41" creationId="{81693362-C116-4B56-9FEE-81FE2B184880}"/>
          </ac:grpSpMkLst>
        </pc:grpChg>
        <pc:grpChg chg="add mod">
          <ac:chgData name="Kim Gomez" userId="320e855e-40d5-41e9-8867-b120e1dff982" providerId="ADAL" clId="{FA85DEF4-81AC-4E8D-8473-C19CAB092EB5}" dt="2021-07-20T19:25:45.511" v="551" actId="1035"/>
          <ac:grpSpMkLst>
            <pc:docMk/>
            <pc:sldMk cId="1820735940" sldId="6306"/>
            <ac:grpSpMk id="58" creationId="{4DA5D198-C83B-4255-95A1-6434911F482C}"/>
          </ac:grpSpMkLst>
        </pc:grpChg>
        <pc:grpChg chg="add mod">
          <ac:chgData name="Kim Gomez" userId="320e855e-40d5-41e9-8867-b120e1dff982" providerId="ADAL" clId="{FA85DEF4-81AC-4E8D-8473-C19CAB092EB5}" dt="2021-07-20T19:25:45.511" v="551" actId="1035"/>
          <ac:grpSpMkLst>
            <pc:docMk/>
            <pc:sldMk cId="1820735940" sldId="6306"/>
            <ac:grpSpMk id="69" creationId="{DA2E4A7E-09C1-4204-BEDB-6A14B7774213}"/>
          </ac:grpSpMkLst>
        </pc:grpChg>
        <pc:grpChg chg="add mod">
          <ac:chgData name="Kim Gomez" userId="320e855e-40d5-41e9-8867-b120e1dff982" providerId="ADAL" clId="{FA85DEF4-81AC-4E8D-8473-C19CAB092EB5}" dt="2021-07-20T19:25:45.511" v="551" actId="1035"/>
          <ac:grpSpMkLst>
            <pc:docMk/>
            <pc:sldMk cId="1820735940" sldId="6306"/>
            <ac:grpSpMk id="80" creationId="{0D50F0C8-3218-4F28-B59D-05BBD39F4A21}"/>
          </ac:grpSpMkLst>
        </pc:grpChg>
        <pc:grpChg chg="add mod">
          <ac:chgData name="Kim Gomez" userId="320e855e-40d5-41e9-8867-b120e1dff982" providerId="ADAL" clId="{FA85DEF4-81AC-4E8D-8473-C19CAB092EB5}" dt="2021-07-20T19:25:45.511" v="551" actId="1035"/>
          <ac:grpSpMkLst>
            <pc:docMk/>
            <pc:sldMk cId="1820735940" sldId="6306"/>
            <ac:grpSpMk id="91" creationId="{94E297E2-D2C1-4E20-A08E-323B851AA628}"/>
          </ac:grpSpMkLst>
        </pc:grpChg>
        <pc:grpChg chg="add del mod">
          <ac:chgData name="Kim Gomez" userId="320e855e-40d5-41e9-8867-b120e1dff982" providerId="ADAL" clId="{FA85DEF4-81AC-4E8D-8473-C19CAB092EB5}" dt="2021-07-20T18:53:55.402" v="479" actId="478"/>
          <ac:grpSpMkLst>
            <pc:docMk/>
            <pc:sldMk cId="1820735940" sldId="6306"/>
            <ac:grpSpMk id="110" creationId="{D1E1D9BF-FBC3-42C4-A99C-3559DB22FD17}"/>
          </ac:grpSpMkLst>
        </pc:grpChg>
        <pc:grpChg chg="add del mod">
          <ac:chgData name="Kim Gomez" userId="320e855e-40d5-41e9-8867-b120e1dff982" providerId="ADAL" clId="{FA85DEF4-81AC-4E8D-8473-C19CAB092EB5}" dt="2021-07-20T18:54:01.096" v="480" actId="478"/>
          <ac:grpSpMkLst>
            <pc:docMk/>
            <pc:sldMk cId="1820735940" sldId="6306"/>
            <ac:grpSpMk id="113" creationId="{A0D3FE24-0901-4CE7-A192-3349B1BE5F07}"/>
          </ac:grpSpMkLst>
        </pc:grpChg>
        <pc:grpChg chg="add del mod">
          <ac:chgData name="Kim Gomez" userId="320e855e-40d5-41e9-8867-b120e1dff982" providerId="ADAL" clId="{FA85DEF4-81AC-4E8D-8473-C19CAB092EB5}" dt="2021-07-20T18:53:51.463" v="478" actId="478"/>
          <ac:grpSpMkLst>
            <pc:docMk/>
            <pc:sldMk cId="1820735940" sldId="6306"/>
            <ac:grpSpMk id="116" creationId="{EF742AD7-8B12-4B35-A026-37E3F3C92C2C}"/>
          </ac:grpSpMkLst>
        </pc:grpChg>
        <pc:grpChg chg="add del mod">
          <ac:chgData name="Kim Gomez" userId="320e855e-40d5-41e9-8867-b120e1dff982" providerId="ADAL" clId="{FA85DEF4-81AC-4E8D-8473-C19CAB092EB5}" dt="2021-07-20T18:23:48.781" v="190" actId="478"/>
          <ac:grpSpMkLst>
            <pc:docMk/>
            <pc:sldMk cId="1820735940" sldId="6306"/>
            <ac:grpSpMk id="119" creationId="{35993436-853D-4FFB-A6A5-383546031A69}"/>
          </ac:grpSpMkLst>
        </pc:grpChg>
        <pc:grpChg chg="add del mod">
          <ac:chgData name="Kim Gomez" userId="320e855e-40d5-41e9-8867-b120e1dff982" providerId="ADAL" clId="{FA85DEF4-81AC-4E8D-8473-C19CAB092EB5}" dt="2021-07-20T18:23:48.781" v="190" actId="478"/>
          <ac:grpSpMkLst>
            <pc:docMk/>
            <pc:sldMk cId="1820735940" sldId="6306"/>
            <ac:grpSpMk id="122" creationId="{8A9C9D41-59D8-4FE0-A6E9-1672BF07E3C5}"/>
          </ac:grpSpMkLst>
        </pc:grpChg>
        <pc:grpChg chg="add del mod">
          <ac:chgData name="Kim Gomez" userId="320e855e-40d5-41e9-8867-b120e1dff982" providerId="ADAL" clId="{FA85DEF4-81AC-4E8D-8473-C19CAB092EB5}" dt="2021-07-20T18:24:22.549" v="193" actId="478"/>
          <ac:grpSpMkLst>
            <pc:docMk/>
            <pc:sldMk cId="1820735940" sldId="6306"/>
            <ac:grpSpMk id="125" creationId="{09A836F6-A1E0-42B7-9772-B4D7C3ECAFD0}"/>
          </ac:grpSpMkLst>
        </pc:grpChg>
        <pc:grpChg chg="add del mod">
          <ac:chgData name="Kim Gomez" userId="320e855e-40d5-41e9-8867-b120e1dff982" providerId="ADAL" clId="{FA85DEF4-81AC-4E8D-8473-C19CAB092EB5}" dt="2021-07-20T18:24:22.549" v="193" actId="478"/>
          <ac:grpSpMkLst>
            <pc:docMk/>
            <pc:sldMk cId="1820735940" sldId="6306"/>
            <ac:grpSpMk id="128" creationId="{8E50C24C-3DBD-45B9-97D0-9EE93AE7559C}"/>
          </ac:grpSpMkLst>
        </pc:grpChg>
        <pc:grpChg chg="add del mod">
          <ac:chgData name="Kim Gomez" userId="320e855e-40d5-41e9-8867-b120e1dff982" providerId="ADAL" clId="{FA85DEF4-81AC-4E8D-8473-C19CAB092EB5}" dt="2021-07-20T18:24:22.549" v="193" actId="478"/>
          <ac:grpSpMkLst>
            <pc:docMk/>
            <pc:sldMk cId="1820735940" sldId="6306"/>
            <ac:grpSpMk id="131" creationId="{16D929E1-7DDA-4BCC-AA19-25B85C704AFB}"/>
          </ac:grpSpMkLst>
        </pc:grpChg>
        <pc:grpChg chg="add del mod">
          <ac:chgData name="Kim Gomez" userId="320e855e-40d5-41e9-8867-b120e1dff982" providerId="ADAL" clId="{FA85DEF4-81AC-4E8D-8473-C19CAB092EB5}" dt="2021-07-20T18:24:22.549" v="193" actId="478"/>
          <ac:grpSpMkLst>
            <pc:docMk/>
            <pc:sldMk cId="1820735940" sldId="6306"/>
            <ac:grpSpMk id="134" creationId="{23029AAA-2C7B-45E7-80F6-EB9722C0EE37}"/>
          </ac:grpSpMkLst>
        </pc:grpChg>
        <pc:grpChg chg="add del mod">
          <ac:chgData name="Kim Gomez" userId="320e855e-40d5-41e9-8867-b120e1dff982" providerId="ADAL" clId="{FA85DEF4-81AC-4E8D-8473-C19CAB092EB5}" dt="2021-07-20T18:24:22.549" v="193" actId="478"/>
          <ac:grpSpMkLst>
            <pc:docMk/>
            <pc:sldMk cId="1820735940" sldId="6306"/>
            <ac:grpSpMk id="137" creationId="{D9C98E73-8044-4BBA-B25D-DA4DCFD1F5A5}"/>
          </ac:grpSpMkLst>
        </pc:grpChg>
        <pc:grpChg chg="add del mod">
          <ac:chgData name="Kim Gomez" userId="320e855e-40d5-41e9-8867-b120e1dff982" providerId="ADAL" clId="{FA85DEF4-81AC-4E8D-8473-C19CAB092EB5}" dt="2021-07-20T18:24:22.549" v="193" actId="478"/>
          <ac:grpSpMkLst>
            <pc:docMk/>
            <pc:sldMk cId="1820735940" sldId="6306"/>
            <ac:grpSpMk id="140" creationId="{13D8B6D3-0CEE-4595-836A-2D4F2FA152A5}"/>
          </ac:grpSpMkLst>
        </pc:grpChg>
        <pc:grpChg chg="add del mod">
          <ac:chgData name="Kim Gomez" userId="320e855e-40d5-41e9-8867-b120e1dff982" providerId="ADAL" clId="{FA85DEF4-81AC-4E8D-8473-C19CAB092EB5}" dt="2021-07-20T19:28:59.157" v="590" actId="478"/>
          <ac:grpSpMkLst>
            <pc:docMk/>
            <pc:sldMk cId="1820735940" sldId="6306"/>
            <ac:grpSpMk id="165" creationId="{B15E9A81-2101-414B-9E84-E7195DC76FE5}"/>
          </ac:grpSpMkLst>
        </pc:grpChg>
        <pc:grpChg chg="add del mod">
          <ac:chgData name="Kim Gomez" userId="320e855e-40d5-41e9-8867-b120e1dff982" providerId="ADAL" clId="{FA85DEF4-81AC-4E8D-8473-C19CAB092EB5}" dt="2021-07-20T19:30:40.744" v="604" actId="478"/>
          <ac:grpSpMkLst>
            <pc:docMk/>
            <pc:sldMk cId="1820735940" sldId="6306"/>
            <ac:grpSpMk id="171" creationId="{ED73F76E-C6ED-4C53-AB3D-F9C1C545B6E7}"/>
          </ac:grpSpMkLst>
        </pc:grpChg>
        <pc:grpChg chg="add del mod">
          <ac:chgData name="Kim Gomez" userId="320e855e-40d5-41e9-8867-b120e1dff982" providerId="ADAL" clId="{FA85DEF4-81AC-4E8D-8473-C19CAB092EB5}" dt="2021-07-20T19:31:57.188" v="635" actId="478"/>
          <ac:grpSpMkLst>
            <pc:docMk/>
            <pc:sldMk cId="1820735940" sldId="6306"/>
            <ac:grpSpMk id="177" creationId="{60D9DD42-D524-4097-AFB9-DFBF24D757B8}"/>
          </ac:grpSpMkLst>
        </pc:grpChg>
        <pc:grpChg chg="add del mod">
          <ac:chgData name="Kim Gomez" userId="320e855e-40d5-41e9-8867-b120e1dff982" providerId="ADAL" clId="{FA85DEF4-81AC-4E8D-8473-C19CAB092EB5}" dt="2021-07-20T19:32:10.221" v="640" actId="478"/>
          <ac:grpSpMkLst>
            <pc:docMk/>
            <pc:sldMk cId="1820735940" sldId="6306"/>
            <ac:grpSpMk id="183" creationId="{4C593DFE-96A7-465B-8956-0E9BAEC3BCCE}"/>
          </ac:grpSpMkLst>
        </pc:grpChg>
        <pc:grpChg chg="add del mod">
          <ac:chgData name="Kim Gomez" userId="320e855e-40d5-41e9-8867-b120e1dff982" providerId="ADAL" clId="{FA85DEF4-81AC-4E8D-8473-C19CAB092EB5}" dt="2021-07-20T19:32:21.877" v="645" actId="478"/>
          <ac:grpSpMkLst>
            <pc:docMk/>
            <pc:sldMk cId="1820735940" sldId="6306"/>
            <ac:grpSpMk id="189" creationId="{76E66EBA-25B5-40A6-8AEA-CF6BBE71711C}"/>
          </ac:grpSpMkLst>
        </pc:grpChg>
        <pc:grpChg chg="add del mod">
          <ac:chgData name="Kim Gomez" userId="320e855e-40d5-41e9-8867-b120e1dff982" providerId="ADAL" clId="{FA85DEF4-81AC-4E8D-8473-C19CAB092EB5}" dt="2021-07-20T20:07:34.974" v="729" actId="478"/>
          <ac:grpSpMkLst>
            <pc:docMk/>
            <pc:sldMk cId="1820735940" sldId="6306"/>
            <ac:grpSpMk id="204" creationId="{3A988022-D115-4459-896A-807D053DED83}"/>
          </ac:grpSpMkLst>
        </pc:grpChg>
        <pc:grpChg chg="add del mod">
          <ac:chgData name="Kim Gomez" userId="320e855e-40d5-41e9-8867-b120e1dff982" providerId="ADAL" clId="{FA85DEF4-81AC-4E8D-8473-C19CAB092EB5}" dt="2021-07-20T22:21:27.292" v="1394" actId="165"/>
          <ac:grpSpMkLst>
            <pc:docMk/>
            <pc:sldMk cId="1820735940" sldId="6306"/>
            <ac:grpSpMk id="218" creationId="{D86E3C95-2331-497A-98C5-1EA523AC55AF}"/>
          </ac:grpSpMkLst>
        </pc:grpChg>
        <pc:graphicFrameChg chg="del mod ord modGraphic">
          <ac:chgData name="Kim Gomez" userId="320e855e-40d5-41e9-8867-b120e1dff982" providerId="ADAL" clId="{FA85DEF4-81AC-4E8D-8473-C19CAB092EB5}" dt="2021-07-20T20:23:13.006" v="818" actId="478"/>
          <ac:graphicFrameMkLst>
            <pc:docMk/>
            <pc:sldMk cId="1820735940" sldId="6306"/>
            <ac:graphicFrameMk id="29" creationId="{7DBC5380-95FE-48ED-B6F0-62557B7BF86A}"/>
          </ac:graphicFrameMkLst>
        </pc:graphicFrameChg>
        <pc:graphicFrameChg chg="add mod modGraphic">
          <ac:chgData name="Kim Gomez" userId="320e855e-40d5-41e9-8867-b120e1dff982" providerId="ADAL" clId="{FA85DEF4-81AC-4E8D-8473-C19CAB092EB5}" dt="2021-07-20T20:03:37.259" v="704" actId="20577"/>
          <ac:graphicFrameMkLst>
            <pc:docMk/>
            <pc:sldMk cId="1820735940" sldId="6306"/>
            <ac:graphicFrameMk id="48" creationId="{BDC3884E-CA23-490A-AC34-E1FC559E611C}"/>
          </ac:graphicFrameMkLst>
        </pc:graphicFrameChg>
        <pc:graphicFrameChg chg="add mod">
          <ac:chgData name="Kim Gomez" userId="320e855e-40d5-41e9-8867-b120e1dff982" providerId="ADAL" clId="{FA85DEF4-81AC-4E8D-8473-C19CAB092EB5}" dt="2021-07-20T19:25:45.511" v="551" actId="1035"/>
          <ac:graphicFrameMkLst>
            <pc:docMk/>
            <pc:sldMk cId="1820735940" sldId="6306"/>
            <ac:graphicFrameMk id="49" creationId="{508D23B7-93CA-42F1-AB85-2545BB08653C}"/>
          </ac:graphicFrameMkLst>
        </pc:graphicFrameChg>
        <pc:graphicFrameChg chg="add mod">
          <ac:chgData name="Kim Gomez" userId="320e855e-40d5-41e9-8867-b120e1dff982" providerId="ADAL" clId="{FA85DEF4-81AC-4E8D-8473-C19CAB092EB5}" dt="2021-07-20T18:39:34.167" v="380" actId="1038"/>
          <ac:graphicFrameMkLst>
            <pc:docMk/>
            <pc:sldMk cId="1820735940" sldId="6306"/>
            <ac:graphicFrameMk id="54" creationId="{C8931856-1A02-41C1-9E60-BEC332CCE881}"/>
          </ac:graphicFrameMkLst>
        </pc:graphicFrameChg>
        <pc:graphicFrameChg chg="add mod">
          <ac:chgData name="Kim Gomez" userId="320e855e-40d5-41e9-8867-b120e1dff982" providerId="ADAL" clId="{FA85DEF4-81AC-4E8D-8473-C19CAB092EB5}" dt="2021-07-20T19:25:45.511" v="551" actId="1035"/>
          <ac:graphicFrameMkLst>
            <pc:docMk/>
            <pc:sldMk cId="1820735940" sldId="6306"/>
            <ac:graphicFrameMk id="65" creationId="{E6155EDA-7314-43EE-9C06-7EABCE4C73E6}"/>
          </ac:graphicFrameMkLst>
        </pc:graphicFrameChg>
        <pc:graphicFrameChg chg="add mod">
          <ac:chgData name="Kim Gomez" userId="320e855e-40d5-41e9-8867-b120e1dff982" providerId="ADAL" clId="{FA85DEF4-81AC-4E8D-8473-C19CAB092EB5}" dt="2021-07-20T19:25:45.511" v="551" actId="1035"/>
          <ac:graphicFrameMkLst>
            <pc:docMk/>
            <pc:sldMk cId="1820735940" sldId="6306"/>
            <ac:graphicFrameMk id="76" creationId="{D6A8B436-376D-47D3-93D3-9BDE3D3C5481}"/>
          </ac:graphicFrameMkLst>
        </pc:graphicFrameChg>
        <pc:graphicFrameChg chg="add mod">
          <ac:chgData name="Kim Gomez" userId="320e855e-40d5-41e9-8867-b120e1dff982" providerId="ADAL" clId="{FA85DEF4-81AC-4E8D-8473-C19CAB092EB5}" dt="2021-07-20T19:25:45.511" v="551" actId="1035"/>
          <ac:graphicFrameMkLst>
            <pc:docMk/>
            <pc:sldMk cId="1820735940" sldId="6306"/>
            <ac:graphicFrameMk id="87" creationId="{8C48FB7E-F39A-4EC7-9DF5-90EEDD9E1C22}"/>
          </ac:graphicFrameMkLst>
        </pc:graphicFrameChg>
        <pc:graphicFrameChg chg="add mod">
          <ac:chgData name="Kim Gomez" userId="320e855e-40d5-41e9-8867-b120e1dff982" providerId="ADAL" clId="{FA85DEF4-81AC-4E8D-8473-C19CAB092EB5}" dt="2021-07-20T19:25:45.511" v="551" actId="1035"/>
          <ac:graphicFrameMkLst>
            <pc:docMk/>
            <pc:sldMk cId="1820735940" sldId="6306"/>
            <ac:graphicFrameMk id="98" creationId="{C353C7D2-1381-4437-8B25-52A480CF19E5}"/>
          </ac:graphicFrameMkLst>
        </pc:graphicFrameChg>
        <pc:graphicFrameChg chg="add mod ord modGraphic">
          <ac:chgData name="Kim Gomez" userId="320e855e-40d5-41e9-8867-b120e1dff982" providerId="ADAL" clId="{FA85DEF4-81AC-4E8D-8473-C19CAB092EB5}" dt="2021-07-20T20:23:24.904" v="821" actId="572"/>
          <ac:graphicFrameMkLst>
            <pc:docMk/>
            <pc:sldMk cId="1820735940" sldId="6306"/>
            <ac:graphicFrameMk id="144" creationId="{5EDE093D-8C36-49C3-A69A-0DB55FC5D8B7}"/>
          </ac:graphicFrameMkLst>
        </pc:graphicFrameChg>
        <pc:graphicFrameChg chg="add del mod">
          <ac:chgData name="Kim Gomez" userId="320e855e-40d5-41e9-8867-b120e1dff982" providerId="ADAL" clId="{FA85DEF4-81AC-4E8D-8473-C19CAB092EB5}" dt="2021-07-20T18:40:23.918" v="381" actId="478"/>
          <ac:graphicFrameMkLst>
            <pc:docMk/>
            <pc:sldMk cId="1820735940" sldId="6306"/>
            <ac:graphicFrameMk id="145" creationId="{017B3390-0BD3-4F96-89CA-0B1ACA78BBA6}"/>
          </ac:graphicFrameMkLst>
        </pc:graphicFrameChg>
        <pc:graphicFrameChg chg="add del mod">
          <ac:chgData name="Kim Gomez" userId="320e855e-40d5-41e9-8867-b120e1dff982" providerId="ADAL" clId="{FA85DEF4-81AC-4E8D-8473-C19CAB092EB5}" dt="2021-07-20T18:40:23.918" v="381" actId="478"/>
          <ac:graphicFrameMkLst>
            <pc:docMk/>
            <pc:sldMk cId="1820735940" sldId="6306"/>
            <ac:graphicFrameMk id="147" creationId="{411E4B8E-E5D9-4B0D-B7BA-E51BCE1AB6E3}"/>
          </ac:graphicFrameMkLst>
        </pc:graphicFrameChg>
        <pc:graphicFrameChg chg="add del mod">
          <ac:chgData name="Kim Gomez" userId="320e855e-40d5-41e9-8867-b120e1dff982" providerId="ADAL" clId="{FA85DEF4-81AC-4E8D-8473-C19CAB092EB5}" dt="2021-07-20T18:40:23.918" v="381" actId="478"/>
          <ac:graphicFrameMkLst>
            <pc:docMk/>
            <pc:sldMk cId="1820735940" sldId="6306"/>
            <ac:graphicFrameMk id="148" creationId="{8D92C77C-C00E-4EBB-ADB1-104069EED743}"/>
          </ac:graphicFrameMkLst>
        </pc:graphicFrameChg>
        <pc:graphicFrameChg chg="add del mod">
          <ac:chgData name="Kim Gomez" userId="320e855e-40d5-41e9-8867-b120e1dff982" providerId="ADAL" clId="{FA85DEF4-81AC-4E8D-8473-C19CAB092EB5}" dt="2021-07-20T18:40:23.918" v="381" actId="478"/>
          <ac:graphicFrameMkLst>
            <pc:docMk/>
            <pc:sldMk cId="1820735940" sldId="6306"/>
            <ac:graphicFrameMk id="149" creationId="{DF42DD4A-BA39-40E1-9697-7BE388473109}"/>
          </ac:graphicFrameMkLst>
        </pc:graphicFrameChg>
        <pc:graphicFrameChg chg="add del mod">
          <ac:chgData name="Kim Gomez" userId="320e855e-40d5-41e9-8867-b120e1dff982" providerId="ADAL" clId="{FA85DEF4-81AC-4E8D-8473-C19CAB092EB5}" dt="2021-07-20T18:40:23.918" v="381" actId="478"/>
          <ac:graphicFrameMkLst>
            <pc:docMk/>
            <pc:sldMk cId="1820735940" sldId="6306"/>
            <ac:graphicFrameMk id="150" creationId="{826FDED9-80F2-49F3-9A58-8FE592327627}"/>
          </ac:graphicFrameMkLst>
        </pc:graphicFrameChg>
        <pc:graphicFrameChg chg="add del mod">
          <ac:chgData name="Kim Gomez" userId="320e855e-40d5-41e9-8867-b120e1dff982" providerId="ADAL" clId="{FA85DEF4-81AC-4E8D-8473-C19CAB092EB5}" dt="2021-07-20T19:30:39.063" v="603" actId="21"/>
          <ac:graphicFrameMkLst>
            <pc:docMk/>
            <pc:sldMk cId="1820735940" sldId="6306"/>
            <ac:graphicFrameMk id="194" creationId="{9A25A73A-6692-4167-AFFD-25F040149978}"/>
          </ac:graphicFrameMkLst>
        </pc:graphicFrameChg>
        <pc:graphicFrameChg chg="add del mod">
          <ac:chgData name="Kim Gomez" userId="320e855e-40d5-41e9-8867-b120e1dff982" providerId="ADAL" clId="{FA85DEF4-81AC-4E8D-8473-C19CAB092EB5}" dt="2021-07-20T19:31:55.221" v="634" actId="21"/>
          <ac:graphicFrameMkLst>
            <pc:docMk/>
            <pc:sldMk cId="1820735940" sldId="6306"/>
            <ac:graphicFrameMk id="195" creationId="{CEBC95F6-F9AF-495F-9A44-27D53D839E0A}"/>
          </ac:graphicFrameMkLst>
        </pc:graphicFrameChg>
        <pc:graphicFrameChg chg="add del mod">
          <ac:chgData name="Kim Gomez" userId="320e855e-40d5-41e9-8867-b120e1dff982" providerId="ADAL" clId="{FA85DEF4-81AC-4E8D-8473-C19CAB092EB5}" dt="2021-07-20T19:32:08.506" v="639" actId="21"/>
          <ac:graphicFrameMkLst>
            <pc:docMk/>
            <pc:sldMk cId="1820735940" sldId="6306"/>
            <ac:graphicFrameMk id="196" creationId="{247CB232-CF2E-491E-B86F-8AEA1DF2B719}"/>
          </ac:graphicFrameMkLst>
        </pc:graphicFrameChg>
        <pc:graphicFrameChg chg="add del mod">
          <ac:chgData name="Kim Gomez" userId="320e855e-40d5-41e9-8867-b120e1dff982" providerId="ADAL" clId="{FA85DEF4-81AC-4E8D-8473-C19CAB092EB5}" dt="2021-07-20T19:32:20.171" v="644" actId="21"/>
          <ac:graphicFrameMkLst>
            <pc:docMk/>
            <pc:sldMk cId="1820735940" sldId="6306"/>
            <ac:graphicFrameMk id="197" creationId="{5990CEA6-8D30-4162-BA85-2A6B24C080E4}"/>
          </ac:graphicFrameMkLst>
        </pc:graphicFrameChg>
        <pc:graphicFrameChg chg="add del mod">
          <ac:chgData name="Kim Gomez" userId="320e855e-40d5-41e9-8867-b120e1dff982" providerId="ADAL" clId="{FA85DEF4-81AC-4E8D-8473-C19CAB092EB5}" dt="2021-07-20T19:28:57.293" v="589" actId="21"/>
          <ac:graphicFrameMkLst>
            <pc:docMk/>
            <pc:sldMk cId="1820735940" sldId="6306"/>
            <ac:graphicFrameMk id="198" creationId="{5E9CD4BB-7374-4846-97A7-BE1D82ABF7FF}"/>
          </ac:graphicFrameMkLst>
        </pc:graphicFrameChg>
        <pc:graphicFrameChg chg="add mod">
          <ac:chgData name="Kim Gomez" userId="320e855e-40d5-41e9-8867-b120e1dff982" providerId="ADAL" clId="{FA85DEF4-81AC-4E8D-8473-C19CAB092EB5}" dt="2021-07-20T20:10:20.587" v="765" actId="207"/>
          <ac:graphicFrameMkLst>
            <pc:docMk/>
            <pc:sldMk cId="1820735940" sldId="6306"/>
            <ac:graphicFrameMk id="199" creationId="{5B4159E8-9C39-4AB4-B415-D57C371921BA}"/>
          </ac:graphicFrameMkLst>
        </pc:graphicFrameChg>
        <pc:graphicFrameChg chg="add mod">
          <ac:chgData name="Kim Gomez" userId="320e855e-40d5-41e9-8867-b120e1dff982" providerId="ADAL" clId="{FA85DEF4-81AC-4E8D-8473-C19CAB092EB5}" dt="2021-07-20T20:10:41.120" v="767" actId="207"/>
          <ac:graphicFrameMkLst>
            <pc:docMk/>
            <pc:sldMk cId="1820735940" sldId="6306"/>
            <ac:graphicFrameMk id="200" creationId="{EE682285-8356-4D74-AF68-8EB1B9EEFE76}"/>
          </ac:graphicFrameMkLst>
        </pc:graphicFrameChg>
        <pc:graphicFrameChg chg="add mod">
          <ac:chgData name="Kim Gomez" userId="320e855e-40d5-41e9-8867-b120e1dff982" providerId="ADAL" clId="{FA85DEF4-81AC-4E8D-8473-C19CAB092EB5}" dt="2021-07-20T20:10:53.472" v="769" actId="207"/>
          <ac:graphicFrameMkLst>
            <pc:docMk/>
            <pc:sldMk cId="1820735940" sldId="6306"/>
            <ac:graphicFrameMk id="201" creationId="{6A88B585-7C74-4357-8350-9C105D741FE5}"/>
          </ac:graphicFrameMkLst>
        </pc:graphicFrameChg>
        <pc:graphicFrameChg chg="add mod">
          <ac:chgData name="Kim Gomez" userId="320e855e-40d5-41e9-8867-b120e1dff982" providerId="ADAL" clId="{FA85DEF4-81AC-4E8D-8473-C19CAB092EB5}" dt="2021-07-20T20:12:46.693" v="788" actId="1038"/>
          <ac:graphicFrameMkLst>
            <pc:docMk/>
            <pc:sldMk cId="1820735940" sldId="6306"/>
            <ac:graphicFrameMk id="202" creationId="{711C9DB4-5211-4CC2-BA37-3515630C7D54}"/>
          </ac:graphicFrameMkLst>
        </pc:graphicFrameChg>
        <pc:graphicFrameChg chg="add mod">
          <ac:chgData name="Kim Gomez" userId="320e855e-40d5-41e9-8867-b120e1dff982" providerId="ADAL" clId="{FA85DEF4-81AC-4E8D-8473-C19CAB092EB5}" dt="2021-07-20T20:12:36.273" v="784" actId="1037"/>
          <ac:graphicFrameMkLst>
            <pc:docMk/>
            <pc:sldMk cId="1820735940" sldId="6306"/>
            <ac:graphicFrameMk id="203" creationId="{CEF6657D-4A0E-4375-9581-C0331BB11C7B}"/>
          </ac:graphicFrameMkLst>
        </pc:graphicFrameChg>
        <pc:graphicFrameChg chg="mod">
          <ac:chgData name="Kim Gomez" userId="320e855e-40d5-41e9-8867-b120e1dff982" providerId="ADAL" clId="{FA85DEF4-81AC-4E8D-8473-C19CAB092EB5}" dt="2021-07-20T20:01:42.034" v="670"/>
          <ac:graphicFrameMkLst>
            <pc:docMk/>
            <pc:sldMk cId="1820735940" sldId="6306"/>
            <ac:graphicFrameMk id="205" creationId="{97FC58CA-9241-40A0-BB3D-8C519C28D82D}"/>
          </ac:graphicFrameMkLst>
        </pc:graphicFrameChg>
        <pc:graphicFrameChg chg="add del mod">
          <ac:chgData name="Kim Gomez" userId="320e855e-40d5-41e9-8867-b120e1dff982" providerId="ADAL" clId="{FA85DEF4-81AC-4E8D-8473-C19CAB092EB5}" dt="2021-07-20T20:07:21.617" v="728" actId="478"/>
          <ac:graphicFrameMkLst>
            <pc:docMk/>
            <pc:sldMk cId="1820735940" sldId="6306"/>
            <ac:graphicFrameMk id="211" creationId="{ADF625D6-32C9-4BD6-8682-488EF1D3F82B}"/>
          </ac:graphicFrameMkLst>
        </pc:graphicFrameChg>
        <pc:graphicFrameChg chg="del mod topLvl">
          <ac:chgData name="Kim Gomez" userId="320e855e-40d5-41e9-8867-b120e1dff982" providerId="ADAL" clId="{FA85DEF4-81AC-4E8D-8473-C19CAB092EB5}" dt="2021-07-20T22:41:22.510" v="1921" actId="478"/>
          <ac:graphicFrameMkLst>
            <pc:docMk/>
            <pc:sldMk cId="1820735940" sldId="6306"/>
            <ac:graphicFrameMk id="219" creationId="{6BAB0B9F-F879-4209-9A8A-34DD956A9F36}"/>
          </ac:graphicFrameMkLst>
        </pc:graphicFrameChg>
        <pc:picChg chg="mod">
          <ac:chgData name="Kim Gomez" userId="320e855e-40d5-41e9-8867-b120e1dff982" providerId="ADAL" clId="{FA85DEF4-81AC-4E8D-8473-C19CAB092EB5}" dt="2021-07-20T18:12:15.934" v="180"/>
          <ac:picMkLst>
            <pc:docMk/>
            <pc:sldMk cId="1820735940" sldId="6306"/>
            <ac:picMk id="42" creationId="{90DABDA8-D801-4F7C-B3E0-B1B7FCCEFF20}"/>
          </ac:picMkLst>
        </pc:picChg>
        <pc:picChg chg="mod">
          <ac:chgData name="Kim Gomez" userId="320e855e-40d5-41e9-8867-b120e1dff982" providerId="ADAL" clId="{FA85DEF4-81AC-4E8D-8473-C19CAB092EB5}" dt="2021-07-20T18:12:15.934" v="180"/>
          <ac:picMkLst>
            <pc:docMk/>
            <pc:sldMk cId="1820735940" sldId="6306"/>
            <ac:picMk id="43" creationId="{3C2B4CAD-21E2-4C93-89EC-AA037473BD2A}"/>
          </ac:picMkLst>
        </pc:picChg>
        <pc:picChg chg="mod">
          <ac:chgData name="Kim Gomez" userId="320e855e-40d5-41e9-8867-b120e1dff982" providerId="ADAL" clId="{FA85DEF4-81AC-4E8D-8473-C19CAB092EB5}" dt="2021-07-20T18:12:15.934" v="180"/>
          <ac:picMkLst>
            <pc:docMk/>
            <pc:sldMk cId="1820735940" sldId="6306"/>
            <ac:picMk id="44" creationId="{48CD188A-449C-4584-9DF0-5B11134DBE05}"/>
          </ac:picMkLst>
        </pc:picChg>
        <pc:picChg chg="add del mod">
          <ac:chgData name="Kim Gomez" userId="320e855e-40d5-41e9-8867-b120e1dff982" providerId="ADAL" clId="{FA85DEF4-81AC-4E8D-8473-C19CAB092EB5}" dt="2021-07-20T18:23:48.781" v="190" actId="478"/>
          <ac:picMkLst>
            <pc:docMk/>
            <pc:sldMk cId="1820735940" sldId="6306"/>
            <ac:picMk id="45" creationId="{96D75AEA-E4B5-44BA-9346-7EFB43E4C271}"/>
          </ac:picMkLst>
        </pc:picChg>
        <pc:picChg chg="add del mod">
          <ac:chgData name="Kim Gomez" userId="320e855e-40d5-41e9-8867-b120e1dff982" providerId="ADAL" clId="{FA85DEF4-81AC-4E8D-8473-C19CAB092EB5}" dt="2021-07-20T18:23:48.781" v="190" actId="478"/>
          <ac:picMkLst>
            <pc:docMk/>
            <pc:sldMk cId="1820735940" sldId="6306"/>
            <ac:picMk id="47" creationId="{94CF1044-81F0-4657-81CD-FECD5A1FAB84}"/>
          </ac:picMkLst>
        </pc:picChg>
        <pc:picChg chg="mod">
          <ac:chgData name="Kim Gomez" userId="320e855e-40d5-41e9-8867-b120e1dff982" providerId="ADAL" clId="{FA85DEF4-81AC-4E8D-8473-C19CAB092EB5}" dt="2021-07-20T18:12:15.934" v="180"/>
          <ac:picMkLst>
            <pc:docMk/>
            <pc:sldMk cId="1820735940" sldId="6306"/>
            <ac:picMk id="59" creationId="{1EB05427-44A2-46B3-B8E4-95039E1F5AB2}"/>
          </ac:picMkLst>
        </pc:picChg>
        <pc:picChg chg="mod">
          <ac:chgData name="Kim Gomez" userId="320e855e-40d5-41e9-8867-b120e1dff982" providerId="ADAL" clId="{FA85DEF4-81AC-4E8D-8473-C19CAB092EB5}" dt="2021-07-20T18:12:15.934" v="180"/>
          <ac:picMkLst>
            <pc:docMk/>
            <pc:sldMk cId="1820735940" sldId="6306"/>
            <ac:picMk id="60" creationId="{1895ECB3-5D30-4595-BEA2-98341BB8CC5B}"/>
          </ac:picMkLst>
        </pc:picChg>
        <pc:picChg chg="mod">
          <ac:chgData name="Kim Gomez" userId="320e855e-40d5-41e9-8867-b120e1dff982" providerId="ADAL" clId="{FA85DEF4-81AC-4E8D-8473-C19CAB092EB5}" dt="2021-07-20T18:12:15.934" v="180"/>
          <ac:picMkLst>
            <pc:docMk/>
            <pc:sldMk cId="1820735940" sldId="6306"/>
            <ac:picMk id="61" creationId="{FDB18B48-8B50-4CC9-B131-C69E5EAA4ED3}"/>
          </ac:picMkLst>
        </pc:picChg>
        <pc:picChg chg="add del mod">
          <ac:chgData name="Kim Gomez" userId="320e855e-40d5-41e9-8867-b120e1dff982" providerId="ADAL" clId="{FA85DEF4-81AC-4E8D-8473-C19CAB092EB5}" dt="2021-07-20T18:23:48.781" v="190" actId="478"/>
          <ac:picMkLst>
            <pc:docMk/>
            <pc:sldMk cId="1820735940" sldId="6306"/>
            <ac:picMk id="62" creationId="{E7321DED-AB54-4E60-886F-BB5C83A67233}"/>
          </ac:picMkLst>
        </pc:picChg>
        <pc:picChg chg="add del mod">
          <ac:chgData name="Kim Gomez" userId="320e855e-40d5-41e9-8867-b120e1dff982" providerId="ADAL" clId="{FA85DEF4-81AC-4E8D-8473-C19CAB092EB5}" dt="2021-07-20T18:23:48.781" v="190" actId="478"/>
          <ac:picMkLst>
            <pc:docMk/>
            <pc:sldMk cId="1820735940" sldId="6306"/>
            <ac:picMk id="64" creationId="{C011986C-91A9-438A-B702-15A62B3A4805}"/>
          </ac:picMkLst>
        </pc:picChg>
        <pc:picChg chg="mod">
          <ac:chgData name="Kim Gomez" userId="320e855e-40d5-41e9-8867-b120e1dff982" providerId="ADAL" clId="{FA85DEF4-81AC-4E8D-8473-C19CAB092EB5}" dt="2021-07-20T18:12:15.934" v="180"/>
          <ac:picMkLst>
            <pc:docMk/>
            <pc:sldMk cId="1820735940" sldId="6306"/>
            <ac:picMk id="70" creationId="{E70D897E-83DB-457F-84D8-AF65C93851E5}"/>
          </ac:picMkLst>
        </pc:picChg>
        <pc:picChg chg="mod">
          <ac:chgData name="Kim Gomez" userId="320e855e-40d5-41e9-8867-b120e1dff982" providerId="ADAL" clId="{FA85DEF4-81AC-4E8D-8473-C19CAB092EB5}" dt="2021-07-20T18:12:15.934" v="180"/>
          <ac:picMkLst>
            <pc:docMk/>
            <pc:sldMk cId="1820735940" sldId="6306"/>
            <ac:picMk id="71" creationId="{F87D2844-1DDA-4CE5-B6C9-A44B0576FB08}"/>
          </ac:picMkLst>
        </pc:picChg>
        <pc:picChg chg="mod">
          <ac:chgData name="Kim Gomez" userId="320e855e-40d5-41e9-8867-b120e1dff982" providerId="ADAL" clId="{FA85DEF4-81AC-4E8D-8473-C19CAB092EB5}" dt="2021-07-20T18:12:15.934" v="180"/>
          <ac:picMkLst>
            <pc:docMk/>
            <pc:sldMk cId="1820735940" sldId="6306"/>
            <ac:picMk id="72" creationId="{0EC87DBF-E13B-459B-A552-A113F5FF1081}"/>
          </ac:picMkLst>
        </pc:picChg>
        <pc:picChg chg="add del mod">
          <ac:chgData name="Kim Gomez" userId="320e855e-40d5-41e9-8867-b120e1dff982" providerId="ADAL" clId="{FA85DEF4-81AC-4E8D-8473-C19CAB092EB5}" dt="2021-07-20T18:23:48.781" v="190" actId="478"/>
          <ac:picMkLst>
            <pc:docMk/>
            <pc:sldMk cId="1820735940" sldId="6306"/>
            <ac:picMk id="73" creationId="{1AFD730F-5EF5-459E-96CA-4EE836C359D4}"/>
          </ac:picMkLst>
        </pc:picChg>
        <pc:picChg chg="add del mod">
          <ac:chgData name="Kim Gomez" userId="320e855e-40d5-41e9-8867-b120e1dff982" providerId="ADAL" clId="{FA85DEF4-81AC-4E8D-8473-C19CAB092EB5}" dt="2021-07-20T18:23:48.781" v="190" actId="478"/>
          <ac:picMkLst>
            <pc:docMk/>
            <pc:sldMk cId="1820735940" sldId="6306"/>
            <ac:picMk id="75" creationId="{176780C2-0EEA-49A1-AD4C-9D2904769DAD}"/>
          </ac:picMkLst>
        </pc:picChg>
        <pc:picChg chg="mod">
          <ac:chgData name="Kim Gomez" userId="320e855e-40d5-41e9-8867-b120e1dff982" providerId="ADAL" clId="{FA85DEF4-81AC-4E8D-8473-C19CAB092EB5}" dt="2021-07-20T18:12:15.934" v="180"/>
          <ac:picMkLst>
            <pc:docMk/>
            <pc:sldMk cId="1820735940" sldId="6306"/>
            <ac:picMk id="81" creationId="{010C3ED1-4A7A-4747-8D00-1F133291EFF7}"/>
          </ac:picMkLst>
        </pc:picChg>
        <pc:picChg chg="mod">
          <ac:chgData name="Kim Gomez" userId="320e855e-40d5-41e9-8867-b120e1dff982" providerId="ADAL" clId="{FA85DEF4-81AC-4E8D-8473-C19CAB092EB5}" dt="2021-07-20T18:12:15.934" v="180"/>
          <ac:picMkLst>
            <pc:docMk/>
            <pc:sldMk cId="1820735940" sldId="6306"/>
            <ac:picMk id="82" creationId="{740D3776-AA2E-45D5-B1D8-E804F39F2EC2}"/>
          </ac:picMkLst>
        </pc:picChg>
        <pc:picChg chg="mod">
          <ac:chgData name="Kim Gomez" userId="320e855e-40d5-41e9-8867-b120e1dff982" providerId="ADAL" clId="{FA85DEF4-81AC-4E8D-8473-C19CAB092EB5}" dt="2021-07-20T18:12:15.934" v="180"/>
          <ac:picMkLst>
            <pc:docMk/>
            <pc:sldMk cId="1820735940" sldId="6306"/>
            <ac:picMk id="83" creationId="{C7ADEF42-B1B5-4784-9BD8-195D9A098F11}"/>
          </ac:picMkLst>
        </pc:picChg>
        <pc:picChg chg="add del mod">
          <ac:chgData name="Kim Gomez" userId="320e855e-40d5-41e9-8867-b120e1dff982" providerId="ADAL" clId="{FA85DEF4-81AC-4E8D-8473-C19CAB092EB5}" dt="2021-07-20T18:23:48.781" v="190" actId="478"/>
          <ac:picMkLst>
            <pc:docMk/>
            <pc:sldMk cId="1820735940" sldId="6306"/>
            <ac:picMk id="84" creationId="{04EDA412-6272-49B1-BF64-E9BCC6341653}"/>
          </ac:picMkLst>
        </pc:picChg>
        <pc:picChg chg="add del mod">
          <ac:chgData name="Kim Gomez" userId="320e855e-40d5-41e9-8867-b120e1dff982" providerId="ADAL" clId="{FA85DEF4-81AC-4E8D-8473-C19CAB092EB5}" dt="2021-07-20T18:23:48.781" v="190" actId="478"/>
          <ac:picMkLst>
            <pc:docMk/>
            <pc:sldMk cId="1820735940" sldId="6306"/>
            <ac:picMk id="86" creationId="{A275741C-9130-4861-B715-0B6CC8BFB03D}"/>
          </ac:picMkLst>
        </pc:picChg>
        <pc:picChg chg="mod">
          <ac:chgData name="Kim Gomez" userId="320e855e-40d5-41e9-8867-b120e1dff982" providerId="ADAL" clId="{FA85DEF4-81AC-4E8D-8473-C19CAB092EB5}" dt="2021-07-20T18:12:15.934" v="180"/>
          <ac:picMkLst>
            <pc:docMk/>
            <pc:sldMk cId="1820735940" sldId="6306"/>
            <ac:picMk id="92" creationId="{8534F26C-50D9-4065-9774-BC3E40667FCA}"/>
          </ac:picMkLst>
        </pc:picChg>
        <pc:picChg chg="mod">
          <ac:chgData name="Kim Gomez" userId="320e855e-40d5-41e9-8867-b120e1dff982" providerId="ADAL" clId="{FA85DEF4-81AC-4E8D-8473-C19CAB092EB5}" dt="2021-07-20T18:12:15.934" v="180"/>
          <ac:picMkLst>
            <pc:docMk/>
            <pc:sldMk cId="1820735940" sldId="6306"/>
            <ac:picMk id="93" creationId="{E1DA932C-B784-418D-B83F-7A69C5329237}"/>
          </ac:picMkLst>
        </pc:picChg>
        <pc:picChg chg="mod">
          <ac:chgData name="Kim Gomez" userId="320e855e-40d5-41e9-8867-b120e1dff982" providerId="ADAL" clId="{FA85DEF4-81AC-4E8D-8473-C19CAB092EB5}" dt="2021-07-20T18:12:15.934" v="180"/>
          <ac:picMkLst>
            <pc:docMk/>
            <pc:sldMk cId="1820735940" sldId="6306"/>
            <ac:picMk id="94" creationId="{2024B282-4433-4038-AEE2-F1D7A145BA0D}"/>
          </ac:picMkLst>
        </pc:picChg>
        <pc:picChg chg="add del mod">
          <ac:chgData name="Kim Gomez" userId="320e855e-40d5-41e9-8867-b120e1dff982" providerId="ADAL" clId="{FA85DEF4-81AC-4E8D-8473-C19CAB092EB5}" dt="2021-07-20T18:23:48.781" v="190" actId="478"/>
          <ac:picMkLst>
            <pc:docMk/>
            <pc:sldMk cId="1820735940" sldId="6306"/>
            <ac:picMk id="95" creationId="{77A228EC-294F-44B3-A3BC-2D1989C01C42}"/>
          </ac:picMkLst>
        </pc:picChg>
        <pc:picChg chg="add del mod">
          <ac:chgData name="Kim Gomez" userId="320e855e-40d5-41e9-8867-b120e1dff982" providerId="ADAL" clId="{FA85DEF4-81AC-4E8D-8473-C19CAB092EB5}" dt="2021-07-20T18:23:48.781" v="190" actId="478"/>
          <ac:picMkLst>
            <pc:docMk/>
            <pc:sldMk cId="1820735940" sldId="6306"/>
            <ac:picMk id="97" creationId="{951083E2-07C4-4A4D-9461-5EBA0ECFD171}"/>
          </ac:picMkLst>
        </pc:picChg>
        <pc:picChg chg="mod">
          <ac:chgData name="Kim Gomez" userId="320e855e-40d5-41e9-8867-b120e1dff982" providerId="ADAL" clId="{FA85DEF4-81AC-4E8D-8473-C19CAB092EB5}" dt="2021-07-20T19:25:15.570" v="546"/>
          <ac:picMkLst>
            <pc:docMk/>
            <pc:sldMk cId="1820735940" sldId="6306"/>
            <ac:picMk id="166" creationId="{88D41A1E-F733-45B5-83B9-B3BD7983DB8B}"/>
          </ac:picMkLst>
        </pc:picChg>
        <pc:picChg chg="mod">
          <ac:chgData name="Kim Gomez" userId="320e855e-40d5-41e9-8867-b120e1dff982" providerId="ADAL" clId="{FA85DEF4-81AC-4E8D-8473-C19CAB092EB5}" dt="2021-07-20T19:25:15.570" v="546"/>
          <ac:picMkLst>
            <pc:docMk/>
            <pc:sldMk cId="1820735940" sldId="6306"/>
            <ac:picMk id="167" creationId="{8EA65EA5-7ACA-44A9-94C5-BF9FBB3E6AA9}"/>
          </ac:picMkLst>
        </pc:picChg>
        <pc:picChg chg="mod">
          <ac:chgData name="Kim Gomez" userId="320e855e-40d5-41e9-8867-b120e1dff982" providerId="ADAL" clId="{FA85DEF4-81AC-4E8D-8473-C19CAB092EB5}" dt="2021-07-20T19:25:15.570" v="546"/>
          <ac:picMkLst>
            <pc:docMk/>
            <pc:sldMk cId="1820735940" sldId="6306"/>
            <ac:picMk id="168" creationId="{C6EF5A50-8B59-47D4-9D28-5911A0045543}"/>
          </ac:picMkLst>
        </pc:picChg>
        <pc:picChg chg="mod">
          <ac:chgData name="Kim Gomez" userId="320e855e-40d5-41e9-8867-b120e1dff982" providerId="ADAL" clId="{FA85DEF4-81AC-4E8D-8473-C19CAB092EB5}" dt="2021-07-20T19:25:15.570" v="546"/>
          <ac:picMkLst>
            <pc:docMk/>
            <pc:sldMk cId="1820735940" sldId="6306"/>
            <ac:picMk id="172" creationId="{473CD06D-91E1-459D-98A6-0AFD44EC7B75}"/>
          </ac:picMkLst>
        </pc:picChg>
        <pc:picChg chg="mod">
          <ac:chgData name="Kim Gomez" userId="320e855e-40d5-41e9-8867-b120e1dff982" providerId="ADAL" clId="{FA85DEF4-81AC-4E8D-8473-C19CAB092EB5}" dt="2021-07-20T19:25:15.570" v="546"/>
          <ac:picMkLst>
            <pc:docMk/>
            <pc:sldMk cId="1820735940" sldId="6306"/>
            <ac:picMk id="173" creationId="{9D387466-FF3D-4C09-87C5-37D1BA06F30D}"/>
          </ac:picMkLst>
        </pc:picChg>
        <pc:picChg chg="mod">
          <ac:chgData name="Kim Gomez" userId="320e855e-40d5-41e9-8867-b120e1dff982" providerId="ADAL" clId="{FA85DEF4-81AC-4E8D-8473-C19CAB092EB5}" dt="2021-07-20T19:25:15.570" v="546"/>
          <ac:picMkLst>
            <pc:docMk/>
            <pc:sldMk cId="1820735940" sldId="6306"/>
            <ac:picMk id="174" creationId="{FFBC80A2-CA6F-45DF-A4F1-107B7391B0F7}"/>
          </ac:picMkLst>
        </pc:picChg>
        <pc:picChg chg="mod">
          <ac:chgData name="Kim Gomez" userId="320e855e-40d5-41e9-8867-b120e1dff982" providerId="ADAL" clId="{FA85DEF4-81AC-4E8D-8473-C19CAB092EB5}" dt="2021-07-20T19:25:15.570" v="546"/>
          <ac:picMkLst>
            <pc:docMk/>
            <pc:sldMk cId="1820735940" sldId="6306"/>
            <ac:picMk id="178" creationId="{6D05C6FC-CC0A-4193-B323-CF74B855CF9C}"/>
          </ac:picMkLst>
        </pc:picChg>
        <pc:picChg chg="mod">
          <ac:chgData name="Kim Gomez" userId="320e855e-40d5-41e9-8867-b120e1dff982" providerId="ADAL" clId="{FA85DEF4-81AC-4E8D-8473-C19CAB092EB5}" dt="2021-07-20T19:25:15.570" v="546"/>
          <ac:picMkLst>
            <pc:docMk/>
            <pc:sldMk cId="1820735940" sldId="6306"/>
            <ac:picMk id="179" creationId="{9CF0B352-3FF9-400C-836A-572BBB4636BF}"/>
          </ac:picMkLst>
        </pc:picChg>
        <pc:picChg chg="mod">
          <ac:chgData name="Kim Gomez" userId="320e855e-40d5-41e9-8867-b120e1dff982" providerId="ADAL" clId="{FA85DEF4-81AC-4E8D-8473-C19CAB092EB5}" dt="2021-07-20T19:25:15.570" v="546"/>
          <ac:picMkLst>
            <pc:docMk/>
            <pc:sldMk cId="1820735940" sldId="6306"/>
            <ac:picMk id="180" creationId="{BA92344B-B083-40A1-9F9C-0D589F544A7D}"/>
          </ac:picMkLst>
        </pc:picChg>
        <pc:picChg chg="mod">
          <ac:chgData name="Kim Gomez" userId="320e855e-40d5-41e9-8867-b120e1dff982" providerId="ADAL" clId="{FA85DEF4-81AC-4E8D-8473-C19CAB092EB5}" dt="2021-07-20T19:25:15.570" v="546"/>
          <ac:picMkLst>
            <pc:docMk/>
            <pc:sldMk cId="1820735940" sldId="6306"/>
            <ac:picMk id="184" creationId="{E0AFCA7C-8ACC-4182-9C9E-E0F3DC6D7AC0}"/>
          </ac:picMkLst>
        </pc:picChg>
        <pc:picChg chg="mod">
          <ac:chgData name="Kim Gomez" userId="320e855e-40d5-41e9-8867-b120e1dff982" providerId="ADAL" clId="{FA85DEF4-81AC-4E8D-8473-C19CAB092EB5}" dt="2021-07-20T19:25:15.570" v="546"/>
          <ac:picMkLst>
            <pc:docMk/>
            <pc:sldMk cId="1820735940" sldId="6306"/>
            <ac:picMk id="185" creationId="{7F76533B-CBD0-49B6-80DA-B9C1747E907A}"/>
          </ac:picMkLst>
        </pc:picChg>
        <pc:picChg chg="mod">
          <ac:chgData name="Kim Gomez" userId="320e855e-40d5-41e9-8867-b120e1dff982" providerId="ADAL" clId="{FA85DEF4-81AC-4E8D-8473-C19CAB092EB5}" dt="2021-07-20T19:25:15.570" v="546"/>
          <ac:picMkLst>
            <pc:docMk/>
            <pc:sldMk cId="1820735940" sldId="6306"/>
            <ac:picMk id="186" creationId="{44F42F8B-0079-4598-B6D7-7D01B64CE18F}"/>
          </ac:picMkLst>
        </pc:picChg>
        <pc:picChg chg="mod">
          <ac:chgData name="Kim Gomez" userId="320e855e-40d5-41e9-8867-b120e1dff982" providerId="ADAL" clId="{FA85DEF4-81AC-4E8D-8473-C19CAB092EB5}" dt="2021-07-20T19:25:15.570" v="546"/>
          <ac:picMkLst>
            <pc:docMk/>
            <pc:sldMk cId="1820735940" sldId="6306"/>
            <ac:picMk id="190" creationId="{C3F90408-C0F7-460D-868E-188B8A4AAC7F}"/>
          </ac:picMkLst>
        </pc:picChg>
        <pc:picChg chg="mod">
          <ac:chgData name="Kim Gomez" userId="320e855e-40d5-41e9-8867-b120e1dff982" providerId="ADAL" clId="{FA85DEF4-81AC-4E8D-8473-C19CAB092EB5}" dt="2021-07-20T19:25:15.570" v="546"/>
          <ac:picMkLst>
            <pc:docMk/>
            <pc:sldMk cId="1820735940" sldId="6306"/>
            <ac:picMk id="191" creationId="{0CCF822B-7EC9-47FA-9126-82274662E474}"/>
          </ac:picMkLst>
        </pc:picChg>
        <pc:picChg chg="mod">
          <ac:chgData name="Kim Gomez" userId="320e855e-40d5-41e9-8867-b120e1dff982" providerId="ADAL" clId="{FA85DEF4-81AC-4E8D-8473-C19CAB092EB5}" dt="2021-07-20T19:25:15.570" v="546"/>
          <ac:picMkLst>
            <pc:docMk/>
            <pc:sldMk cId="1820735940" sldId="6306"/>
            <ac:picMk id="192" creationId="{9890EC6B-0AB3-42B1-B792-2F7D69C06294}"/>
          </ac:picMkLst>
        </pc:picChg>
        <pc:picChg chg="add del mod">
          <ac:chgData name="Kim Gomez" userId="320e855e-40d5-41e9-8867-b120e1dff982" providerId="ADAL" clId="{FA85DEF4-81AC-4E8D-8473-C19CAB092EB5}" dt="2021-07-20T21:52:43.106" v="1118" actId="21"/>
          <ac:picMkLst>
            <pc:docMk/>
            <pc:sldMk cId="1820735940" sldId="6306"/>
            <ac:picMk id="212" creationId="{3C78A1E7-D9AC-46AD-BBDC-24A07DBC57E0}"/>
          </ac:picMkLst>
        </pc:picChg>
        <pc:picChg chg="add mod">
          <ac:chgData name="Kim Gomez" userId="320e855e-40d5-41e9-8867-b120e1dff982" providerId="ADAL" clId="{FA85DEF4-81AC-4E8D-8473-C19CAB092EB5}" dt="2021-07-20T21:54:51.378" v="1142" actId="1038"/>
          <ac:picMkLst>
            <pc:docMk/>
            <pc:sldMk cId="1820735940" sldId="6306"/>
            <ac:picMk id="213" creationId="{D161A1F0-4D4C-4C30-A568-1823D3119B68}"/>
          </ac:picMkLst>
        </pc:picChg>
        <pc:picChg chg="add mod">
          <ac:chgData name="Kim Gomez" userId="320e855e-40d5-41e9-8867-b120e1dff982" providerId="ADAL" clId="{FA85DEF4-81AC-4E8D-8473-C19CAB092EB5}" dt="2021-07-20T21:55:24.014" v="1151" actId="1038"/>
          <ac:picMkLst>
            <pc:docMk/>
            <pc:sldMk cId="1820735940" sldId="6306"/>
            <ac:picMk id="214" creationId="{5B529DEB-1A4B-4F1D-BB3D-55ADDA751F4F}"/>
          </ac:picMkLst>
        </pc:picChg>
        <pc:picChg chg="add mod">
          <ac:chgData name="Kim Gomez" userId="320e855e-40d5-41e9-8867-b120e1dff982" providerId="ADAL" clId="{FA85DEF4-81AC-4E8D-8473-C19CAB092EB5}" dt="2021-07-20T21:55:14.774" v="1146" actId="1038"/>
          <ac:picMkLst>
            <pc:docMk/>
            <pc:sldMk cId="1820735940" sldId="6306"/>
            <ac:picMk id="215" creationId="{818DF4FF-2D9A-4B2D-A793-082FFE184BD6}"/>
          </ac:picMkLst>
        </pc:picChg>
        <pc:picChg chg="add mod">
          <ac:chgData name="Kim Gomez" userId="320e855e-40d5-41e9-8867-b120e1dff982" providerId="ADAL" clId="{FA85DEF4-81AC-4E8D-8473-C19CAB092EB5}" dt="2021-07-20T21:55:07.049" v="1144" actId="1076"/>
          <ac:picMkLst>
            <pc:docMk/>
            <pc:sldMk cId="1820735940" sldId="6306"/>
            <ac:picMk id="216" creationId="{BA3C143F-C568-445D-B3E4-E40363A2C5A7}"/>
          </ac:picMkLst>
        </pc:picChg>
        <pc:picChg chg="add mod">
          <ac:chgData name="Kim Gomez" userId="320e855e-40d5-41e9-8867-b120e1dff982" providerId="ADAL" clId="{FA85DEF4-81AC-4E8D-8473-C19CAB092EB5}" dt="2021-07-20T21:55:00.038" v="1143" actId="1076"/>
          <ac:picMkLst>
            <pc:docMk/>
            <pc:sldMk cId="1820735940" sldId="6306"/>
            <ac:picMk id="217" creationId="{D5DBD764-CCFB-4C4B-9DE1-7C3F06387ABD}"/>
          </ac:picMkLst>
        </pc:picChg>
        <pc:cxnChg chg="add del mod">
          <ac:chgData name="Kim Gomez" userId="320e855e-40d5-41e9-8867-b120e1dff982" providerId="ADAL" clId="{FA85DEF4-81AC-4E8D-8473-C19CAB092EB5}" dt="2021-07-20T20:13:12.899" v="793" actId="478"/>
          <ac:cxnSpMkLst>
            <pc:docMk/>
            <pc:sldMk cId="1820735940" sldId="6306"/>
            <ac:cxnSpMk id="7" creationId="{E19C0A3E-2967-4DE3-B9A6-51A7E4040DFC}"/>
          </ac:cxnSpMkLst>
        </pc:cxnChg>
        <pc:cxnChg chg="add mod">
          <ac:chgData name="Kim Gomez" userId="320e855e-40d5-41e9-8867-b120e1dff982" providerId="ADAL" clId="{FA85DEF4-81AC-4E8D-8473-C19CAB092EB5}" dt="2021-07-20T18:12:15.934" v="180"/>
          <ac:cxnSpMkLst>
            <pc:docMk/>
            <pc:sldMk cId="1820735940" sldId="6306"/>
            <ac:cxnSpMk id="35" creationId="{E55B0593-B7AE-4FB0-BC72-07307A6D103D}"/>
          </ac:cxnSpMkLst>
        </pc:cxnChg>
      </pc:sldChg>
      <pc:sldChg chg="addSp delSp modSp mod">
        <pc:chgData name="Kim Gomez" userId="320e855e-40d5-41e9-8867-b120e1dff982" providerId="ADAL" clId="{FA85DEF4-81AC-4E8D-8473-C19CAB092EB5}" dt="2021-07-21T17:09:32.639" v="2097" actId="1076"/>
        <pc:sldMkLst>
          <pc:docMk/>
          <pc:sldMk cId="2468719148" sldId="6307"/>
        </pc:sldMkLst>
        <pc:spChg chg="mod">
          <ac:chgData name="Kim Gomez" userId="320e855e-40d5-41e9-8867-b120e1dff982" providerId="ADAL" clId="{FA85DEF4-81AC-4E8D-8473-C19CAB092EB5}" dt="2021-07-21T16:45:17.596" v="1969" actId="1076"/>
          <ac:spMkLst>
            <pc:docMk/>
            <pc:sldMk cId="2468719148" sldId="6307"/>
            <ac:spMk id="15" creationId="{0BBF1606-15BC-499B-9ADA-333629BDDA83}"/>
          </ac:spMkLst>
        </pc:spChg>
        <pc:spChg chg="add mod">
          <ac:chgData name="Kim Gomez" userId="320e855e-40d5-41e9-8867-b120e1dff982" providerId="ADAL" clId="{FA85DEF4-81AC-4E8D-8473-C19CAB092EB5}" dt="2021-07-21T17:09:32.639" v="2097" actId="1076"/>
          <ac:spMkLst>
            <pc:docMk/>
            <pc:sldMk cId="2468719148" sldId="6307"/>
            <ac:spMk id="34" creationId="{7CDDB1BB-2407-4DAA-B1BD-094FB244D3C3}"/>
          </ac:spMkLst>
        </pc:spChg>
        <pc:spChg chg="mod">
          <ac:chgData name="Kim Gomez" userId="320e855e-40d5-41e9-8867-b120e1dff982" providerId="ADAL" clId="{FA85DEF4-81AC-4E8D-8473-C19CAB092EB5}" dt="2021-07-21T16:50:28.379" v="2000" actId="1076"/>
          <ac:spMkLst>
            <pc:docMk/>
            <pc:sldMk cId="2468719148" sldId="6307"/>
            <ac:spMk id="41" creationId="{51E9B948-9219-45DF-8264-97253B7EC14A}"/>
          </ac:spMkLst>
        </pc:spChg>
        <pc:spChg chg="mod">
          <ac:chgData name="Kim Gomez" userId="320e855e-40d5-41e9-8867-b120e1dff982" providerId="ADAL" clId="{FA85DEF4-81AC-4E8D-8473-C19CAB092EB5}" dt="2021-07-21T16:47:42.020" v="1997" actId="1037"/>
          <ac:spMkLst>
            <pc:docMk/>
            <pc:sldMk cId="2468719148" sldId="6307"/>
            <ac:spMk id="73" creationId="{2E7B94D1-76AC-4C01-A25D-183B9A6E6E29}"/>
          </ac:spMkLst>
        </pc:spChg>
        <pc:spChg chg="mod">
          <ac:chgData name="Kim Gomez" userId="320e855e-40d5-41e9-8867-b120e1dff982" providerId="ADAL" clId="{FA85DEF4-81AC-4E8D-8473-C19CAB092EB5}" dt="2021-07-21T16:46:03.282" v="1980" actId="1037"/>
          <ac:spMkLst>
            <pc:docMk/>
            <pc:sldMk cId="2468719148" sldId="6307"/>
            <ac:spMk id="77" creationId="{3101004C-6BB8-4B6F-BE7B-10A7D3238D60}"/>
          </ac:spMkLst>
        </pc:spChg>
        <pc:spChg chg="mod">
          <ac:chgData name="Kim Gomez" userId="320e855e-40d5-41e9-8867-b120e1dff982" providerId="ADAL" clId="{FA85DEF4-81AC-4E8D-8473-C19CAB092EB5}" dt="2021-07-21T16:47:36.773" v="1994" actId="1036"/>
          <ac:spMkLst>
            <pc:docMk/>
            <pc:sldMk cId="2468719148" sldId="6307"/>
            <ac:spMk id="79" creationId="{6461F28B-0BAA-4B09-A842-7FB52F775D95}"/>
          </ac:spMkLst>
        </pc:spChg>
        <pc:spChg chg="mod">
          <ac:chgData name="Kim Gomez" userId="320e855e-40d5-41e9-8867-b120e1dff982" providerId="ADAL" clId="{FA85DEF4-81AC-4E8D-8473-C19CAB092EB5}" dt="2021-07-21T16:47:32.512" v="1988" actId="1038"/>
          <ac:spMkLst>
            <pc:docMk/>
            <pc:sldMk cId="2468719148" sldId="6307"/>
            <ac:spMk id="80" creationId="{FA2F0AC5-EA30-423F-AE23-192B2E7F3C10}"/>
          </ac:spMkLst>
        </pc:spChg>
        <pc:graphicFrameChg chg="add del mod">
          <ac:chgData name="Kim Gomez" userId="320e855e-40d5-41e9-8867-b120e1dff982" providerId="ADAL" clId="{FA85DEF4-81AC-4E8D-8473-C19CAB092EB5}" dt="2021-07-21T16:45:52.960" v="1976" actId="478"/>
          <ac:graphicFrameMkLst>
            <pc:docMk/>
            <pc:sldMk cId="2468719148" sldId="6307"/>
            <ac:graphicFrameMk id="2" creationId="{CBB43F48-35D1-4342-8F38-872728CB5B65}"/>
          </ac:graphicFrameMkLst>
        </pc:graphicFrameChg>
        <pc:graphicFrameChg chg="add del mod">
          <ac:chgData name="Kim Gomez" userId="320e855e-40d5-41e9-8867-b120e1dff982" providerId="ADAL" clId="{FA85DEF4-81AC-4E8D-8473-C19CAB092EB5}" dt="2021-07-21T16:44:58.441" v="1964" actId="478"/>
          <ac:graphicFrameMkLst>
            <pc:docMk/>
            <pc:sldMk cId="2468719148" sldId="6307"/>
            <ac:graphicFrameMk id="31" creationId="{A597D1D5-869E-45B2-B99A-3ED72868DA48}"/>
          </ac:graphicFrameMkLst>
        </pc:graphicFrameChg>
        <pc:graphicFrameChg chg="add del mod">
          <ac:chgData name="Kim Gomez" userId="320e855e-40d5-41e9-8867-b120e1dff982" providerId="ADAL" clId="{FA85DEF4-81AC-4E8D-8473-C19CAB092EB5}" dt="2021-07-21T16:45:31.581" v="1973" actId="478"/>
          <ac:graphicFrameMkLst>
            <pc:docMk/>
            <pc:sldMk cId="2468719148" sldId="6307"/>
            <ac:graphicFrameMk id="32" creationId="{A701CA5E-CB51-4FD1-B33B-581555F1DB0F}"/>
          </ac:graphicFrameMkLst>
        </pc:graphicFrameChg>
        <pc:graphicFrameChg chg="mod">
          <ac:chgData name="Kim Gomez" userId="320e855e-40d5-41e9-8867-b120e1dff982" providerId="ADAL" clId="{FA85DEF4-81AC-4E8D-8473-C19CAB092EB5}" dt="2021-07-21T16:45:27.890" v="1972" actId="207"/>
          <ac:graphicFrameMkLst>
            <pc:docMk/>
            <pc:sldMk cId="2468719148" sldId="6307"/>
            <ac:graphicFrameMk id="52" creationId="{3279F005-8FF1-462A-B13B-DAF720358AF5}"/>
          </ac:graphicFrameMkLst>
        </pc:graphicFrameChg>
        <pc:graphicFrameChg chg="mod">
          <ac:chgData name="Kim Gomez" userId="320e855e-40d5-41e9-8867-b120e1dff982" providerId="ADAL" clId="{FA85DEF4-81AC-4E8D-8473-C19CAB092EB5}" dt="2021-07-21T16:44:51.937" v="1963" actId="207"/>
          <ac:graphicFrameMkLst>
            <pc:docMk/>
            <pc:sldMk cId="2468719148" sldId="6307"/>
            <ac:graphicFrameMk id="59" creationId="{9CBDF1A8-8B37-41A8-BFD8-746662CDF771}"/>
          </ac:graphicFrameMkLst>
        </pc:graphicFrameChg>
        <pc:graphicFrameChg chg="mod">
          <ac:chgData name="Kim Gomez" userId="320e855e-40d5-41e9-8867-b120e1dff982" providerId="ADAL" clId="{FA85DEF4-81AC-4E8D-8473-C19CAB092EB5}" dt="2021-07-21T16:45:05.932" v="1966" actId="207"/>
          <ac:graphicFrameMkLst>
            <pc:docMk/>
            <pc:sldMk cId="2468719148" sldId="6307"/>
            <ac:graphicFrameMk id="60" creationId="{3F5895D7-3B3F-4C0A-8C0D-2AD363B7D965}"/>
          </ac:graphicFrameMkLst>
        </pc:graphicFrameChg>
      </pc:sldChg>
      <pc:sldChg chg="addSp delSp modSp mod">
        <pc:chgData name="Kim Gomez" userId="320e855e-40d5-41e9-8867-b120e1dff982" providerId="ADAL" clId="{FA85DEF4-81AC-4E8D-8473-C19CAB092EB5}" dt="2021-07-20T22:50:39.944" v="1957" actId="1037"/>
        <pc:sldMkLst>
          <pc:docMk/>
          <pc:sldMk cId="1752045898" sldId="6309"/>
        </pc:sldMkLst>
        <pc:spChg chg="mod">
          <ac:chgData name="Kim Gomez" userId="320e855e-40d5-41e9-8867-b120e1dff982" providerId="ADAL" clId="{FA85DEF4-81AC-4E8D-8473-C19CAB092EB5}" dt="2021-07-20T22:09:02.447" v="1282" actId="1035"/>
          <ac:spMkLst>
            <pc:docMk/>
            <pc:sldMk cId="1752045898" sldId="6309"/>
            <ac:spMk id="12" creationId="{E471C669-80E6-40D2-9CA0-4D538A97063A}"/>
          </ac:spMkLst>
        </pc:spChg>
        <pc:spChg chg="mod">
          <ac:chgData name="Kim Gomez" userId="320e855e-40d5-41e9-8867-b120e1dff982" providerId="ADAL" clId="{FA85DEF4-81AC-4E8D-8473-C19CAB092EB5}" dt="2021-07-20T22:09:02.447" v="1282" actId="1035"/>
          <ac:spMkLst>
            <pc:docMk/>
            <pc:sldMk cId="1752045898" sldId="6309"/>
            <ac:spMk id="13" creationId="{78C4592F-D3C2-48B3-B6CB-5DF11C3E5AAC}"/>
          </ac:spMkLst>
        </pc:spChg>
        <pc:spChg chg="mod">
          <ac:chgData name="Kim Gomez" userId="320e855e-40d5-41e9-8867-b120e1dff982" providerId="ADAL" clId="{FA85DEF4-81AC-4E8D-8473-C19CAB092EB5}" dt="2021-07-20T22:50:39.944" v="1957" actId="1037"/>
          <ac:spMkLst>
            <pc:docMk/>
            <pc:sldMk cId="1752045898" sldId="6309"/>
            <ac:spMk id="14" creationId="{12B16E5B-C0FB-4E5E-AF16-2FB617C1F599}"/>
          </ac:spMkLst>
        </pc:spChg>
        <pc:spChg chg="mod">
          <ac:chgData name="Kim Gomez" userId="320e855e-40d5-41e9-8867-b120e1dff982" providerId="ADAL" clId="{FA85DEF4-81AC-4E8D-8473-C19CAB092EB5}" dt="2021-07-20T22:50:39.944" v="1957" actId="1037"/>
          <ac:spMkLst>
            <pc:docMk/>
            <pc:sldMk cId="1752045898" sldId="6309"/>
            <ac:spMk id="15" creationId="{E751FEB5-AD1E-4F73-A275-E53DCC486216}"/>
          </ac:spMkLst>
        </pc:spChg>
        <pc:spChg chg="mod ord">
          <ac:chgData name="Kim Gomez" userId="320e855e-40d5-41e9-8867-b120e1dff982" providerId="ADAL" clId="{FA85DEF4-81AC-4E8D-8473-C19CAB092EB5}" dt="2021-07-20T22:20:26.005" v="1385" actId="207"/>
          <ac:spMkLst>
            <pc:docMk/>
            <pc:sldMk cId="1752045898" sldId="6309"/>
            <ac:spMk id="16" creationId="{01AADA30-78D9-45C1-94F3-01A387702E70}"/>
          </ac:spMkLst>
        </pc:spChg>
        <pc:spChg chg="mod ord">
          <ac:chgData name="Kim Gomez" userId="320e855e-40d5-41e9-8867-b120e1dff982" providerId="ADAL" clId="{FA85DEF4-81AC-4E8D-8473-C19CAB092EB5}" dt="2021-07-20T22:20:22.207" v="1384" actId="1036"/>
          <ac:spMkLst>
            <pc:docMk/>
            <pc:sldMk cId="1752045898" sldId="6309"/>
            <ac:spMk id="17" creationId="{B3F561CC-83C3-44B5-8438-73DECD13632F}"/>
          </ac:spMkLst>
        </pc:spChg>
        <pc:spChg chg="mod ord">
          <ac:chgData name="Kim Gomez" userId="320e855e-40d5-41e9-8867-b120e1dff982" providerId="ADAL" clId="{FA85DEF4-81AC-4E8D-8473-C19CAB092EB5}" dt="2021-07-20T22:19:40.561" v="1370" actId="1036"/>
          <ac:spMkLst>
            <pc:docMk/>
            <pc:sldMk cId="1752045898" sldId="6309"/>
            <ac:spMk id="18" creationId="{2E9F4469-81FC-4F18-83AF-86C68AA753D7}"/>
          </ac:spMkLst>
        </pc:spChg>
        <pc:spChg chg="mod ord">
          <ac:chgData name="Kim Gomez" userId="320e855e-40d5-41e9-8867-b120e1dff982" providerId="ADAL" clId="{FA85DEF4-81AC-4E8D-8473-C19CAB092EB5}" dt="2021-07-20T22:19:40.561" v="1370" actId="1036"/>
          <ac:spMkLst>
            <pc:docMk/>
            <pc:sldMk cId="1752045898" sldId="6309"/>
            <ac:spMk id="19" creationId="{B29B2B2E-84F4-4E49-A6CA-6A29E86D94E4}"/>
          </ac:spMkLst>
        </pc:spChg>
        <pc:spChg chg="mod ord">
          <ac:chgData name="Kim Gomez" userId="320e855e-40d5-41e9-8867-b120e1dff982" providerId="ADAL" clId="{FA85DEF4-81AC-4E8D-8473-C19CAB092EB5}" dt="2021-07-20T22:20:45.222" v="1390" actId="1038"/>
          <ac:spMkLst>
            <pc:docMk/>
            <pc:sldMk cId="1752045898" sldId="6309"/>
            <ac:spMk id="20" creationId="{3C14B43E-C92F-407F-AC57-2B13CF2A00E6}"/>
          </ac:spMkLst>
        </pc:spChg>
        <pc:spChg chg="mod ord">
          <ac:chgData name="Kim Gomez" userId="320e855e-40d5-41e9-8867-b120e1dff982" providerId="ADAL" clId="{FA85DEF4-81AC-4E8D-8473-C19CAB092EB5}" dt="2021-07-20T22:20:38.077" v="1388" actId="1076"/>
          <ac:spMkLst>
            <pc:docMk/>
            <pc:sldMk cId="1752045898" sldId="6309"/>
            <ac:spMk id="21" creationId="{051F7FAC-104D-4222-8E78-DB1235545E69}"/>
          </ac:spMkLst>
        </pc:spChg>
        <pc:spChg chg="add mod">
          <ac:chgData name="Kim Gomez" userId="320e855e-40d5-41e9-8867-b120e1dff982" providerId="ADAL" clId="{FA85DEF4-81AC-4E8D-8473-C19CAB092EB5}" dt="2021-07-20T21:36:10.324" v="877"/>
          <ac:spMkLst>
            <pc:docMk/>
            <pc:sldMk cId="1752045898" sldId="6309"/>
            <ac:spMk id="23" creationId="{61294005-BF07-429E-8FD9-570771E3C3D0}"/>
          </ac:spMkLst>
        </pc:spChg>
        <pc:spChg chg="add mod">
          <ac:chgData name="Kim Gomez" userId="320e855e-40d5-41e9-8867-b120e1dff982" providerId="ADAL" clId="{FA85DEF4-81AC-4E8D-8473-C19CAB092EB5}" dt="2021-07-20T21:37:55.347" v="896" actId="1035"/>
          <ac:spMkLst>
            <pc:docMk/>
            <pc:sldMk cId="1752045898" sldId="6309"/>
            <ac:spMk id="29" creationId="{BCC37555-CF80-4CE1-8308-EFAA364C729D}"/>
          </ac:spMkLst>
        </pc:spChg>
        <pc:spChg chg="add mod">
          <ac:chgData name="Kim Gomez" userId="320e855e-40d5-41e9-8867-b120e1dff982" providerId="ADAL" clId="{FA85DEF4-81AC-4E8D-8473-C19CAB092EB5}" dt="2021-07-20T21:38:45.321" v="944" actId="20577"/>
          <ac:spMkLst>
            <pc:docMk/>
            <pc:sldMk cId="1752045898" sldId="6309"/>
            <ac:spMk id="30" creationId="{B75FEF92-C94F-4055-A65C-5CE26DF06216}"/>
          </ac:spMkLst>
        </pc:spChg>
        <pc:spChg chg="add mod">
          <ac:chgData name="Kim Gomez" userId="320e855e-40d5-41e9-8867-b120e1dff982" providerId="ADAL" clId="{FA85DEF4-81AC-4E8D-8473-C19CAB092EB5}" dt="2021-07-20T21:38:48.567" v="946" actId="20577"/>
          <ac:spMkLst>
            <pc:docMk/>
            <pc:sldMk cId="1752045898" sldId="6309"/>
            <ac:spMk id="31" creationId="{45A5BC01-CD32-4E2C-95C2-5794B49B93AA}"/>
          </ac:spMkLst>
        </pc:spChg>
        <pc:spChg chg="add mod">
          <ac:chgData name="Kim Gomez" userId="320e855e-40d5-41e9-8867-b120e1dff982" providerId="ADAL" clId="{FA85DEF4-81AC-4E8D-8473-C19CAB092EB5}" dt="2021-07-20T21:39:28.928" v="956" actId="14100"/>
          <ac:spMkLst>
            <pc:docMk/>
            <pc:sldMk cId="1752045898" sldId="6309"/>
            <ac:spMk id="32" creationId="{91A06DF8-B8F4-44DC-A18E-227A48472DB5}"/>
          </ac:spMkLst>
        </pc:spChg>
        <pc:spChg chg="add mod">
          <ac:chgData name="Kim Gomez" userId="320e855e-40d5-41e9-8867-b120e1dff982" providerId="ADAL" clId="{FA85DEF4-81AC-4E8D-8473-C19CAB092EB5}" dt="2021-07-20T22:50:39.944" v="1957" actId="1037"/>
          <ac:spMkLst>
            <pc:docMk/>
            <pc:sldMk cId="1752045898" sldId="6309"/>
            <ac:spMk id="33" creationId="{AB2539EA-4E84-435C-897B-D8467578492C}"/>
          </ac:spMkLst>
        </pc:spChg>
        <pc:spChg chg="add mod">
          <ac:chgData name="Kim Gomez" userId="320e855e-40d5-41e9-8867-b120e1dff982" providerId="ADAL" clId="{FA85DEF4-81AC-4E8D-8473-C19CAB092EB5}" dt="2021-07-20T21:40:14.579" v="970" actId="14100"/>
          <ac:spMkLst>
            <pc:docMk/>
            <pc:sldMk cId="1752045898" sldId="6309"/>
            <ac:spMk id="34" creationId="{DB6FE619-8815-4DCC-A86A-4FA2C39C32BF}"/>
          </ac:spMkLst>
        </pc:spChg>
        <pc:spChg chg="add mod">
          <ac:chgData name="Kim Gomez" userId="320e855e-40d5-41e9-8867-b120e1dff982" providerId="ADAL" clId="{FA85DEF4-81AC-4E8D-8473-C19CAB092EB5}" dt="2021-07-20T22:50:39.944" v="1957" actId="1037"/>
          <ac:spMkLst>
            <pc:docMk/>
            <pc:sldMk cId="1752045898" sldId="6309"/>
            <ac:spMk id="35" creationId="{3D00B701-DCCC-4A41-BDFE-3506365ACAE2}"/>
          </ac:spMkLst>
        </pc:spChg>
        <pc:spChg chg="add mod">
          <ac:chgData name="Kim Gomez" userId="320e855e-40d5-41e9-8867-b120e1dff982" providerId="ADAL" clId="{FA85DEF4-81AC-4E8D-8473-C19CAB092EB5}" dt="2021-07-20T21:40:31.465" v="975" actId="20577"/>
          <ac:spMkLst>
            <pc:docMk/>
            <pc:sldMk cId="1752045898" sldId="6309"/>
            <ac:spMk id="36" creationId="{111589FC-70ED-40BE-8DBE-84BD4CC7C7C9}"/>
          </ac:spMkLst>
        </pc:spChg>
        <pc:spChg chg="add mod">
          <ac:chgData name="Kim Gomez" userId="320e855e-40d5-41e9-8867-b120e1dff982" providerId="ADAL" clId="{FA85DEF4-81AC-4E8D-8473-C19CAB092EB5}" dt="2021-07-20T22:50:39.944" v="1957" actId="1037"/>
          <ac:spMkLst>
            <pc:docMk/>
            <pc:sldMk cId="1752045898" sldId="6309"/>
            <ac:spMk id="37" creationId="{7750B8F0-8162-4750-899E-3194954C2FCC}"/>
          </ac:spMkLst>
        </pc:spChg>
        <pc:spChg chg="add mod">
          <ac:chgData name="Kim Gomez" userId="320e855e-40d5-41e9-8867-b120e1dff982" providerId="ADAL" clId="{FA85DEF4-81AC-4E8D-8473-C19CAB092EB5}" dt="2021-07-20T21:40:52.082" v="983" actId="20577"/>
          <ac:spMkLst>
            <pc:docMk/>
            <pc:sldMk cId="1752045898" sldId="6309"/>
            <ac:spMk id="38" creationId="{1021A2B3-94C4-48D5-AD2F-F0ECEB8D600F}"/>
          </ac:spMkLst>
        </pc:spChg>
        <pc:spChg chg="add mod">
          <ac:chgData name="Kim Gomez" userId="320e855e-40d5-41e9-8867-b120e1dff982" providerId="ADAL" clId="{FA85DEF4-81AC-4E8D-8473-C19CAB092EB5}" dt="2021-07-20T22:50:39.944" v="1957" actId="1037"/>
          <ac:spMkLst>
            <pc:docMk/>
            <pc:sldMk cId="1752045898" sldId="6309"/>
            <ac:spMk id="39" creationId="{9D7855E5-3615-4F44-B330-AADB4D834E8C}"/>
          </ac:spMkLst>
        </pc:spChg>
        <pc:spChg chg="add mod">
          <ac:chgData name="Kim Gomez" userId="320e855e-40d5-41e9-8867-b120e1dff982" providerId="ADAL" clId="{FA85DEF4-81AC-4E8D-8473-C19CAB092EB5}" dt="2021-07-20T21:51:08.272" v="1113" actId="164"/>
          <ac:spMkLst>
            <pc:docMk/>
            <pc:sldMk cId="1752045898" sldId="6309"/>
            <ac:spMk id="46" creationId="{40DCD00F-E63F-41C2-8475-2F025E3028BD}"/>
          </ac:spMkLst>
        </pc:spChg>
        <pc:spChg chg="add mod">
          <ac:chgData name="Kim Gomez" userId="320e855e-40d5-41e9-8867-b120e1dff982" providerId="ADAL" clId="{FA85DEF4-81AC-4E8D-8473-C19CAB092EB5}" dt="2021-07-20T21:45:15.563" v="1010" actId="12789"/>
          <ac:spMkLst>
            <pc:docMk/>
            <pc:sldMk cId="1752045898" sldId="6309"/>
            <ac:spMk id="47" creationId="{B6D5221A-FCFE-4933-B771-4F3F65A8D344}"/>
          </ac:spMkLst>
        </pc:spChg>
        <pc:spChg chg="add mod">
          <ac:chgData name="Kim Gomez" userId="320e855e-40d5-41e9-8867-b120e1dff982" providerId="ADAL" clId="{FA85DEF4-81AC-4E8D-8473-C19CAB092EB5}" dt="2021-07-20T21:50:04.282" v="1094" actId="14100"/>
          <ac:spMkLst>
            <pc:docMk/>
            <pc:sldMk cId="1752045898" sldId="6309"/>
            <ac:spMk id="49" creationId="{E8229F3C-F0B8-477D-AD11-16E05DC40C49}"/>
          </ac:spMkLst>
        </pc:spChg>
        <pc:spChg chg="add mod">
          <ac:chgData name="Kim Gomez" userId="320e855e-40d5-41e9-8867-b120e1dff982" providerId="ADAL" clId="{FA85DEF4-81AC-4E8D-8473-C19CAB092EB5}" dt="2021-07-20T21:50:50.930" v="1109" actId="164"/>
          <ac:spMkLst>
            <pc:docMk/>
            <pc:sldMk cId="1752045898" sldId="6309"/>
            <ac:spMk id="51" creationId="{485F3979-216F-451D-91F4-21927D5C5CF6}"/>
          </ac:spMkLst>
        </pc:spChg>
        <pc:spChg chg="add mod">
          <ac:chgData name="Kim Gomez" userId="320e855e-40d5-41e9-8867-b120e1dff982" providerId="ADAL" clId="{FA85DEF4-81AC-4E8D-8473-C19CAB092EB5}" dt="2021-07-20T21:50:41.630" v="1107" actId="164"/>
          <ac:spMkLst>
            <pc:docMk/>
            <pc:sldMk cId="1752045898" sldId="6309"/>
            <ac:spMk id="53" creationId="{0943E8D7-D376-4948-B501-574A63C49E8E}"/>
          </ac:spMkLst>
        </pc:spChg>
        <pc:spChg chg="add mod">
          <ac:chgData name="Kim Gomez" userId="320e855e-40d5-41e9-8867-b120e1dff982" providerId="ADAL" clId="{FA85DEF4-81AC-4E8D-8473-C19CAB092EB5}" dt="2021-07-20T21:50:30.702" v="1102" actId="164"/>
          <ac:spMkLst>
            <pc:docMk/>
            <pc:sldMk cId="1752045898" sldId="6309"/>
            <ac:spMk id="55" creationId="{3F32C95F-0E53-4BA7-B5E5-39726371DC66}"/>
          </ac:spMkLst>
        </pc:spChg>
        <pc:spChg chg="mod">
          <ac:chgData name="Kim Gomez" userId="320e855e-40d5-41e9-8867-b120e1dff982" providerId="ADAL" clId="{FA85DEF4-81AC-4E8D-8473-C19CAB092EB5}" dt="2021-07-20T21:52:22.826" v="1115"/>
          <ac:spMkLst>
            <pc:docMk/>
            <pc:sldMk cId="1752045898" sldId="6309"/>
            <ac:spMk id="70" creationId="{7EBCCDD5-9270-43AD-B5AC-B7AA9BC15294}"/>
          </ac:spMkLst>
        </pc:spChg>
        <pc:spChg chg="mod">
          <ac:chgData name="Kim Gomez" userId="320e855e-40d5-41e9-8867-b120e1dff982" providerId="ADAL" clId="{FA85DEF4-81AC-4E8D-8473-C19CAB092EB5}" dt="2021-07-20T21:52:22.826" v="1115"/>
          <ac:spMkLst>
            <pc:docMk/>
            <pc:sldMk cId="1752045898" sldId="6309"/>
            <ac:spMk id="71" creationId="{219D9F44-088D-4617-809C-41C85B25D614}"/>
          </ac:spMkLst>
        </pc:spChg>
        <pc:spChg chg="mod">
          <ac:chgData name="Kim Gomez" userId="320e855e-40d5-41e9-8867-b120e1dff982" providerId="ADAL" clId="{FA85DEF4-81AC-4E8D-8473-C19CAB092EB5}" dt="2021-07-20T21:52:22.826" v="1115"/>
          <ac:spMkLst>
            <pc:docMk/>
            <pc:sldMk cId="1752045898" sldId="6309"/>
            <ac:spMk id="72" creationId="{9E73364B-CF9C-497D-93D1-9776A040D17D}"/>
          </ac:spMkLst>
        </pc:spChg>
        <pc:spChg chg="del mod topLvl">
          <ac:chgData name="Kim Gomez" userId="320e855e-40d5-41e9-8867-b120e1dff982" providerId="ADAL" clId="{FA85DEF4-81AC-4E8D-8473-C19CAB092EB5}" dt="2021-07-20T21:57:37.167" v="1163" actId="478"/>
          <ac:spMkLst>
            <pc:docMk/>
            <pc:sldMk cId="1752045898" sldId="6309"/>
            <ac:spMk id="77" creationId="{1296317B-975B-4F13-8A6C-3ECDEB851569}"/>
          </ac:spMkLst>
        </pc:spChg>
        <pc:spChg chg="del mod topLvl">
          <ac:chgData name="Kim Gomez" userId="320e855e-40d5-41e9-8867-b120e1dff982" providerId="ADAL" clId="{FA85DEF4-81AC-4E8D-8473-C19CAB092EB5}" dt="2021-07-20T21:57:37.167" v="1163" actId="478"/>
          <ac:spMkLst>
            <pc:docMk/>
            <pc:sldMk cId="1752045898" sldId="6309"/>
            <ac:spMk id="78" creationId="{2A8323A7-E215-4B57-A5C1-BCF31B962AEE}"/>
          </ac:spMkLst>
        </pc:spChg>
        <pc:spChg chg="del mod topLvl">
          <ac:chgData name="Kim Gomez" userId="320e855e-40d5-41e9-8867-b120e1dff982" providerId="ADAL" clId="{FA85DEF4-81AC-4E8D-8473-C19CAB092EB5}" dt="2021-07-20T21:57:37.167" v="1163" actId="478"/>
          <ac:spMkLst>
            <pc:docMk/>
            <pc:sldMk cId="1752045898" sldId="6309"/>
            <ac:spMk id="82" creationId="{52E0E56E-EA39-4F07-8EA3-9D1FB34267C8}"/>
          </ac:spMkLst>
        </pc:spChg>
        <pc:spChg chg="del mod topLvl">
          <ac:chgData name="Kim Gomez" userId="320e855e-40d5-41e9-8867-b120e1dff982" providerId="ADAL" clId="{FA85DEF4-81AC-4E8D-8473-C19CAB092EB5}" dt="2021-07-20T21:57:37.167" v="1163" actId="478"/>
          <ac:spMkLst>
            <pc:docMk/>
            <pc:sldMk cId="1752045898" sldId="6309"/>
            <ac:spMk id="83" creationId="{B1512987-35CF-4157-8644-8E5B47F61267}"/>
          </ac:spMkLst>
        </pc:spChg>
        <pc:spChg chg="del mod topLvl">
          <ac:chgData name="Kim Gomez" userId="320e855e-40d5-41e9-8867-b120e1dff982" providerId="ADAL" clId="{FA85DEF4-81AC-4E8D-8473-C19CAB092EB5}" dt="2021-07-20T21:57:37.167" v="1163" actId="478"/>
          <ac:spMkLst>
            <pc:docMk/>
            <pc:sldMk cId="1752045898" sldId="6309"/>
            <ac:spMk id="87" creationId="{9672CBA4-AE81-40C6-BD6E-A994FD81DCD2}"/>
          </ac:spMkLst>
        </pc:spChg>
        <pc:spChg chg="del mod topLvl">
          <ac:chgData name="Kim Gomez" userId="320e855e-40d5-41e9-8867-b120e1dff982" providerId="ADAL" clId="{FA85DEF4-81AC-4E8D-8473-C19CAB092EB5}" dt="2021-07-20T21:57:37.167" v="1163" actId="478"/>
          <ac:spMkLst>
            <pc:docMk/>
            <pc:sldMk cId="1752045898" sldId="6309"/>
            <ac:spMk id="88" creationId="{0FF70C3A-2622-4D58-B950-1C90D2AE6897}"/>
          </ac:spMkLst>
        </pc:spChg>
        <pc:spChg chg="del mod topLvl">
          <ac:chgData name="Kim Gomez" userId="320e855e-40d5-41e9-8867-b120e1dff982" providerId="ADAL" clId="{FA85DEF4-81AC-4E8D-8473-C19CAB092EB5}" dt="2021-07-20T21:57:37.167" v="1163" actId="478"/>
          <ac:spMkLst>
            <pc:docMk/>
            <pc:sldMk cId="1752045898" sldId="6309"/>
            <ac:spMk id="92" creationId="{ACE527F7-3F93-4DBA-9261-D929C37A508C}"/>
          </ac:spMkLst>
        </pc:spChg>
        <pc:spChg chg="del mod topLvl">
          <ac:chgData name="Kim Gomez" userId="320e855e-40d5-41e9-8867-b120e1dff982" providerId="ADAL" clId="{FA85DEF4-81AC-4E8D-8473-C19CAB092EB5}" dt="2021-07-20T21:57:37.167" v="1163" actId="478"/>
          <ac:spMkLst>
            <pc:docMk/>
            <pc:sldMk cId="1752045898" sldId="6309"/>
            <ac:spMk id="93" creationId="{9C279AB6-FC49-4637-81CF-3C3FB4EBDF49}"/>
          </ac:spMkLst>
        </pc:spChg>
        <pc:spChg chg="del mod topLvl">
          <ac:chgData name="Kim Gomez" userId="320e855e-40d5-41e9-8867-b120e1dff982" providerId="ADAL" clId="{FA85DEF4-81AC-4E8D-8473-C19CAB092EB5}" dt="2021-07-20T21:57:37.167" v="1163" actId="478"/>
          <ac:spMkLst>
            <pc:docMk/>
            <pc:sldMk cId="1752045898" sldId="6309"/>
            <ac:spMk id="97" creationId="{CD007916-C563-404D-9DEE-A68714704CAF}"/>
          </ac:spMkLst>
        </pc:spChg>
        <pc:spChg chg="del mod topLvl">
          <ac:chgData name="Kim Gomez" userId="320e855e-40d5-41e9-8867-b120e1dff982" providerId="ADAL" clId="{FA85DEF4-81AC-4E8D-8473-C19CAB092EB5}" dt="2021-07-20T21:57:37.167" v="1163" actId="478"/>
          <ac:spMkLst>
            <pc:docMk/>
            <pc:sldMk cId="1752045898" sldId="6309"/>
            <ac:spMk id="98" creationId="{F34C0625-283A-4E5F-A9A1-55CC3C26C627}"/>
          </ac:spMkLst>
        </pc:spChg>
        <pc:spChg chg="add mod">
          <ac:chgData name="Kim Gomez" userId="320e855e-40d5-41e9-8867-b120e1dff982" providerId="ADAL" clId="{FA85DEF4-81AC-4E8D-8473-C19CAB092EB5}" dt="2021-07-20T22:06:44.065" v="1246" actId="1036"/>
          <ac:spMkLst>
            <pc:docMk/>
            <pc:sldMk cId="1752045898" sldId="6309"/>
            <ac:spMk id="99" creationId="{B5ACDF30-8EAB-4F69-AF28-C2E21B9129AA}"/>
          </ac:spMkLst>
        </pc:spChg>
        <pc:spChg chg="add mod">
          <ac:chgData name="Kim Gomez" userId="320e855e-40d5-41e9-8867-b120e1dff982" providerId="ADAL" clId="{FA85DEF4-81AC-4E8D-8473-C19CAB092EB5}" dt="2021-07-20T22:06:55.267" v="1248" actId="20577"/>
          <ac:spMkLst>
            <pc:docMk/>
            <pc:sldMk cId="1752045898" sldId="6309"/>
            <ac:spMk id="100" creationId="{05D053A7-CC76-45DE-9594-76E7F5FD13BD}"/>
          </ac:spMkLst>
        </pc:spChg>
        <pc:spChg chg="add mod">
          <ac:chgData name="Kim Gomez" userId="320e855e-40d5-41e9-8867-b120e1dff982" providerId="ADAL" clId="{FA85DEF4-81AC-4E8D-8473-C19CAB092EB5}" dt="2021-07-20T22:06:59.772" v="1250" actId="20577"/>
          <ac:spMkLst>
            <pc:docMk/>
            <pc:sldMk cId="1752045898" sldId="6309"/>
            <ac:spMk id="101" creationId="{AE2EFBA4-E3C5-42A3-969B-AEF74245DBA2}"/>
          </ac:spMkLst>
        </pc:spChg>
        <pc:spChg chg="add mod">
          <ac:chgData name="Kim Gomez" userId="320e855e-40d5-41e9-8867-b120e1dff982" providerId="ADAL" clId="{FA85DEF4-81AC-4E8D-8473-C19CAB092EB5}" dt="2021-07-20T22:07:19.285" v="1257" actId="20577"/>
          <ac:spMkLst>
            <pc:docMk/>
            <pc:sldMk cId="1752045898" sldId="6309"/>
            <ac:spMk id="102" creationId="{9FAA1912-28D6-4A2C-B1D5-AF6045171B8D}"/>
          </ac:spMkLst>
        </pc:spChg>
        <pc:spChg chg="add mod">
          <ac:chgData name="Kim Gomez" userId="320e855e-40d5-41e9-8867-b120e1dff982" providerId="ADAL" clId="{FA85DEF4-81AC-4E8D-8473-C19CAB092EB5}" dt="2021-07-20T22:50:39.944" v="1957" actId="1037"/>
          <ac:spMkLst>
            <pc:docMk/>
            <pc:sldMk cId="1752045898" sldId="6309"/>
            <ac:spMk id="103" creationId="{A142AD8B-D736-4FDE-BC37-D5D75C758D7C}"/>
          </ac:spMkLst>
        </pc:spChg>
        <pc:spChg chg="add mod">
          <ac:chgData name="Kim Gomez" userId="320e855e-40d5-41e9-8867-b120e1dff982" providerId="ADAL" clId="{FA85DEF4-81AC-4E8D-8473-C19CAB092EB5}" dt="2021-07-20T22:08:04.731" v="1271" actId="20577"/>
          <ac:spMkLst>
            <pc:docMk/>
            <pc:sldMk cId="1752045898" sldId="6309"/>
            <ac:spMk id="104" creationId="{1F995025-3996-4573-A464-7520A8337089}"/>
          </ac:spMkLst>
        </pc:spChg>
        <pc:spChg chg="add mod">
          <ac:chgData name="Kim Gomez" userId="320e855e-40d5-41e9-8867-b120e1dff982" providerId="ADAL" clId="{FA85DEF4-81AC-4E8D-8473-C19CAB092EB5}" dt="2021-07-20T22:50:39.944" v="1957" actId="1037"/>
          <ac:spMkLst>
            <pc:docMk/>
            <pc:sldMk cId="1752045898" sldId="6309"/>
            <ac:spMk id="105" creationId="{D1B7C2E5-DB9A-4421-A6AA-212F46953231}"/>
          </ac:spMkLst>
        </pc:spChg>
        <pc:spChg chg="add mod">
          <ac:chgData name="Kim Gomez" userId="320e855e-40d5-41e9-8867-b120e1dff982" providerId="ADAL" clId="{FA85DEF4-81AC-4E8D-8473-C19CAB092EB5}" dt="2021-07-20T22:09:27.381" v="1286" actId="947"/>
          <ac:spMkLst>
            <pc:docMk/>
            <pc:sldMk cId="1752045898" sldId="6309"/>
            <ac:spMk id="106" creationId="{93EF4D47-E3AF-445D-830E-EAB3038C89D7}"/>
          </ac:spMkLst>
        </pc:spChg>
        <pc:spChg chg="add mod">
          <ac:chgData name="Kim Gomez" userId="320e855e-40d5-41e9-8867-b120e1dff982" providerId="ADAL" clId="{FA85DEF4-81AC-4E8D-8473-C19CAB092EB5}" dt="2021-07-20T22:50:39.944" v="1957" actId="1037"/>
          <ac:spMkLst>
            <pc:docMk/>
            <pc:sldMk cId="1752045898" sldId="6309"/>
            <ac:spMk id="107" creationId="{9B51741D-6057-4FA4-9B99-2C70DDCC1E50}"/>
          </ac:spMkLst>
        </pc:spChg>
        <pc:spChg chg="add mod">
          <ac:chgData name="Kim Gomez" userId="320e855e-40d5-41e9-8867-b120e1dff982" providerId="ADAL" clId="{FA85DEF4-81AC-4E8D-8473-C19CAB092EB5}" dt="2021-07-20T22:10:01.528" v="1295" actId="947"/>
          <ac:spMkLst>
            <pc:docMk/>
            <pc:sldMk cId="1752045898" sldId="6309"/>
            <ac:spMk id="108" creationId="{DBFE3446-E392-49B6-928C-2CBF8BC0F8C5}"/>
          </ac:spMkLst>
        </pc:spChg>
        <pc:spChg chg="add mod">
          <ac:chgData name="Kim Gomez" userId="320e855e-40d5-41e9-8867-b120e1dff982" providerId="ADAL" clId="{FA85DEF4-81AC-4E8D-8473-C19CAB092EB5}" dt="2021-07-20T22:50:39.944" v="1957" actId="1037"/>
          <ac:spMkLst>
            <pc:docMk/>
            <pc:sldMk cId="1752045898" sldId="6309"/>
            <ac:spMk id="109" creationId="{0BE11FB6-1F28-41CA-9F5F-0C427266D6B7}"/>
          </ac:spMkLst>
        </pc:spChg>
        <pc:spChg chg="add mod">
          <ac:chgData name="Kim Gomez" userId="320e855e-40d5-41e9-8867-b120e1dff982" providerId="ADAL" clId="{FA85DEF4-81AC-4E8D-8473-C19CAB092EB5}" dt="2021-07-20T22:12:36.380" v="1312" actId="1035"/>
          <ac:spMkLst>
            <pc:docMk/>
            <pc:sldMk cId="1752045898" sldId="6309"/>
            <ac:spMk id="119" creationId="{99F81071-B297-45D5-A791-AB6748FC1A8C}"/>
          </ac:spMkLst>
        </pc:spChg>
        <pc:spChg chg="add mod">
          <ac:chgData name="Kim Gomez" userId="320e855e-40d5-41e9-8867-b120e1dff982" providerId="ADAL" clId="{FA85DEF4-81AC-4E8D-8473-C19CAB092EB5}" dt="2021-07-20T22:12:51.153" v="1316" actId="14100"/>
          <ac:spMkLst>
            <pc:docMk/>
            <pc:sldMk cId="1752045898" sldId="6309"/>
            <ac:spMk id="121" creationId="{D53D85E9-EFC7-4B4F-855D-01C098C6C46D}"/>
          </ac:spMkLst>
        </pc:spChg>
        <pc:spChg chg="add mod">
          <ac:chgData name="Kim Gomez" userId="320e855e-40d5-41e9-8867-b120e1dff982" providerId="ADAL" clId="{FA85DEF4-81AC-4E8D-8473-C19CAB092EB5}" dt="2021-07-20T22:13:01.190" v="1318" actId="14100"/>
          <ac:spMkLst>
            <pc:docMk/>
            <pc:sldMk cId="1752045898" sldId="6309"/>
            <ac:spMk id="122" creationId="{E380335C-8B33-4FF1-8DDE-8B38F3059430}"/>
          </ac:spMkLst>
        </pc:spChg>
        <pc:spChg chg="add mod">
          <ac:chgData name="Kim Gomez" userId="320e855e-40d5-41e9-8867-b120e1dff982" providerId="ADAL" clId="{FA85DEF4-81AC-4E8D-8473-C19CAB092EB5}" dt="2021-07-20T22:13:24.957" v="1321"/>
          <ac:spMkLst>
            <pc:docMk/>
            <pc:sldMk cId="1752045898" sldId="6309"/>
            <ac:spMk id="123" creationId="{EA6CD378-04C3-4C29-81A5-E5817A31F287}"/>
          </ac:spMkLst>
        </pc:spChg>
        <pc:spChg chg="add mod">
          <ac:chgData name="Kim Gomez" userId="320e855e-40d5-41e9-8867-b120e1dff982" providerId="ADAL" clId="{FA85DEF4-81AC-4E8D-8473-C19CAB092EB5}" dt="2021-07-20T22:19:51.405" v="1372" actId="1036"/>
          <ac:spMkLst>
            <pc:docMk/>
            <pc:sldMk cId="1752045898" sldId="6309"/>
            <ac:spMk id="124" creationId="{9352FAE8-B66A-4F17-8EAC-8DFE25069E02}"/>
          </ac:spMkLst>
        </pc:spChg>
        <pc:spChg chg="add mod">
          <ac:chgData name="Kim Gomez" userId="320e855e-40d5-41e9-8867-b120e1dff982" providerId="ADAL" clId="{FA85DEF4-81AC-4E8D-8473-C19CAB092EB5}" dt="2021-07-20T22:20:06.374" v="1378" actId="1037"/>
          <ac:spMkLst>
            <pc:docMk/>
            <pc:sldMk cId="1752045898" sldId="6309"/>
            <ac:spMk id="125" creationId="{83B72506-D94E-47E1-8A22-2BAECE03538C}"/>
          </ac:spMkLst>
        </pc:spChg>
        <pc:spChg chg="add mod">
          <ac:chgData name="Kim Gomez" userId="320e855e-40d5-41e9-8867-b120e1dff982" providerId="ADAL" clId="{FA85DEF4-81AC-4E8D-8473-C19CAB092EB5}" dt="2021-07-20T22:45:29.312" v="1954"/>
          <ac:spMkLst>
            <pc:docMk/>
            <pc:sldMk cId="1752045898" sldId="6309"/>
            <ac:spMk id="126" creationId="{3EC13C5A-5FF0-4EAD-A2D9-A587EDE1C623}"/>
          </ac:spMkLst>
        </pc:spChg>
        <pc:grpChg chg="add mod">
          <ac:chgData name="Kim Gomez" userId="320e855e-40d5-41e9-8867-b120e1dff982" providerId="ADAL" clId="{FA85DEF4-81AC-4E8D-8473-C19CAB092EB5}" dt="2021-07-20T21:50:58.322" v="1111" actId="1076"/>
          <ac:grpSpMkLst>
            <pc:docMk/>
            <pc:sldMk cId="1752045898" sldId="6309"/>
            <ac:grpSpMk id="8" creationId="{B50BE352-D53E-47DC-A943-74FD9C7D18E7}"/>
          </ac:grpSpMkLst>
        </pc:grpChg>
        <pc:grpChg chg="add mod">
          <ac:chgData name="Kim Gomez" userId="320e855e-40d5-41e9-8867-b120e1dff982" providerId="ADAL" clId="{FA85DEF4-81AC-4E8D-8473-C19CAB092EB5}" dt="2021-07-20T21:50:36.541" v="1106" actId="1037"/>
          <ac:grpSpMkLst>
            <pc:docMk/>
            <pc:sldMk cId="1752045898" sldId="6309"/>
            <ac:grpSpMk id="10" creationId="{AB8A3D2E-38DD-4349-A9CE-5519C6557ECF}"/>
          </ac:grpSpMkLst>
        </pc:grpChg>
        <pc:grpChg chg="add mod">
          <ac:chgData name="Kim Gomez" userId="320e855e-40d5-41e9-8867-b120e1dff982" providerId="ADAL" clId="{FA85DEF4-81AC-4E8D-8473-C19CAB092EB5}" dt="2021-07-20T21:50:45.368" v="1108" actId="1076"/>
          <ac:grpSpMkLst>
            <pc:docMk/>
            <pc:sldMk cId="1752045898" sldId="6309"/>
            <ac:grpSpMk id="11" creationId="{257034C6-04ED-45B9-831E-2F81CF9AD54A}"/>
          </ac:grpSpMkLst>
        </pc:grpChg>
        <pc:grpChg chg="add mod">
          <ac:chgData name="Kim Gomez" userId="320e855e-40d5-41e9-8867-b120e1dff982" providerId="ADAL" clId="{FA85DEF4-81AC-4E8D-8473-C19CAB092EB5}" dt="2021-07-20T21:50:53.425" v="1110" actId="1076"/>
          <ac:grpSpMkLst>
            <pc:docMk/>
            <pc:sldMk cId="1752045898" sldId="6309"/>
            <ac:grpSpMk id="66" creationId="{1EFC0D39-D13B-4DBC-93CB-0E33E1732862}"/>
          </ac:grpSpMkLst>
        </pc:grpChg>
        <pc:grpChg chg="add mod">
          <ac:chgData name="Kim Gomez" userId="320e855e-40d5-41e9-8867-b120e1dff982" providerId="ADAL" clId="{FA85DEF4-81AC-4E8D-8473-C19CAB092EB5}" dt="2021-07-20T21:51:11.717" v="1114" actId="1076"/>
          <ac:grpSpMkLst>
            <pc:docMk/>
            <pc:sldMk cId="1752045898" sldId="6309"/>
            <ac:grpSpMk id="67" creationId="{B5471F39-5C54-4F8F-918D-545456709E6E}"/>
          </ac:grpSpMkLst>
        </pc:grpChg>
        <pc:grpChg chg="add del mod">
          <ac:chgData name="Kim Gomez" userId="320e855e-40d5-41e9-8867-b120e1dff982" providerId="ADAL" clId="{FA85DEF4-81AC-4E8D-8473-C19CAB092EB5}" dt="2021-07-20T21:55:48.399" v="1153" actId="478"/>
          <ac:grpSpMkLst>
            <pc:docMk/>
            <pc:sldMk cId="1752045898" sldId="6309"/>
            <ac:grpSpMk id="68" creationId="{D85336C7-1917-438C-B593-1BDE9016FB6E}"/>
          </ac:grpSpMkLst>
        </pc:grpChg>
        <pc:grpChg chg="add del mod">
          <ac:chgData name="Kim Gomez" userId="320e855e-40d5-41e9-8867-b120e1dff982" providerId="ADAL" clId="{FA85DEF4-81AC-4E8D-8473-C19CAB092EB5}" dt="2021-07-20T21:57:18.930" v="1161" actId="165"/>
          <ac:grpSpMkLst>
            <pc:docMk/>
            <pc:sldMk cId="1752045898" sldId="6309"/>
            <ac:grpSpMk id="74" creationId="{7A388C9B-77C1-47AE-BF34-C6C1BC22351E}"/>
          </ac:grpSpMkLst>
        </pc:grpChg>
        <pc:grpChg chg="add del mod">
          <ac:chgData name="Kim Gomez" userId="320e855e-40d5-41e9-8867-b120e1dff982" providerId="ADAL" clId="{FA85DEF4-81AC-4E8D-8473-C19CAB092EB5}" dt="2021-07-20T21:57:14.369" v="1160" actId="165"/>
          <ac:grpSpMkLst>
            <pc:docMk/>
            <pc:sldMk cId="1752045898" sldId="6309"/>
            <ac:grpSpMk id="79" creationId="{3889C1FE-2F6F-42F8-84D7-11FA2BBF8E86}"/>
          </ac:grpSpMkLst>
        </pc:grpChg>
        <pc:grpChg chg="add del mod">
          <ac:chgData name="Kim Gomez" userId="320e855e-40d5-41e9-8867-b120e1dff982" providerId="ADAL" clId="{FA85DEF4-81AC-4E8D-8473-C19CAB092EB5}" dt="2021-07-20T21:57:10.345" v="1159" actId="165"/>
          <ac:grpSpMkLst>
            <pc:docMk/>
            <pc:sldMk cId="1752045898" sldId="6309"/>
            <ac:grpSpMk id="84" creationId="{F912FBF7-CE45-4450-BCED-D1FFE3530CE2}"/>
          </ac:grpSpMkLst>
        </pc:grpChg>
        <pc:grpChg chg="add del mod">
          <ac:chgData name="Kim Gomez" userId="320e855e-40d5-41e9-8867-b120e1dff982" providerId="ADAL" clId="{FA85DEF4-81AC-4E8D-8473-C19CAB092EB5}" dt="2021-07-20T21:57:06.012" v="1158" actId="165"/>
          <ac:grpSpMkLst>
            <pc:docMk/>
            <pc:sldMk cId="1752045898" sldId="6309"/>
            <ac:grpSpMk id="89" creationId="{5419073F-9DD1-4E3B-BB20-1060DDFC3F56}"/>
          </ac:grpSpMkLst>
        </pc:grpChg>
        <pc:grpChg chg="add del mod">
          <ac:chgData name="Kim Gomez" userId="320e855e-40d5-41e9-8867-b120e1dff982" providerId="ADAL" clId="{FA85DEF4-81AC-4E8D-8473-C19CAB092EB5}" dt="2021-07-20T21:56:51.586" v="1155" actId="165"/>
          <ac:grpSpMkLst>
            <pc:docMk/>
            <pc:sldMk cId="1752045898" sldId="6309"/>
            <ac:grpSpMk id="94" creationId="{1C384B4E-6B1C-4B51-A8A5-CBD2F4D4BA70}"/>
          </ac:grpSpMkLst>
        </pc:grpChg>
        <pc:graphicFrameChg chg="add del mod">
          <ac:chgData name="Kim Gomez" userId="320e855e-40d5-41e9-8867-b120e1dff982" providerId="ADAL" clId="{FA85DEF4-81AC-4E8D-8473-C19CAB092EB5}" dt="2021-07-20T21:44:05.175" v="1000" actId="478"/>
          <ac:graphicFrameMkLst>
            <pc:docMk/>
            <pc:sldMk cId="1752045898" sldId="6309"/>
            <ac:graphicFrameMk id="2" creationId="{56E64AD4-198A-4082-9D54-C299EF9C23BA}"/>
          </ac:graphicFrameMkLst>
        </pc:graphicFrameChg>
        <pc:graphicFrameChg chg="add del mod">
          <ac:chgData name="Kim Gomez" userId="320e855e-40d5-41e9-8867-b120e1dff982" providerId="ADAL" clId="{FA85DEF4-81AC-4E8D-8473-C19CAB092EB5}" dt="2021-07-20T21:59:32.480" v="1176" actId="478"/>
          <ac:graphicFrameMkLst>
            <pc:docMk/>
            <pc:sldMk cId="1752045898" sldId="6309"/>
            <ac:graphicFrameMk id="7" creationId="{6EC60002-01EE-4297-B2B8-2B878CE9AF62}"/>
          </ac:graphicFrameMkLst>
        </pc:graphicFrameChg>
        <pc:graphicFrameChg chg="del mod ord modGraphic">
          <ac:chgData name="Kim Gomez" userId="320e855e-40d5-41e9-8867-b120e1dff982" providerId="ADAL" clId="{FA85DEF4-81AC-4E8D-8473-C19CAB092EB5}" dt="2021-07-20T22:20:55.677" v="1391" actId="478"/>
          <ac:graphicFrameMkLst>
            <pc:docMk/>
            <pc:sldMk cId="1752045898" sldId="6309"/>
            <ac:graphicFrameMk id="9" creationId="{2A8B4A9B-DFEA-44B3-8ECC-BBC5C34A3A74}"/>
          </ac:graphicFrameMkLst>
        </pc:graphicFrameChg>
        <pc:graphicFrameChg chg="add mod">
          <ac:chgData name="Kim Gomez" userId="320e855e-40d5-41e9-8867-b120e1dff982" providerId="ADAL" clId="{FA85DEF4-81AC-4E8D-8473-C19CAB092EB5}" dt="2021-07-20T21:36:10.324" v="877"/>
          <ac:graphicFrameMkLst>
            <pc:docMk/>
            <pc:sldMk cId="1752045898" sldId="6309"/>
            <ac:graphicFrameMk id="25" creationId="{37E8F9DE-AD47-49A2-B343-0A89A77FD17C}"/>
          </ac:graphicFrameMkLst>
        </pc:graphicFrameChg>
        <pc:graphicFrameChg chg="add mod">
          <ac:chgData name="Kim Gomez" userId="320e855e-40d5-41e9-8867-b120e1dff982" providerId="ADAL" clId="{FA85DEF4-81AC-4E8D-8473-C19CAB092EB5}" dt="2021-07-20T21:36:34.366" v="880" actId="1035"/>
          <ac:graphicFrameMkLst>
            <pc:docMk/>
            <pc:sldMk cId="1752045898" sldId="6309"/>
            <ac:graphicFrameMk id="40" creationId="{3198E144-2DE4-43C4-9FBA-F53F37FBE4CE}"/>
          </ac:graphicFrameMkLst>
        </pc:graphicFrameChg>
        <pc:graphicFrameChg chg="add mod">
          <ac:chgData name="Kim Gomez" userId="320e855e-40d5-41e9-8867-b120e1dff982" providerId="ADAL" clId="{FA85DEF4-81AC-4E8D-8473-C19CAB092EB5}" dt="2021-07-20T21:36:34.366" v="880" actId="1035"/>
          <ac:graphicFrameMkLst>
            <pc:docMk/>
            <pc:sldMk cId="1752045898" sldId="6309"/>
            <ac:graphicFrameMk id="41" creationId="{58DE8803-4488-4CA6-BE6A-9770338DF6FF}"/>
          </ac:graphicFrameMkLst>
        </pc:graphicFrameChg>
        <pc:graphicFrameChg chg="add mod">
          <ac:chgData name="Kim Gomez" userId="320e855e-40d5-41e9-8867-b120e1dff982" providerId="ADAL" clId="{FA85DEF4-81AC-4E8D-8473-C19CAB092EB5}" dt="2021-07-20T21:40:03.202" v="968" actId="1076"/>
          <ac:graphicFrameMkLst>
            <pc:docMk/>
            <pc:sldMk cId="1752045898" sldId="6309"/>
            <ac:graphicFrameMk id="42" creationId="{DC974707-BC74-41E0-9EE2-432DCC5C227D}"/>
          </ac:graphicFrameMkLst>
        </pc:graphicFrameChg>
        <pc:graphicFrameChg chg="add mod">
          <ac:chgData name="Kim Gomez" userId="320e855e-40d5-41e9-8867-b120e1dff982" providerId="ADAL" clId="{FA85DEF4-81AC-4E8D-8473-C19CAB092EB5}" dt="2021-07-20T21:36:34.366" v="880" actId="1035"/>
          <ac:graphicFrameMkLst>
            <pc:docMk/>
            <pc:sldMk cId="1752045898" sldId="6309"/>
            <ac:graphicFrameMk id="43" creationId="{8B8397F1-D648-43DD-B6C3-41C8540F8900}"/>
          </ac:graphicFrameMkLst>
        </pc:graphicFrameChg>
        <pc:graphicFrameChg chg="add mod">
          <ac:chgData name="Kim Gomez" userId="320e855e-40d5-41e9-8867-b120e1dff982" providerId="ADAL" clId="{FA85DEF4-81AC-4E8D-8473-C19CAB092EB5}" dt="2021-07-20T21:36:34.366" v="880" actId="1035"/>
          <ac:graphicFrameMkLst>
            <pc:docMk/>
            <pc:sldMk cId="1752045898" sldId="6309"/>
            <ac:graphicFrameMk id="44" creationId="{696F0B15-577B-4172-B8C6-4A0DF882C814}"/>
          </ac:graphicFrameMkLst>
        </pc:graphicFrameChg>
        <pc:graphicFrameChg chg="mod">
          <ac:chgData name="Kim Gomez" userId="320e855e-40d5-41e9-8867-b120e1dff982" providerId="ADAL" clId="{FA85DEF4-81AC-4E8D-8473-C19CAB092EB5}" dt="2021-07-20T21:52:22.826" v="1115"/>
          <ac:graphicFrameMkLst>
            <pc:docMk/>
            <pc:sldMk cId="1752045898" sldId="6309"/>
            <ac:graphicFrameMk id="69" creationId="{6B0F29A5-1D61-4AA4-8659-E2A6B6179E0A}"/>
          </ac:graphicFrameMkLst>
        </pc:graphicFrameChg>
        <pc:graphicFrameChg chg="del mod topLvl">
          <ac:chgData name="Kim Gomez" userId="320e855e-40d5-41e9-8867-b120e1dff982" providerId="ADAL" clId="{FA85DEF4-81AC-4E8D-8473-C19CAB092EB5}" dt="2021-07-20T21:57:37.167" v="1163" actId="478"/>
          <ac:graphicFrameMkLst>
            <pc:docMk/>
            <pc:sldMk cId="1752045898" sldId="6309"/>
            <ac:graphicFrameMk id="75" creationId="{98F35B92-AEB7-4D8F-BBBF-9FFA87B2641B}"/>
          </ac:graphicFrameMkLst>
        </pc:graphicFrameChg>
        <pc:graphicFrameChg chg="del mod topLvl">
          <ac:chgData name="Kim Gomez" userId="320e855e-40d5-41e9-8867-b120e1dff982" providerId="ADAL" clId="{FA85DEF4-81AC-4E8D-8473-C19CAB092EB5}" dt="2021-07-20T21:57:37.167" v="1163" actId="478"/>
          <ac:graphicFrameMkLst>
            <pc:docMk/>
            <pc:sldMk cId="1752045898" sldId="6309"/>
            <ac:graphicFrameMk id="80" creationId="{5CA87C77-E4DB-48E0-B4FF-80DAF2FFD174}"/>
          </ac:graphicFrameMkLst>
        </pc:graphicFrameChg>
        <pc:graphicFrameChg chg="del mod topLvl">
          <ac:chgData name="Kim Gomez" userId="320e855e-40d5-41e9-8867-b120e1dff982" providerId="ADAL" clId="{FA85DEF4-81AC-4E8D-8473-C19CAB092EB5}" dt="2021-07-20T21:57:37.167" v="1163" actId="478"/>
          <ac:graphicFrameMkLst>
            <pc:docMk/>
            <pc:sldMk cId="1752045898" sldId="6309"/>
            <ac:graphicFrameMk id="85" creationId="{817365E2-1D95-4899-972F-EF4A6BB4F04A}"/>
          </ac:graphicFrameMkLst>
        </pc:graphicFrameChg>
        <pc:graphicFrameChg chg="del mod topLvl">
          <ac:chgData name="Kim Gomez" userId="320e855e-40d5-41e9-8867-b120e1dff982" providerId="ADAL" clId="{FA85DEF4-81AC-4E8D-8473-C19CAB092EB5}" dt="2021-07-20T21:57:37.167" v="1163" actId="478"/>
          <ac:graphicFrameMkLst>
            <pc:docMk/>
            <pc:sldMk cId="1752045898" sldId="6309"/>
            <ac:graphicFrameMk id="90" creationId="{0F661B9E-7A45-4845-808C-F0345E32A9F4}"/>
          </ac:graphicFrameMkLst>
        </pc:graphicFrameChg>
        <pc:graphicFrameChg chg="del mod topLvl">
          <ac:chgData name="Kim Gomez" userId="320e855e-40d5-41e9-8867-b120e1dff982" providerId="ADAL" clId="{FA85DEF4-81AC-4E8D-8473-C19CAB092EB5}" dt="2021-07-20T21:57:37.167" v="1163" actId="478"/>
          <ac:graphicFrameMkLst>
            <pc:docMk/>
            <pc:sldMk cId="1752045898" sldId="6309"/>
            <ac:graphicFrameMk id="95" creationId="{A42CF708-C916-46C6-AEF4-D244B05487AF}"/>
          </ac:graphicFrameMkLst>
        </pc:graphicFrameChg>
        <pc:graphicFrameChg chg="add mod">
          <ac:chgData name="Kim Gomez" userId="320e855e-40d5-41e9-8867-b120e1dff982" providerId="ADAL" clId="{FA85DEF4-81AC-4E8D-8473-C19CAB092EB5}" dt="2021-07-20T22:00:58.067" v="1179" actId="1076"/>
          <ac:graphicFrameMkLst>
            <pc:docMk/>
            <pc:sldMk cId="1752045898" sldId="6309"/>
            <ac:graphicFrameMk id="110" creationId="{D0EE65A8-07DC-4248-8440-7E8A3FBDFFD9}"/>
          </ac:graphicFrameMkLst>
        </pc:graphicFrameChg>
        <pc:graphicFrameChg chg="add mod">
          <ac:chgData name="Kim Gomez" userId="320e855e-40d5-41e9-8867-b120e1dff982" providerId="ADAL" clId="{FA85DEF4-81AC-4E8D-8473-C19CAB092EB5}" dt="2021-07-20T22:00:58.067" v="1179" actId="1076"/>
          <ac:graphicFrameMkLst>
            <pc:docMk/>
            <pc:sldMk cId="1752045898" sldId="6309"/>
            <ac:graphicFrameMk id="111" creationId="{7CC89137-5B11-4C8B-9FF1-2D75532BBCDA}"/>
          </ac:graphicFrameMkLst>
        </pc:graphicFrameChg>
        <pc:graphicFrameChg chg="add mod">
          <ac:chgData name="Kim Gomez" userId="320e855e-40d5-41e9-8867-b120e1dff982" providerId="ADAL" clId="{FA85DEF4-81AC-4E8D-8473-C19CAB092EB5}" dt="2021-07-20T22:00:58.067" v="1179" actId="1076"/>
          <ac:graphicFrameMkLst>
            <pc:docMk/>
            <pc:sldMk cId="1752045898" sldId="6309"/>
            <ac:graphicFrameMk id="112" creationId="{91F3F2F3-E3E9-4934-BB8B-A9A28054FC36}"/>
          </ac:graphicFrameMkLst>
        </pc:graphicFrameChg>
        <pc:graphicFrameChg chg="add mod">
          <ac:chgData name="Kim Gomez" userId="320e855e-40d5-41e9-8867-b120e1dff982" providerId="ADAL" clId="{FA85DEF4-81AC-4E8D-8473-C19CAB092EB5}" dt="2021-07-20T22:00:58.067" v="1179" actId="1076"/>
          <ac:graphicFrameMkLst>
            <pc:docMk/>
            <pc:sldMk cId="1752045898" sldId="6309"/>
            <ac:graphicFrameMk id="113" creationId="{1BC5E2C2-96D7-4B26-AF43-DF438C66568A}"/>
          </ac:graphicFrameMkLst>
        </pc:graphicFrameChg>
        <pc:graphicFrameChg chg="add mod">
          <ac:chgData name="Kim Gomez" userId="320e855e-40d5-41e9-8867-b120e1dff982" providerId="ADAL" clId="{FA85DEF4-81AC-4E8D-8473-C19CAB092EB5}" dt="2021-07-20T22:00:58.067" v="1179" actId="1076"/>
          <ac:graphicFrameMkLst>
            <pc:docMk/>
            <pc:sldMk cId="1752045898" sldId="6309"/>
            <ac:graphicFrameMk id="114" creationId="{E472A406-4CD5-429C-8D34-A4527F3B5FC9}"/>
          </ac:graphicFrameMkLst>
        </pc:graphicFrameChg>
        <pc:graphicFrameChg chg="add mod">
          <ac:chgData name="Kim Gomez" userId="320e855e-40d5-41e9-8867-b120e1dff982" providerId="ADAL" clId="{FA85DEF4-81AC-4E8D-8473-C19CAB092EB5}" dt="2021-07-20T22:19:12.841" v="1360" actId="403"/>
          <ac:graphicFrameMkLst>
            <pc:docMk/>
            <pc:sldMk cId="1752045898" sldId="6309"/>
            <ac:graphicFrameMk id="120" creationId="{3C40F4C7-DCAD-4227-B606-D8F2BD1A206D}"/>
          </ac:graphicFrameMkLst>
        </pc:graphicFrameChg>
        <pc:picChg chg="add del mod">
          <ac:chgData name="Kim Gomez" userId="320e855e-40d5-41e9-8867-b120e1dff982" providerId="ADAL" clId="{FA85DEF4-81AC-4E8D-8473-C19CAB092EB5}" dt="2021-07-20T21:47:56.240" v="1041" actId="478"/>
          <ac:picMkLst>
            <pc:docMk/>
            <pc:sldMk cId="1752045898" sldId="6309"/>
            <ac:picMk id="45" creationId="{9518DE7B-9FBF-4C75-A0C6-38EB7DE3B2D8}"/>
          </ac:picMkLst>
        </pc:picChg>
        <pc:picChg chg="add del mod">
          <ac:chgData name="Kim Gomez" userId="320e855e-40d5-41e9-8867-b120e1dff982" providerId="ADAL" clId="{FA85DEF4-81AC-4E8D-8473-C19CAB092EB5}" dt="2021-07-20T21:47:56.240" v="1041" actId="478"/>
          <ac:picMkLst>
            <pc:docMk/>
            <pc:sldMk cId="1752045898" sldId="6309"/>
            <ac:picMk id="48" creationId="{3AFB5296-A598-4E5F-8DB7-4F6A3CC027EA}"/>
          </ac:picMkLst>
        </pc:picChg>
        <pc:picChg chg="add del mod">
          <ac:chgData name="Kim Gomez" userId="320e855e-40d5-41e9-8867-b120e1dff982" providerId="ADAL" clId="{FA85DEF4-81AC-4E8D-8473-C19CAB092EB5}" dt="2021-07-20T21:47:56.240" v="1041" actId="478"/>
          <ac:picMkLst>
            <pc:docMk/>
            <pc:sldMk cId="1752045898" sldId="6309"/>
            <ac:picMk id="50" creationId="{04AD9F75-0B91-4876-A8BD-4C73272DDBF2}"/>
          </ac:picMkLst>
        </pc:picChg>
        <pc:picChg chg="add del mod">
          <ac:chgData name="Kim Gomez" userId="320e855e-40d5-41e9-8867-b120e1dff982" providerId="ADAL" clId="{FA85DEF4-81AC-4E8D-8473-C19CAB092EB5}" dt="2021-07-20T21:47:56.240" v="1041" actId="478"/>
          <ac:picMkLst>
            <pc:docMk/>
            <pc:sldMk cId="1752045898" sldId="6309"/>
            <ac:picMk id="52" creationId="{3C59B23B-3969-4189-864A-328412E317A4}"/>
          </ac:picMkLst>
        </pc:picChg>
        <pc:picChg chg="add del mod">
          <ac:chgData name="Kim Gomez" userId="320e855e-40d5-41e9-8867-b120e1dff982" providerId="ADAL" clId="{FA85DEF4-81AC-4E8D-8473-C19CAB092EB5}" dt="2021-07-20T21:47:56.240" v="1041" actId="478"/>
          <ac:picMkLst>
            <pc:docMk/>
            <pc:sldMk cId="1752045898" sldId="6309"/>
            <ac:picMk id="54" creationId="{D94FEDB5-1EEC-443B-931C-D96C65B8BDE3}"/>
          </ac:picMkLst>
        </pc:picChg>
        <pc:picChg chg="add del mod">
          <ac:chgData name="Kim Gomez" userId="320e855e-40d5-41e9-8867-b120e1dff982" providerId="ADAL" clId="{FA85DEF4-81AC-4E8D-8473-C19CAB092EB5}" dt="2021-07-20T21:47:51.963" v="1040" actId="21"/>
          <ac:picMkLst>
            <pc:docMk/>
            <pc:sldMk cId="1752045898" sldId="6309"/>
            <ac:picMk id="56" creationId="{59946085-CB5F-4909-BF98-C9DC91FBCADE}"/>
          </ac:picMkLst>
        </pc:picChg>
        <pc:picChg chg="add del mod">
          <ac:chgData name="Kim Gomez" userId="320e855e-40d5-41e9-8867-b120e1dff982" providerId="ADAL" clId="{FA85DEF4-81AC-4E8D-8473-C19CAB092EB5}" dt="2021-07-20T21:47:51.963" v="1040" actId="21"/>
          <ac:picMkLst>
            <pc:docMk/>
            <pc:sldMk cId="1752045898" sldId="6309"/>
            <ac:picMk id="57" creationId="{49985A70-2159-4C90-9D18-B70031C3A312}"/>
          </ac:picMkLst>
        </pc:picChg>
        <pc:picChg chg="add del mod">
          <ac:chgData name="Kim Gomez" userId="320e855e-40d5-41e9-8867-b120e1dff982" providerId="ADAL" clId="{FA85DEF4-81AC-4E8D-8473-C19CAB092EB5}" dt="2021-07-20T21:47:51.963" v="1040" actId="21"/>
          <ac:picMkLst>
            <pc:docMk/>
            <pc:sldMk cId="1752045898" sldId="6309"/>
            <ac:picMk id="58" creationId="{2F29A793-3B81-4CD2-8559-A9006674F783}"/>
          </ac:picMkLst>
        </pc:picChg>
        <pc:picChg chg="add del mod">
          <ac:chgData name="Kim Gomez" userId="320e855e-40d5-41e9-8867-b120e1dff982" providerId="ADAL" clId="{FA85DEF4-81AC-4E8D-8473-C19CAB092EB5}" dt="2021-07-20T21:47:51.963" v="1040" actId="21"/>
          <ac:picMkLst>
            <pc:docMk/>
            <pc:sldMk cId="1752045898" sldId="6309"/>
            <ac:picMk id="59" creationId="{35AC9902-5789-4624-B6F9-620678D2D07A}"/>
          </ac:picMkLst>
        </pc:picChg>
        <pc:picChg chg="add del mod">
          <ac:chgData name="Kim Gomez" userId="320e855e-40d5-41e9-8867-b120e1dff982" providerId="ADAL" clId="{FA85DEF4-81AC-4E8D-8473-C19CAB092EB5}" dt="2021-07-20T21:47:51.963" v="1040" actId="21"/>
          <ac:picMkLst>
            <pc:docMk/>
            <pc:sldMk cId="1752045898" sldId="6309"/>
            <ac:picMk id="60" creationId="{332C3AAC-5940-4D0E-8F02-C2B2DD27982A}"/>
          </ac:picMkLst>
        </pc:picChg>
        <pc:picChg chg="add mod">
          <ac:chgData name="Kim Gomez" userId="320e855e-40d5-41e9-8867-b120e1dff982" providerId="ADAL" clId="{FA85DEF4-81AC-4E8D-8473-C19CAB092EB5}" dt="2021-07-20T21:51:08.272" v="1113" actId="164"/>
          <ac:picMkLst>
            <pc:docMk/>
            <pc:sldMk cId="1752045898" sldId="6309"/>
            <ac:picMk id="61" creationId="{0D6265D8-B2DA-44B8-9DD9-2FB7BF4F8B7B}"/>
          </ac:picMkLst>
        </pc:picChg>
        <pc:picChg chg="add mod">
          <ac:chgData name="Kim Gomez" userId="320e855e-40d5-41e9-8867-b120e1dff982" providerId="ADAL" clId="{FA85DEF4-81AC-4E8D-8473-C19CAB092EB5}" dt="2021-07-20T21:49:49.743" v="1091" actId="164"/>
          <ac:picMkLst>
            <pc:docMk/>
            <pc:sldMk cId="1752045898" sldId="6309"/>
            <ac:picMk id="62" creationId="{DFF2A892-87E4-4EAC-A46E-F6B67EAE2C06}"/>
          </ac:picMkLst>
        </pc:picChg>
        <pc:picChg chg="add mod">
          <ac:chgData name="Kim Gomez" userId="320e855e-40d5-41e9-8867-b120e1dff982" providerId="ADAL" clId="{FA85DEF4-81AC-4E8D-8473-C19CAB092EB5}" dt="2021-07-20T21:50:50.930" v="1109" actId="164"/>
          <ac:picMkLst>
            <pc:docMk/>
            <pc:sldMk cId="1752045898" sldId="6309"/>
            <ac:picMk id="63" creationId="{D864D51F-7AE1-4BFB-981A-5A74E0C6B9D6}"/>
          </ac:picMkLst>
        </pc:picChg>
        <pc:picChg chg="add mod">
          <ac:chgData name="Kim Gomez" userId="320e855e-40d5-41e9-8867-b120e1dff982" providerId="ADAL" clId="{FA85DEF4-81AC-4E8D-8473-C19CAB092EB5}" dt="2021-07-20T21:50:41.630" v="1107" actId="164"/>
          <ac:picMkLst>
            <pc:docMk/>
            <pc:sldMk cId="1752045898" sldId="6309"/>
            <ac:picMk id="64" creationId="{196DCDF3-A7D2-4D66-8290-30981DD3EEA8}"/>
          </ac:picMkLst>
        </pc:picChg>
        <pc:picChg chg="add mod">
          <ac:chgData name="Kim Gomez" userId="320e855e-40d5-41e9-8867-b120e1dff982" providerId="ADAL" clId="{FA85DEF4-81AC-4E8D-8473-C19CAB092EB5}" dt="2021-07-20T21:50:30.702" v="1102" actId="164"/>
          <ac:picMkLst>
            <pc:docMk/>
            <pc:sldMk cId="1752045898" sldId="6309"/>
            <ac:picMk id="65" creationId="{E6148549-86D4-4257-96FD-6FACC0A59CBB}"/>
          </ac:picMkLst>
        </pc:picChg>
        <pc:picChg chg="add mod">
          <ac:chgData name="Kim Gomez" userId="320e855e-40d5-41e9-8867-b120e1dff982" providerId="ADAL" clId="{FA85DEF4-81AC-4E8D-8473-C19CAB092EB5}" dt="2021-07-20T22:04:13.516" v="1218" actId="1035"/>
          <ac:picMkLst>
            <pc:docMk/>
            <pc:sldMk cId="1752045898" sldId="6309"/>
            <ac:picMk id="73" creationId="{E317B631-8926-45CA-AAA8-A26CB55B6F01}"/>
          </ac:picMkLst>
        </pc:picChg>
        <pc:picChg chg="mod topLvl">
          <ac:chgData name="Kim Gomez" userId="320e855e-40d5-41e9-8867-b120e1dff982" providerId="ADAL" clId="{FA85DEF4-81AC-4E8D-8473-C19CAB092EB5}" dt="2021-07-20T21:58:41.666" v="1175" actId="1036"/>
          <ac:picMkLst>
            <pc:docMk/>
            <pc:sldMk cId="1752045898" sldId="6309"/>
            <ac:picMk id="76" creationId="{D84B3496-A9AA-4235-BEEF-2E22384A3809}"/>
          </ac:picMkLst>
        </pc:picChg>
        <pc:picChg chg="mod topLvl">
          <ac:chgData name="Kim Gomez" userId="320e855e-40d5-41e9-8867-b120e1dff982" providerId="ADAL" clId="{FA85DEF4-81AC-4E8D-8473-C19CAB092EB5}" dt="2021-07-20T21:58:41.666" v="1175" actId="1036"/>
          <ac:picMkLst>
            <pc:docMk/>
            <pc:sldMk cId="1752045898" sldId="6309"/>
            <ac:picMk id="81" creationId="{1A07EB3F-0DF2-4B0C-AE27-A079CC8BB828}"/>
          </ac:picMkLst>
        </pc:picChg>
        <pc:picChg chg="mod topLvl">
          <ac:chgData name="Kim Gomez" userId="320e855e-40d5-41e9-8867-b120e1dff982" providerId="ADAL" clId="{FA85DEF4-81AC-4E8D-8473-C19CAB092EB5}" dt="2021-07-20T21:58:41.666" v="1175" actId="1036"/>
          <ac:picMkLst>
            <pc:docMk/>
            <pc:sldMk cId="1752045898" sldId="6309"/>
            <ac:picMk id="86" creationId="{E998508C-B6AE-4743-8901-C9C755E9002D}"/>
          </ac:picMkLst>
        </pc:picChg>
        <pc:picChg chg="mod topLvl">
          <ac:chgData name="Kim Gomez" userId="320e855e-40d5-41e9-8867-b120e1dff982" providerId="ADAL" clId="{FA85DEF4-81AC-4E8D-8473-C19CAB092EB5}" dt="2021-07-20T21:58:41.666" v="1175" actId="1036"/>
          <ac:picMkLst>
            <pc:docMk/>
            <pc:sldMk cId="1752045898" sldId="6309"/>
            <ac:picMk id="91" creationId="{387D66E3-E11A-46EF-8DE9-E1F98C3A8E6C}"/>
          </ac:picMkLst>
        </pc:picChg>
        <pc:picChg chg="mod topLvl">
          <ac:chgData name="Kim Gomez" userId="320e855e-40d5-41e9-8867-b120e1dff982" providerId="ADAL" clId="{FA85DEF4-81AC-4E8D-8473-C19CAB092EB5}" dt="2021-07-20T21:58:41.666" v="1175" actId="1036"/>
          <ac:picMkLst>
            <pc:docMk/>
            <pc:sldMk cId="1752045898" sldId="6309"/>
            <ac:picMk id="96" creationId="{92899E86-9EF3-49AD-99C9-1B40D577A381}"/>
          </ac:picMkLst>
        </pc:picChg>
        <pc:picChg chg="add mod">
          <ac:chgData name="Kim Gomez" userId="320e855e-40d5-41e9-8867-b120e1dff982" providerId="ADAL" clId="{FA85DEF4-81AC-4E8D-8473-C19CAB092EB5}" dt="2021-07-20T22:04:13.516" v="1218" actId="1035"/>
          <ac:picMkLst>
            <pc:docMk/>
            <pc:sldMk cId="1752045898" sldId="6309"/>
            <ac:picMk id="115" creationId="{644C6BFE-AA7A-49D6-BE44-A6778E5D00B6}"/>
          </ac:picMkLst>
        </pc:picChg>
        <pc:picChg chg="add mod">
          <ac:chgData name="Kim Gomez" userId="320e855e-40d5-41e9-8867-b120e1dff982" providerId="ADAL" clId="{FA85DEF4-81AC-4E8D-8473-C19CAB092EB5}" dt="2021-07-20T22:04:13.516" v="1218" actId="1035"/>
          <ac:picMkLst>
            <pc:docMk/>
            <pc:sldMk cId="1752045898" sldId="6309"/>
            <ac:picMk id="116" creationId="{99CC8B87-8343-4DA3-A9EE-C5836CE43CC8}"/>
          </ac:picMkLst>
        </pc:picChg>
        <pc:picChg chg="add mod">
          <ac:chgData name="Kim Gomez" userId="320e855e-40d5-41e9-8867-b120e1dff982" providerId="ADAL" clId="{FA85DEF4-81AC-4E8D-8473-C19CAB092EB5}" dt="2021-07-20T22:04:13.516" v="1218" actId="1035"/>
          <ac:picMkLst>
            <pc:docMk/>
            <pc:sldMk cId="1752045898" sldId="6309"/>
            <ac:picMk id="117" creationId="{F7FF0A43-E160-48F7-AD65-F358110ABEFC}"/>
          </ac:picMkLst>
        </pc:picChg>
        <pc:picChg chg="add mod">
          <ac:chgData name="Kim Gomez" userId="320e855e-40d5-41e9-8867-b120e1dff982" providerId="ADAL" clId="{FA85DEF4-81AC-4E8D-8473-C19CAB092EB5}" dt="2021-07-20T22:04:13.516" v="1218" actId="1035"/>
          <ac:picMkLst>
            <pc:docMk/>
            <pc:sldMk cId="1752045898" sldId="6309"/>
            <ac:picMk id="118" creationId="{6A6A916B-672B-44A7-83BF-E942D4350A11}"/>
          </ac:picMkLst>
        </pc:picChg>
        <pc:cxnChg chg="add mod">
          <ac:chgData name="Kim Gomez" userId="320e855e-40d5-41e9-8867-b120e1dff982" providerId="ADAL" clId="{FA85DEF4-81AC-4E8D-8473-C19CAB092EB5}" dt="2021-07-20T21:36:10.324" v="877"/>
          <ac:cxnSpMkLst>
            <pc:docMk/>
            <pc:sldMk cId="1752045898" sldId="6309"/>
            <ac:cxnSpMk id="24" creationId="{8B76D425-1EFD-49E8-977E-604A4015650B}"/>
          </ac:cxnSpMkLst>
        </pc:cxnChg>
      </pc:sldChg>
      <pc:sldChg chg="addSp modSp mod">
        <pc:chgData name="Kim Gomez" userId="320e855e-40d5-41e9-8867-b120e1dff982" providerId="ADAL" clId="{FA85DEF4-81AC-4E8D-8473-C19CAB092EB5}" dt="2021-07-21T17:09:14.169" v="2095"/>
        <pc:sldMkLst>
          <pc:docMk/>
          <pc:sldMk cId="88314318" sldId="6313"/>
        </pc:sldMkLst>
        <pc:spChg chg="mod">
          <ac:chgData name="Kim Gomez" userId="320e855e-40d5-41e9-8867-b120e1dff982" providerId="ADAL" clId="{FA85DEF4-81AC-4E8D-8473-C19CAB092EB5}" dt="2021-07-21T16:54:42.236" v="2050" actId="1037"/>
          <ac:spMkLst>
            <pc:docMk/>
            <pc:sldMk cId="88314318" sldId="6313"/>
            <ac:spMk id="40" creationId="{413F2292-074E-4CA9-98CF-82781E72EED9}"/>
          </ac:spMkLst>
        </pc:spChg>
        <pc:spChg chg="mod">
          <ac:chgData name="Kim Gomez" userId="320e855e-40d5-41e9-8867-b120e1dff982" providerId="ADAL" clId="{FA85DEF4-81AC-4E8D-8473-C19CAB092EB5}" dt="2021-07-21T16:53:59.483" v="2022" actId="1037"/>
          <ac:spMkLst>
            <pc:docMk/>
            <pc:sldMk cId="88314318" sldId="6313"/>
            <ac:spMk id="41" creationId="{14DC26F5-4FFD-4F94-88C6-58A6C66F728F}"/>
          </ac:spMkLst>
        </pc:spChg>
        <pc:spChg chg="mod">
          <ac:chgData name="Kim Gomez" userId="320e855e-40d5-41e9-8867-b120e1dff982" providerId="ADAL" clId="{FA85DEF4-81AC-4E8D-8473-C19CAB092EB5}" dt="2021-07-21T16:53:45.161" v="2008" actId="1037"/>
          <ac:spMkLst>
            <pc:docMk/>
            <pc:sldMk cId="88314318" sldId="6313"/>
            <ac:spMk id="43" creationId="{0CA9C9E2-2CDF-4A4A-A4DA-BAEBC3F31121}"/>
          </ac:spMkLst>
        </pc:spChg>
        <pc:spChg chg="mod">
          <ac:chgData name="Kim Gomez" userId="320e855e-40d5-41e9-8867-b120e1dff982" providerId="ADAL" clId="{FA85DEF4-81AC-4E8D-8473-C19CAB092EB5}" dt="2021-07-21T16:54:07.019" v="2027" actId="1035"/>
          <ac:spMkLst>
            <pc:docMk/>
            <pc:sldMk cId="88314318" sldId="6313"/>
            <ac:spMk id="44" creationId="{9D960A26-B129-4E81-B978-0BBD2458E2E1}"/>
          </ac:spMkLst>
        </pc:spChg>
        <pc:spChg chg="mod">
          <ac:chgData name="Kim Gomez" userId="320e855e-40d5-41e9-8867-b120e1dff982" providerId="ADAL" clId="{FA85DEF4-81AC-4E8D-8473-C19CAB092EB5}" dt="2021-07-21T16:54:11.314" v="2031" actId="1036"/>
          <ac:spMkLst>
            <pc:docMk/>
            <pc:sldMk cId="88314318" sldId="6313"/>
            <ac:spMk id="46" creationId="{B06E3035-9E47-450A-86BC-B1925E4081A6}"/>
          </ac:spMkLst>
        </pc:spChg>
        <pc:spChg chg="mod">
          <ac:chgData name="Kim Gomez" userId="320e855e-40d5-41e9-8867-b120e1dff982" providerId="ADAL" clId="{FA85DEF4-81AC-4E8D-8473-C19CAB092EB5}" dt="2021-07-21T16:54:35.188" v="2046" actId="1037"/>
          <ac:spMkLst>
            <pc:docMk/>
            <pc:sldMk cId="88314318" sldId="6313"/>
            <ac:spMk id="65" creationId="{A6C1196B-38B3-44CA-A30D-CD7636E11C14}"/>
          </ac:spMkLst>
        </pc:spChg>
        <pc:spChg chg="mod">
          <ac:chgData name="Kim Gomez" userId="320e855e-40d5-41e9-8867-b120e1dff982" providerId="ADAL" clId="{FA85DEF4-81AC-4E8D-8473-C19CAB092EB5}" dt="2021-07-21T16:53:50.432" v="2012" actId="1036"/>
          <ac:spMkLst>
            <pc:docMk/>
            <pc:sldMk cId="88314318" sldId="6313"/>
            <ac:spMk id="69" creationId="{A4DD7E33-127D-402E-BC75-8AAF615786F9}"/>
          </ac:spMkLst>
        </pc:spChg>
        <pc:spChg chg="mod">
          <ac:chgData name="Kim Gomez" userId="320e855e-40d5-41e9-8867-b120e1dff982" providerId="ADAL" clId="{FA85DEF4-81AC-4E8D-8473-C19CAB092EB5}" dt="2021-07-21T16:54:19.598" v="2039" actId="1036"/>
          <ac:spMkLst>
            <pc:docMk/>
            <pc:sldMk cId="88314318" sldId="6313"/>
            <ac:spMk id="71" creationId="{7730C080-EEA3-40F2-A92B-7CAF49328891}"/>
          </ac:spMkLst>
        </pc:spChg>
        <pc:spChg chg="mod">
          <ac:chgData name="Kim Gomez" userId="320e855e-40d5-41e9-8867-b120e1dff982" providerId="ADAL" clId="{FA85DEF4-81AC-4E8D-8473-C19CAB092EB5}" dt="2021-07-21T16:53:54.457" v="2016" actId="1036"/>
          <ac:spMkLst>
            <pc:docMk/>
            <pc:sldMk cId="88314318" sldId="6313"/>
            <ac:spMk id="72" creationId="{591E9B48-1BCB-4338-8F04-BC71B2D9348E}"/>
          </ac:spMkLst>
        </pc:spChg>
        <pc:spChg chg="add mod">
          <ac:chgData name="Kim Gomez" userId="320e855e-40d5-41e9-8867-b120e1dff982" providerId="ADAL" clId="{FA85DEF4-81AC-4E8D-8473-C19CAB092EB5}" dt="2021-07-21T17:09:14.169" v="2095"/>
          <ac:spMkLst>
            <pc:docMk/>
            <pc:sldMk cId="88314318" sldId="6313"/>
            <ac:spMk id="73" creationId="{A7E483C8-5508-40EB-8A9F-510F7B76BA82}"/>
          </ac:spMkLst>
        </pc:spChg>
        <pc:spChg chg="mod">
          <ac:chgData name="Kim Gomez" userId="320e855e-40d5-41e9-8867-b120e1dff982" providerId="ADAL" clId="{FA85DEF4-81AC-4E8D-8473-C19CAB092EB5}" dt="2021-07-21T16:56:15.083" v="2052" actId="1035"/>
          <ac:spMkLst>
            <pc:docMk/>
            <pc:sldMk cId="88314318" sldId="6313"/>
            <ac:spMk id="103" creationId="{7AAFAC29-7222-4A5E-8F30-ED100D7208F2}"/>
          </ac:spMkLst>
        </pc:spChg>
        <pc:spChg chg="mod">
          <ac:chgData name="Kim Gomez" userId="320e855e-40d5-41e9-8867-b120e1dff982" providerId="ADAL" clId="{FA85DEF4-81AC-4E8D-8473-C19CAB092EB5}" dt="2021-07-21T16:56:15.083" v="2052" actId="1035"/>
          <ac:spMkLst>
            <pc:docMk/>
            <pc:sldMk cId="88314318" sldId="6313"/>
            <ac:spMk id="104" creationId="{00308849-6D33-411D-844F-DEB85C8F7589}"/>
          </ac:spMkLst>
        </pc:spChg>
        <pc:spChg chg="mod">
          <ac:chgData name="Kim Gomez" userId="320e855e-40d5-41e9-8867-b120e1dff982" providerId="ADAL" clId="{FA85DEF4-81AC-4E8D-8473-C19CAB092EB5}" dt="2021-07-21T16:56:05.846" v="2051" actId="1036"/>
          <ac:spMkLst>
            <pc:docMk/>
            <pc:sldMk cId="88314318" sldId="6313"/>
            <ac:spMk id="111" creationId="{E97214A9-34E3-434E-8BDE-E1F141B842DB}"/>
          </ac:spMkLst>
        </pc:spChg>
        <pc:spChg chg="mod">
          <ac:chgData name="Kim Gomez" userId="320e855e-40d5-41e9-8867-b120e1dff982" providerId="ADAL" clId="{FA85DEF4-81AC-4E8D-8473-C19CAB092EB5}" dt="2021-07-21T16:56:05.846" v="2051" actId="1036"/>
          <ac:spMkLst>
            <pc:docMk/>
            <pc:sldMk cId="88314318" sldId="6313"/>
            <ac:spMk id="112" creationId="{2BD3954C-9D86-44FE-B67A-E5D0243DC224}"/>
          </ac:spMkLst>
        </pc:spChg>
        <pc:spChg chg="mod">
          <ac:chgData name="Kim Gomez" userId="320e855e-40d5-41e9-8867-b120e1dff982" providerId="ADAL" clId="{FA85DEF4-81AC-4E8D-8473-C19CAB092EB5}" dt="2021-07-21T16:54:35.188" v="2046" actId="1037"/>
          <ac:spMkLst>
            <pc:docMk/>
            <pc:sldMk cId="88314318" sldId="6313"/>
            <ac:spMk id="113" creationId="{14CA138C-9351-4AF1-8461-B9DBF61C4F62}"/>
          </ac:spMkLst>
        </pc:spChg>
        <pc:spChg chg="mod">
          <ac:chgData name="Kim Gomez" userId="320e855e-40d5-41e9-8867-b120e1dff982" providerId="ADAL" clId="{FA85DEF4-81AC-4E8D-8473-C19CAB092EB5}" dt="2021-07-21T16:54:35.188" v="2046" actId="1037"/>
          <ac:spMkLst>
            <pc:docMk/>
            <pc:sldMk cId="88314318" sldId="6313"/>
            <ac:spMk id="114" creationId="{52AF6782-D278-4141-9612-B237CD480EC1}"/>
          </ac:spMkLst>
        </pc:spChg>
        <pc:graphicFrameChg chg="mod">
          <ac:chgData name="Kim Gomez" userId="320e855e-40d5-41e9-8867-b120e1dff982" providerId="ADAL" clId="{FA85DEF4-81AC-4E8D-8473-C19CAB092EB5}" dt="2021-07-21T16:51:49.898" v="2002"/>
          <ac:graphicFrameMkLst>
            <pc:docMk/>
            <pc:sldMk cId="88314318" sldId="6313"/>
            <ac:graphicFrameMk id="51" creationId="{3C7DD6D5-FB85-4849-98A9-6A1B19A68F0C}"/>
          </ac:graphicFrameMkLst>
        </pc:graphicFrameChg>
      </pc:sldChg>
      <pc:sldChg chg="addSp modSp mod">
        <pc:chgData name="Kim Gomez" userId="320e855e-40d5-41e9-8867-b120e1dff982" providerId="ADAL" clId="{FA85DEF4-81AC-4E8D-8473-C19CAB092EB5}" dt="2021-07-21T17:09:09.933" v="2094" actId="14100"/>
        <pc:sldMkLst>
          <pc:docMk/>
          <pc:sldMk cId="2543435724" sldId="6314"/>
        </pc:sldMkLst>
        <pc:spChg chg="add mod">
          <ac:chgData name="Kim Gomez" userId="320e855e-40d5-41e9-8867-b120e1dff982" providerId="ADAL" clId="{FA85DEF4-81AC-4E8D-8473-C19CAB092EB5}" dt="2021-07-21T17:09:09.933" v="2094" actId="14100"/>
          <ac:spMkLst>
            <pc:docMk/>
            <pc:sldMk cId="2543435724" sldId="6314"/>
            <ac:spMk id="2" creationId="{E179D2B9-2DBB-4AEA-A0A8-B402E8A05F5E}"/>
          </ac:spMkLst>
        </pc:spChg>
        <pc:spChg chg="mod">
          <ac:chgData name="Kim Gomez" userId="320e855e-40d5-41e9-8867-b120e1dff982" providerId="ADAL" clId="{FA85DEF4-81AC-4E8D-8473-C19CAB092EB5}" dt="2021-07-21T17:07:13.756" v="2078" actId="1037"/>
          <ac:spMkLst>
            <pc:docMk/>
            <pc:sldMk cId="2543435724" sldId="6314"/>
            <ac:spMk id="42" creationId="{09D59C8B-7A6D-4A8B-AFF8-93722F60A3E3}"/>
          </ac:spMkLst>
        </pc:spChg>
        <pc:spChg chg="mod">
          <ac:chgData name="Kim Gomez" userId="320e855e-40d5-41e9-8867-b120e1dff982" providerId="ADAL" clId="{FA85DEF4-81AC-4E8D-8473-C19CAB092EB5}" dt="2021-07-21T16:59:53.884" v="2072" actId="1035"/>
          <ac:spMkLst>
            <pc:docMk/>
            <pc:sldMk cId="2543435724" sldId="6314"/>
            <ac:spMk id="43" creationId="{E1547E69-39C7-4B33-95E3-5998C1C42119}"/>
          </ac:spMkLst>
        </pc:spChg>
        <pc:spChg chg="mod">
          <ac:chgData name="Kim Gomez" userId="320e855e-40d5-41e9-8867-b120e1dff982" providerId="ADAL" clId="{FA85DEF4-81AC-4E8D-8473-C19CAB092EB5}" dt="2021-07-21T16:59:43.482" v="2067" actId="1037"/>
          <ac:spMkLst>
            <pc:docMk/>
            <pc:sldMk cId="2543435724" sldId="6314"/>
            <ac:spMk id="45" creationId="{CB013C3A-1EC9-432F-BA0C-F95CDA980C84}"/>
          </ac:spMkLst>
        </pc:spChg>
        <pc:spChg chg="mod">
          <ac:chgData name="Kim Gomez" userId="320e855e-40d5-41e9-8867-b120e1dff982" providerId="ADAL" clId="{FA85DEF4-81AC-4E8D-8473-C19CAB092EB5}" dt="2021-07-21T16:59:48.398" v="2069" actId="1036"/>
          <ac:spMkLst>
            <pc:docMk/>
            <pc:sldMk cId="2543435724" sldId="6314"/>
            <ac:spMk id="46" creationId="{72C98EF6-E6CE-489D-9E21-0A8DD0339AB8}"/>
          </ac:spMkLst>
        </pc:spChg>
        <pc:spChg chg="mod">
          <ac:chgData name="Kim Gomez" userId="320e855e-40d5-41e9-8867-b120e1dff982" providerId="ADAL" clId="{FA85DEF4-81AC-4E8D-8473-C19CAB092EB5}" dt="2021-07-21T16:59:35.612" v="2064" actId="1036"/>
          <ac:spMkLst>
            <pc:docMk/>
            <pc:sldMk cId="2543435724" sldId="6314"/>
            <ac:spMk id="47" creationId="{B199A632-4D12-4248-AEAC-C0016417642F}"/>
          </ac:spMkLst>
        </pc:spChg>
        <pc:spChg chg="mod">
          <ac:chgData name="Kim Gomez" userId="320e855e-40d5-41e9-8867-b120e1dff982" providerId="ADAL" clId="{FA85DEF4-81AC-4E8D-8473-C19CAB092EB5}" dt="2021-07-21T17:02:07.012" v="2073" actId="1037"/>
          <ac:spMkLst>
            <pc:docMk/>
            <pc:sldMk cId="2543435724" sldId="6314"/>
            <ac:spMk id="55" creationId="{FB04FB90-2F10-49CF-ABDE-08ACDBA2C539}"/>
          </ac:spMkLst>
        </pc:spChg>
        <pc:graphicFrameChg chg="mod">
          <ac:chgData name="Kim Gomez" userId="320e855e-40d5-41e9-8867-b120e1dff982" providerId="ADAL" clId="{FA85DEF4-81AC-4E8D-8473-C19CAB092EB5}" dt="2021-07-21T17:02:34.777" v="2075"/>
          <ac:graphicFrameMkLst>
            <pc:docMk/>
            <pc:sldMk cId="2543435724" sldId="6314"/>
            <ac:graphicFrameMk id="25" creationId="{C544D476-580C-4012-B984-CEDA2F7B14C1}"/>
          </ac:graphicFrameMkLst>
        </pc:graphicFrameChg>
      </pc:sldChg>
      <pc:sldChg chg="addSp delSp modSp add mod">
        <pc:chgData name="Kim Gomez" userId="320e855e-40d5-41e9-8867-b120e1dff982" providerId="ADAL" clId="{FA85DEF4-81AC-4E8D-8473-C19CAB092EB5}" dt="2021-07-20T22:53:44.510" v="1958" actId="1035"/>
        <pc:sldMkLst>
          <pc:docMk/>
          <pc:sldMk cId="2075735507" sldId="6315"/>
        </pc:sldMkLst>
        <pc:spChg chg="mod">
          <ac:chgData name="Kim Gomez" userId="320e855e-40d5-41e9-8867-b120e1dff982" providerId="ADAL" clId="{FA85DEF4-81AC-4E8D-8473-C19CAB092EB5}" dt="2021-07-20T22:43:53.886" v="1940" actId="1035"/>
          <ac:spMkLst>
            <pc:docMk/>
            <pc:sldMk cId="2075735507" sldId="6315"/>
            <ac:spMk id="17" creationId="{257DBC3B-6FE2-427D-880A-BA449B031FAB}"/>
          </ac:spMkLst>
        </pc:spChg>
        <pc:spChg chg="mod">
          <ac:chgData name="Kim Gomez" userId="320e855e-40d5-41e9-8867-b120e1dff982" providerId="ADAL" clId="{FA85DEF4-81AC-4E8D-8473-C19CAB092EB5}" dt="2021-07-20T22:43:53.886" v="1940" actId="1035"/>
          <ac:spMkLst>
            <pc:docMk/>
            <pc:sldMk cId="2075735507" sldId="6315"/>
            <ac:spMk id="18" creationId="{8B270A68-76BE-4E2D-85D8-104934C3358E}"/>
          </ac:spMkLst>
        </pc:spChg>
        <pc:spChg chg="mod">
          <ac:chgData name="Kim Gomez" userId="320e855e-40d5-41e9-8867-b120e1dff982" providerId="ADAL" clId="{FA85DEF4-81AC-4E8D-8473-C19CAB092EB5}" dt="2021-07-20T22:43:53.886" v="1940" actId="1035"/>
          <ac:spMkLst>
            <pc:docMk/>
            <pc:sldMk cId="2075735507" sldId="6315"/>
            <ac:spMk id="25" creationId="{570ABFF1-93DA-4BFA-8775-C00A630EB3AA}"/>
          </ac:spMkLst>
        </pc:spChg>
        <pc:spChg chg="mod">
          <ac:chgData name="Kim Gomez" userId="320e855e-40d5-41e9-8867-b120e1dff982" providerId="ADAL" clId="{FA85DEF4-81AC-4E8D-8473-C19CAB092EB5}" dt="2021-07-20T22:43:53.886" v="1940" actId="1035"/>
          <ac:spMkLst>
            <pc:docMk/>
            <pc:sldMk cId="2075735507" sldId="6315"/>
            <ac:spMk id="30" creationId="{437293B4-86DC-4BB2-B2F7-B56FABF907DB}"/>
          </ac:spMkLst>
        </pc:spChg>
        <pc:spChg chg="mod">
          <ac:chgData name="Kim Gomez" userId="320e855e-40d5-41e9-8867-b120e1dff982" providerId="ADAL" clId="{FA85DEF4-81AC-4E8D-8473-C19CAB092EB5}" dt="2021-07-20T22:43:53.886" v="1940" actId="1035"/>
          <ac:spMkLst>
            <pc:docMk/>
            <pc:sldMk cId="2075735507" sldId="6315"/>
            <ac:spMk id="31" creationId="{6D03DDF7-B112-4190-AD11-8BB30C4D17F7}"/>
          </ac:spMkLst>
        </pc:spChg>
        <pc:spChg chg="mod">
          <ac:chgData name="Kim Gomez" userId="320e855e-40d5-41e9-8867-b120e1dff982" providerId="ADAL" clId="{FA85DEF4-81AC-4E8D-8473-C19CAB092EB5}" dt="2021-07-20T22:43:53.886" v="1940" actId="1035"/>
          <ac:spMkLst>
            <pc:docMk/>
            <pc:sldMk cId="2075735507" sldId="6315"/>
            <ac:spMk id="32" creationId="{EC5AD4C2-673B-405C-8747-C3F9D0E53CC7}"/>
          </ac:spMkLst>
        </pc:spChg>
        <pc:spChg chg="mod">
          <ac:chgData name="Kim Gomez" userId="320e855e-40d5-41e9-8867-b120e1dff982" providerId="ADAL" clId="{FA85DEF4-81AC-4E8D-8473-C19CAB092EB5}" dt="2021-07-20T22:43:53.886" v="1940" actId="1035"/>
          <ac:spMkLst>
            <pc:docMk/>
            <pc:sldMk cId="2075735507" sldId="6315"/>
            <ac:spMk id="37" creationId="{D3FB9269-5F9A-4E2D-8D31-CEC6E16413FF}"/>
          </ac:spMkLst>
        </pc:spChg>
        <pc:spChg chg="mod">
          <ac:chgData name="Kim Gomez" userId="320e855e-40d5-41e9-8867-b120e1dff982" providerId="ADAL" clId="{FA85DEF4-81AC-4E8D-8473-C19CAB092EB5}" dt="2021-07-20T22:43:53.886" v="1940" actId="1035"/>
          <ac:spMkLst>
            <pc:docMk/>
            <pc:sldMk cId="2075735507" sldId="6315"/>
            <ac:spMk id="38" creationId="{7E2D6010-AEF7-4AA4-B439-3A4345BEA691}"/>
          </ac:spMkLst>
        </pc:spChg>
        <pc:spChg chg="mod">
          <ac:chgData name="Kim Gomez" userId="320e855e-40d5-41e9-8867-b120e1dff982" providerId="ADAL" clId="{FA85DEF4-81AC-4E8D-8473-C19CAB092EB5}" dt="2021-07-20T22:26:32.590" v="1497"/>
          <ac:spMkLst>
            <pc:docMk/>
            <pc:sldMk cId="2075735507" sldId="6315"/>
            <ac:spMk id="105" creationId="{909C5495-08EA-4655-862B-0B6AF4BC8FCE}"/>
          </ac:spMkLst>
        </pc:spChg>
        <pc:spChg chg="mod">
          <ac:chgData name="Kim Gomez" userId="320e855e-40d5-41e9-8867-b120e1dff982" providerId="ADAL" clId="{FA85DEF4-81AC-4E8D-8473-C19CAB092EB5}" dt="2021-07-20T22:27:11.624" v="1523" actId="404"/>
          <ac:spMkLst>
            <pc:docMk/>
            <pc:sldMk cId="2075735507" sldId="6315"/>
            <ac:spMk id="106" creationId="{5B7299E2-FEEC-4D91-81D6-1BFF89EEAD15}"/>
          </ac:spMkLst>
        </pc:spChg>
        <pc:spChg chg="mod">
          <ac:chgData name="Kim Gomez" userId="320e855e-40d5-41e9-8867-b120e1dff982" providerId="ADAL" clId="{FA85DEF4-81AC-4E8D-8473-C19CAB092EB5}" dt="2021-07-20T22:26:32.590" v="1497"/>
          <ac:spMkLst>
            <pc:docMk/>
            <pc:sldMk cId="2075735507" sldId="6315"/>
            <ac:spMk id="107" creationId="{7FDB81AF-18CA-46CB-B612-644234EE6374}"/>
          </ac:spMkLst>
        </pc:spChg>
        <pc:spChg chg="mod">
          <ac:chgData name="Kim Gomez" userId="320e855e-40d5-41e9-8867-b120e1dff982" providerId="ADAL" clId="{FA85DEF4-81AC-4E8D-8473-C19CAB092EB5}" dt="2021-07-20T22:26:32.590" v="1497"/>
          <ac:spMkLst>
            <pc:docMk/>
            <pc:sldMk cId="2075735507" sldId="6315"/>
            <ac:spMk id="108" creationId="{1E1ED74B-3ED6-4300-BA09-E0A0CF433E29}"/>
          </ac:spMkLst>
        </pc:spChg>
        <pc:spChg chg="mod">
          <ac:chgData name="Kim Gomez" userId="320e855e-40d5-41e9-8867-b120e1dff982" providerId="ADAL" clId="{FA85DEF4-81AC-4E8D-8473-C19CAB092EB5}" dt="2021-07-20T22:29:04.126" v="1602"/>
          <ac:spMkLst>
            <pc:docMk/>
            <pc:sldMk cId="2075735507" sldId="6315"/>
            <ac:spMk id="111" creationId="{6CEFB11B-D361-487B-AF67-645FE0ECCAB9}"/>
          </ac:spMkLst>
        </pc:spChg>
        <pc:spChg chg="mod">
          <ac:chgData name="Kim Gomez" userId="320e855e-40d5-41e9-8867-b120e1dff982" providerId="ADAL" clId="{FA85DEF4-81AC-4E8D-8473-C19CAB092EB5}" dt="2021-07-20T22:29:04.126" v="1602"/>
          <ac:spMkLst>
            <pc:docMk/>
            <pc:sldMk cId="2075735507" sldId="6315"/>
            <ac:spMk id="112" creationId="{3A0A8660-B095-4ECE-8725-60AD031D8FAF}"/>
          </ac:spMkLst>
        </pc:spChg>
        <pc:spChg chg="mod">
          <ac:chgData name="Kim Gomez" userId="320e855e-40d5-41e9-8867-b120e1dff982" providerId="ADAL" clId="{FA85DEF4-81AC-4E8D-8473-C19CAB092EB5}" dt="2021-07-20T22:29:04.126" v="1602"/>
          <ac:spMkLst>
            <pc:docMk/>
            <pc:sldMk cId="2075735507" sldId="6315"/>
            <ac:spMk id="113" creationId="{155E1468-0E79-46C6-8AD6-3B94C3D411E7}"/>
          </ac:spMkLst>
        </pc:spChg>
        <pc:spChg chg="mod">
          <ac:chgData name="Kim Gomez" userId="320e855e-40d5-41e9-8867-b120e1dff982" providerId="ADAL" clId="{FA85DEF4-81AC-4E8D-8473-C19CAB092EB5}" dt="2021-07-20T22:29:04.126" v="1602"/>
          <ac:spMkLst>
            <pc:docMk/>
            <pc:sldMk cId="2075735507" sldId="6315"/>
            <ac:spMk id="114" creationId="{30C7FC09-451B-44BB-9D2A-9DB3D25EAA72}"/>
          </ac:spMkLst>
        </pc:spChg>
        <pc:spChg chg="mod">
          <ac:chgData name="Kim Gomez" userId="320e855e-40d5-41e9-8867-b120e1dff982" providerId="ADAL" clId="{FA85DEF4-81AC-4E8D-8473-C19CAB092EB5}" dt="2021-07-20T22:29:31.260" v="1609"/>
          <ac:spMkLst>
            <pc:docMk/>
            <pc:sldMk cId="2075735507" sldId="6315"/>
            <ac:spMk id="117" creationId="{96B6F61A-20B6-40EB-97D8-CFDD0B6C0E16}"/>
          </ac:spMkLst>
        </pc:spChg>
        <pc:spChg chg="mod">
          <ac:chgData name="Kim Gomez" userId="320e855e-40d5-41e9-8867-b120e1dff982" providerId="ADAL" clId="{FA85DEF4-81AC-4E8D-8473-C19CAB092EB5}" dt="2021-07-20T22:29:31.260" v="1609"/>
          <ac:spMkLst>
            <pc:docMk/>
            <pc:sldMk cId="2075735507" sldId="6315"/>
            <ac:spMk id="118" creationId="{BA76F589-4C0E-4E68-A36A-4B6936151FCA}"/>
          </ac:spMkLst>
        </pc:spChg>
        <pc:spChg chg="mod">
          <ac:chgData name="Kim Gomez" userId="320e855e-40d5-41e9-8867-b120e1dff982" providerId="ADAL" clId="{FA85DEF4-81AC-4E8D-8473-C19CAB092EB5}" dt="2021-07-20T22:29:31.260" v="1609"/>
          <ac:spMkLst>
            <pc:docMk/>
            <pc:sldMk cId="2075735507" sldId="6315"/>
            <ac:spMk id="119" creationId="{A1DB8D14-152D-4F56-8C19-97078B5CD09D}"/>
          </ac:spMkLst>
        </pc:spChg>
        <pc:spChg chg="mod">
          <ac:chgData name="Kim Gomez" userId="320e855e-40d5-41e9-8867-b120e1dff982" providerId="ADAL" clId="{FA85DEF4-81AC-4E8D-8473-C19CAB092EB5}" dt="2021-07-20T22:29:31.260" v="1609"/>
          <ac:spMkLst>
            <pc:docMk/>
            <pc:sldMk cId="2075735507" sldId="6315"/>
            <ac:spMk id="120" creationId="{9D820AA7-A635-4D7C-A9F0-8B85BC3334B1}"/>
          </ac:spMkLst>
        </pc:spChg>
        <pc:spChg chg="mod">
          <ac:chgData name="Kim Gomez" userId="320e855e-40d5-41e9-8867-b120e1dff982" providerId="ADAL" clId="{FA85DEF4-81AC-4E8D-8473-C19CAB092EB5}" dt="2021-07-20T22:31:17.138" v="1753"/>
          <ac:spMkLst>
            <pc:docMk/>
            <pc:sldMk cId="2075735507" sldId="6315"/>
            <ac:spMk id="127" creationId="{D00B8842-F35B-4C8B-BFA4-072A9D0F723B}"/>
          </ac:spMkLst>
        </pc:spChg>
        <pc:spChg chg="mod">
          <ac:chgData name="Kim Gomez" userId="320e855e-40d5-41e9-8867-b120e1dff982" providerId="ADAL" clId="{FA85DEF4-81AC-4E8D-8473-C19CAB092EB5}" dt="2021-07-20T22:31:17.138" v="1753"/>
          <ac:spMkLst>
            <pc:docMk/>
            <pc:sldMk cId="2075735507" sldId="6315"/>
            <ac:spMk id="128" creationId="{70153C63-69B4-4B73-A616-99246444716E}"/>
          </ac:spMkLst>
        </pc:spChg>
        <pc:spChg chg="mod">
          <ac:chgData name="Kim Gomez" userId="320e855e-40d5-41e9-8867-b120e1dff982" providerId="ADAL" clId="{FA85DEF4-81AC-4E8D-8473-C19CAB092EB5}" dt="2021-07-20T22:31:17.138" v="1753"/>
          <ac:spMkLst>
            <pc:docMk/>
            <pc:sldMk cId="2075735507" sldId="6315"/>
            <ac:spMk id="129" creationId="{1A9AF929-9AB3-40AA-A848-CE250CCC8A90}"/>
          </ac:spMkLst>
        </pc:spChg>
        <pc:spChg chg="mod">
          <ac:chgData name="Kim Gomez" userId="320e855e-40d5-41e9-8867-b120e1dff982" providerId="ADAL" clId="{FA85DEF4-81AC-4E8D-8473-C19CAB092EB5}" dt="2021-07-20T22:31:17.138" v="1753"/>
          <ac:spMkLst>
            <pc:docMk/>
            <pc:sldMk cId="2075735507" sldId="6315"/>
            <ac:spMk id="130" creationId="{0569C014-16A8-4E2A-B999-826ED0E856E0}"/>
          </ac:spMkLst>
        </pc:spChg>
        <pc:spChg chg="mod">
          <ac:chgData name="Kim Gomez" userId="320e855e-40d5-41e9-8867-b120e1dff982" providerId="ADAL" clId="{FA85DEF4-81AC-4E8D-8473-C19CAB092EB5}" dt="2021-07-20T22:31:53.267" v="1782"/>
          <ac:spMkLst>
            <pc:docMk/>
            <pc:sldMk cId="2075735507" sldId="6315"/>
            <ac:spMk id="133" creationId="{821E5505-7265-4072-A55D-6AF28D6D42BE}"/>
          </ac:spMkLst>
        </pc:spChg>
        <pc:spChg chg="mod">
          <ac:chgData name="Kim Gomez" userId="320e855e-40d5-41e9-8867-b120e1dff982" providerId="ADAL" clId="{FA85DEF4-81AC-4E8D-8473-C19CAB092EB5}" dt="2021-07-20T22:31:53.267" v="1782"/>
          <ac:spMkLst>
            <pc:docMk/>
            <pc:sldMk cId="2075735507" sldId="6315"/>
            <ac:spMk id="134" creationId="{7484F032-28F9-49ED-B692-71100788A6CF}"/>
          </ac:spMkLst>
        </pc:spChg>
        <pc:spChg chg="mod">
          <ac:chgData name="Kim Gomez" userId="320e855e-40d5-41e9-8867-b120e1dff982" providerId="ADAL" clId="{FA85DEF4-81AC-4E8D-8473-C19CAB092EB5}" dt="2021-07-20T22:31:53.267" v="1782"/>
          <ac:spMkLst>
            <pc:docMk/>
            <pc:sldMk cId="2075735507" sldId="6315"/>
            <ac:spMk id="135" creationId="{0D2B0946-BA58-489E-AD8D-916BA2BD4C6C}"/>
          </ac:spMkLst>
        </pc:spChg>
        <pc:spChg chg="mod">
          <ac:chgData name="Kim Gomez" userId="320e855e-40d5-41e9-8867-b120e1dff982" providerId="ADAL" clId="{FA85DEF4-81AC-4E8D-8473-C19CAB092EB5}" dt="2021-07-20T22:31:53.267" v="1782"/>
          <ac:spMkLst>
            <pc:docMk/>
            <pc:sldMk cId="2075735507" sldId="6315"/>
            <ac:spMk id="136" creationId="{4476551C-1726-461D-AA22-EB511ED7C89D}"/>
          </ac:spMkLst>
        </pc:spChg>
        <pc:spChg chg="mod">
          <ac:chgData name="Kim Gomez" userId="320e855e-40d5-41e9-8867-b120e1dff982" providerId="ADAL" clId="{FA85DEF4-81AC-4E8D-8473-C19CAB092EB5}" dt="2021-07-20T22:31:53.267" v="1782"/>
          <ac:spMkLst>
            <pc:docMk/>
            <pc:sldMk cId="2075735507" sldId="6315"/>
            <ac:spMk id="139" creationId="{358797BF-E2A7-494C-BAE3-FA5A5663B5E7}"/>
          </ac:spMkLst>
        </pc:spChg>
        <pc:spChg chg="mod">
          <ac:chgData name="Kim Gomez" userId="320e855e-40d5-41e9-8867-b120e1dff982" providerId="ADAL" clId="{FA85DEF4-81AC-4E8D-8473-C19CAB092EB5}" dt="2021-07-20T22:31:53.267" v="1782"/>
          <ac:spMkLst>
            <pc:docMk/>
            <pc:sldMk cId="2075735507" sldId="6315"/>
            <ac:spMk id="140" creationId="{B9186130-D83E-4993-81B3-28E7310BD028}"/>
          </ac:spMkLst>
        </pc:spChg>
        <pc:spChg chg="mod">
          <ac:chgData name="Kim Gomez" userId="320e855e-40d5-41e9-8867-b120e1dff982" providerId="ADAL" clId="{FA85DEF4-81AC-4E8D-8473-C19CAB092EB5}" dt="2021-07-20T22:31:53.267" v="1782"/>
          <ac:spMkLst>
            <pc:docMk/>
            <pc:sldMk cId="2075735507" sldId="6315"/>
            <ac:spMk id="141" creationId="{804F7A1C-3736-442B-88CA-26E83D2C6117}"/>
          </ac:spMkLst>
        </pc:spChg>
        <pc:spChg chg="mod">
          <ac:chgData name="Kim Gomez" userId="320e855e-40d5-41e9-8867-b120e1dff982" providerId="ADAL" clId="{FA85DEF4-81AC-4E8D-8473-C19CAB092EB5}" dt="2021-07-20T22:31:53.267" v="1782"/>
          <ac:spMkLst>
            <pc:docMk/>
            <pc:sldMk cId="2075735507" sldId="6315"/>
            <ac:spMk id="142" creationId="{D0BF0B3C-693C-4D37-9668-9F9D8B259A6A}"/>
          </ac:spMkLst>
        </pc:spChg>
        <pc:spChg chg="mod">
          <ac:chgData name="Kim Gomez" userId="320e855e-40d5-41e9-8867-b120e1dff982" providerId="ADAL" clId="{FA85DEF4-81AC-4E8D-8473-C19CAB092EB5}" dt="2021-07-20T22:43:53.886" v="1940" actId="1035"/>
          <ac:spMkLst>
            <pc:docMk/>
            <pc:sldMk cId="2075735507" sldId="6315"/>
            <ac:spMk id="146" creationId="{E607AF28-D708-4499-8AEB-2F4A74724178}"/>
          </ac:spMkLst>
        </pc:spChg>
        <pc:spChg chg="mod">
          <ac:chgData name="Kim Gomez" userId="320e855e-40d5-41e9-8867-b120e1dff982" providerId="ADAL" clId="{FA85DEF4-81AC-4E8D-8473-C19CAB092EB5}" dt="2021-07-20T22:33:02.966" v="1801"/>
          <ac:spMkLst>
            <pc:docMk/>
            <pc:sldMk cId="2075735507" sldId="6315"/>
            <ac:spMk id="148" creationId="{AE2B7B86-49C6-4159-91B0-F3B3197C841D}"/>
          </ac:spMkLst>
        </pc:spChg>
        <pc:spChg chg="mod">
          <ac:chgData name="Kim Gomez" userId="320e855e-40d5-41e9-8867-b120e1dff982" providerId="ADAL" clId="{FA85DEF4-81AC-4E8D-8473-C19CAB092EB5}" dt="2021-07-20T22:33:02.966" v="1801"/>
          <ac:spMkLst>
            <pc:docMk/>
            <pc:sldMk cId="2075735507" sldId="6315"/>
            <ac:spMk id="149" creationId="{9345D7AE-8821-4394-BC0F-046E52D58F48}"/>
          </ac:spMkLst>
        </pc:spChg>
        <pc:spChg chg="mod">
          <ac:chgData name="Kim Gomez" userId="320e855e-40d5-41e9-8867-b120e1dff982" providerId="ADAL" clId="{FA85DEF4-81AC-4E8D-8473-C19CAB092EB5}" dt="2021-07-20T22:33:02.966" v="1801"/>
          <ac:spMkLst>
            <pc:docMk/>
            <pc:sldMk cId="2075735507" sldId="6315"/>
            <ac:spMk id="150" creationId="{19D8B01B-EE23-481F-BB87-723F3B87C4F6}"/>
          </ac:spMkLst>
        </pc:spChg>
        <pc:spChg chg="mod">
          <ac:chgData name="Kim Gomez" userId="320e855e-40d5-41e9-8867-b120e1dff982" providerId="ADAL" clId="{FA85DEF4-81AC-4E8D-8473-C19CAB092EB5}" dt="2021-07-20T22:33:02.966" v="1801"/>
          <ac:spMkLst>
            <pc:docMk/>
            <pc:sldMk cId="2075735507" sldId="6315"/>
            <ac:spMk id="151" creationId="{0AADD2D8-03C7-4D70-8DF5-57A65D927B4C}"/>
          </ac:spMkLst>
        </pc:spChg>
        <pc:spChg chg="add mod">
          <ac:chgData name="Kim Gomez" userId="320e855e-40d5-41e9-8867-b120e1dff982" providerId="ADAL" clId="{FA85DEF4-81AC-4E8D-8473-C19CAB092EB5}" dt="2021-07-20T22:43:53.886" v="1940" actId="1035"/>
          <ac:spMkLst>
            <pc:docMk/>
            <pc:sldMk cId="2075735507" sldId="6315"/>
            <ac:spMk id="152" creationId="{FCF974FE-BA5C-405A-98A9-4F6CB0BA248E}"/>
          </ac:spMkLst>
        </pc:spChg>
        <pc:spChg chg="add mod">
          <ac:chgData name="Kim Gomez" userId="320e855e-40d5-41e9-8867-b120e1dff982" providerId="ADAL" clId="{FA85DEF4-81AC-4E8D-8473-C19CAB092EB5}" dt="2021-07-20T22:43:53.886" v="1940" actId="1035"/>
          <ac:spMkLst>
            <pc:docMk/>
            <pc:sldMk cId="2075735507" sldId="6315"/>
            <ac:spMk id="153" creationId="{FADE9E9E-8F4C-4390-987C-6D1AB61D9CF1}"/>
          </ac:spMkLst>
        </pc:spChg>
        <pc:spChg chg="add mod">
          <ac:chgData name="Kim Gomez" userId="320e855e-40d5-41e9-8867-b120e1dff982" providerId="ADAL" clId="{FA85DEF4-81AC-4E8D-8473-C19CAB092EB5}" dt="2021-07-20T22:43:53.886" v="1940" actId="1035"/>
          <ac:spMkLst>
            <pc:docMk/>
            <pc:sldMk cId="2075735507" sldId="6315"/>
            <ac:spMk id="154" creationId="{4BCA1284-1889-4160-913D-FBA521D4937F}"/>
          </ac:spMkLst>
        </pc:spChg>
        <pc:spChg chg="add mod">
          <ac:chgData name="Kim Gomez" userId="320e855e-40d5-41e9-8867-b120e1dff982" providerId="ADAL" clId="{FA85DEF4-81AC-4E8D-8473-C19CAB092EB5}" dt="2021-07-20T22:43:53.886" v="1940" actId="1035"/>
          <ac:spMkLst>
            <pc:docMk/>
            <pc:sldMk cId="2075735507" sldId="6315"/>
            <ac:spMk id="155" creationId="{E6FACF49-5932-47FA-B935-75C14B92EF11}"/>
          </ac:spMkLst>
        </pc:spChg>
        <pc:spChg chg="add mod">
          <ac:chgData name="Kim Gomez" userId="320e855e-40d5-41e9-8867-b120e1dff982" providerId="ADAL" clId="{FA85DEF4-81AC-4E8D-8473-C19CAB092EB5}" dt="2021-07-20T22:43:53.886" v="1940" actId="1035"/>
          <ac:spMkLst>
            <pc:docMk/>
            <pc:sldMk cId="2075735507" sldId="6315"/>
            <ac:spMk id="156" creationId="{846D430E-95DE-42AB-843B-08AD38F7A741}"/>
          </ac:spMkLst>
        </pc:spChg>
        <pc:spChg chg="add mod">
          <ac:chgData name="Kim Gomez" userId="320e855e-40d5-41e9-8867-b120e1dff982" providerId="ADAL" clId="{FA85DEF4-81AC-4E8D-8473-C19CAB092EB5}" dt="2021-07-20T22:43:53.886" v="1940" actId="1035"/>
          <ac:spMkLst>
            <pc:docMk/>
            <pc:sldMk cId="2075735507" sldId="6315"/>
            <ac:spMk id="157" creationId="{931BCD4B-E364-4319-AA37-2D5704C6B511}"/>
          </ac:spMkLst>
        </pc:spChg>
        <pc:spChg chg="add mod">
          <ac:chgData name="Kim Gomez" userId="320e855e-40d5-41e9-8867-b120e1dff982" providerId="ADAL" clId="{FA85DEF4-81AC-4E8D-8473-C19CAB092EB5}" dt="2021-07-20T22:45:26.180" v="1953" actId="1038"/>
          <ac:spMkLst>
            <pc:docMk/>
            <pc:sldMk cId="2075735507" sldId="6315"/>
            <ac:spMk id="158" creationId="{9C53D083-FA64-4298-A427-D2ED74AB7D5C}"/>
          </ac:spMkLst>
        </pc:spChg>
        <pc:spChg chg="mod">
          <ac:chgData name="Kim Gomez" userId="320e855e-40d5-41e9-8867-b120e1dff982" providerId="ADAL" clId="{FA85DEF4-81AC-4E8D-8473-C19CAB092EB5}" dt="2021-07-20T22:32:34.505" v="1800" actId="1036"/>
          <ac:spMkLst>
            <pc:docMk/>
            <pc:sldMk cId="2075735507" sldId="6315"/>
            <ac:spMk id="163" creationId="{5A023C25-038A-4980-AAA7-23FA678D12A9}"/>
          </ac:spMkLst>
        </pc:spChg>
        <pc:spChg chg="mod">
          <ac:chgData name="Kim Gomez" userId="320e855e-40d5-41e9-8867-b120e1dff982" providerId="ADAL" clId="{FA85DEF4-81AC-4E8D-8473-C19CAB092EB5}" dt="2021-07-20T22:32:34.505" v="1800" actId="1036"/>
          <ac:spMkLst>
            <pc:docMk/>
            <pc:sldMk cId="2075735507" sldId="6315"/>
            <ac:spMk id="164" creationId="{1AD65668-1C83-4A54-8107-DE29B57E4572}"/>
          </ac:spMkLst>
        </pc:spChg>
        <pc:spChg chg="mod">
          <ac:chgData name="Kim Gomez" userId="320e855e-40d5-41e9-8867-b120e1dff982" providerId="ADAL" clId="{FA85DEF4-81AC-4E8D-8473-C19CAB092EB5}" dt="2021-07-20T22:32:34.505" v="1800" actId="1036"/>
          <ac:spMkLst>
            <pc:docMk/>
            <pc:sldMk cId="2075735507" sldId="6315"/>
            <ac:spMk id="169" creationId="{67501ABC-D3C2-48D5-BF74-3F5388DE08CB}"/>
          </ac:spMkLst>
        </pc:spChg>
        <pc:spChg chg="mod">
          <ac:chgData name="Kim Gomez" userId="320e855e-40d5-41e9-8867-b120e1dff982" providerId="ADAL" clId="{FA85DEF4-81AC-4E8D-8473-C19CAB092EB5}" dt="2021-07-20T22:32:34.505" v="1800" actId="1036"/>
          <ac:spMkLst>
            <pc:docMk/>
            <pc:sldMk cId="2075735507" sldId="6315"/>
            <ac:spMk id="170" creationId="{5501D6B5-CD72-4ED0-9B20-5850A6586099}"/>
          </ac:spMkLst>
        </pc:spChg>
        <pc:spChg chg="mod">
          <ac:chgData name="Kim Gomez" userId="320e855e-40d5-41e9-8867-b120e1dff982" providerId="ADAL" clId="{FA85DEF4-81AC-4E8D-8473-C19CAB092EB5}" dt="2021-07-20T22:32:34.505" v="1800" actId="1036"/>
          <ac:spMkLst>
            <pc:docMk/>
            <pc:sldMk cId="2075735507" sldId="6315"/>
            <ac:spMk id="175" creationId="{53F80761-B7C1-4993-856D-DF322574E84F}"/>
          </ac:spMkLst>
        </pc:spChg>
        <pc:spChg chg="mod">
          <ac:chgData name="Kim Gomez" userId="320e855e-40d5-41e9-8867-b120e1dff982" providerId="ADAL" clId="{FA85DEF4-81AC-4E8D-8473-C19CAB092EB5}" dt="2021-07-20T22:32:34.505" v="1800" actId="1036"/>
          <ac:spMkLst>
            <pc:docMk/>
            <pc:sldMk cId="2075735507" sldId="6315"/>
            <ac:spMk id="176" creationId="{3B49EF00-54EC-4BF3-BE72-A3D3B7424921}"/>
          </ac:spMkLst>
        </pc:spChg>
        <pc:spChg chg="mod">
          <ac:chgData name="Kim Gomez" userId="320e855e-40d5-41e9-8867-b120e1dff982" providerId="ADAL" clId="{FA85DEF4-81AC-4E8D-8473-C19CAB092EB5}" dt="2021-07-20T22:32:34.505" v="1800" actId="1036"/>
          <ac:spMkLst>
            <pc:docMk/>
            <pc:sldMk cId="2075735507" sldId="6315"/>
            <ac:spMk id="181" creationId="{37AC8102-66E1-41FA-A471-CB4B23BA32B6}"/>
          </ac:spMkLst>
        </pc:spChg>
        <pc:spChg chg="mod">
          <ac:chgData name="Kim Gomez" userId="320e855e-40d5-41e9-8867-b120e1dff982" providerId="ADAL" clId="{FA85DEF4-81AC-4E8D-8473-C19CAB092EB5}" dt="2021-07-20T22:32:34.505" v="1800" actId="1036"/>
          <ac:spMkLst>
            <pc:docMk/>
            <pc:sldMk cId="2075735507" sldId="6315"/>
            <ac:spMk id="182" creationId="{D5A4B73A-CAD7-4EF0-AEE7-FFA8BB56D9E5}"/>
          </ac:spMkLst>
        </pc:spChg>
        <pc:spChg chg="mod">
          <ac:chgData name="Kim Gomez" userId="320e855e-40d5-41e9-8867-b120e1dff982" providerId="ADAL" clId="{FA85DEF4-81AC-4E8D-8473-C19CAB092EB5}" dt="2021-07-20T22:32:34.505" v="1800" actId="1036"/>
          <ac:spMkLst>
            <pc:docMk/>
            <pc:sldMk cId="2075735507" sldId="6315"/>
            <ac:spMk id="187" creationId="{40EFB079-E661-4BD2-AA25-80F4F73EF293}"/>
          </ac:spMkLst>
        </pc:spChg>
        <pc:spChg chg="mod">
          <ac:chgData name="Kim Gomez" userId="320e855e-40d5-41e9-8867-b120e1dff982" providerId="ADAL" clId="{FA85DEF4-81AC-4E8D-8473-C19CAB092EB5}" dt="2021-07-20T22:32:34.505" v="1800" actId="1036"/>
          <ac:spMkLst>
            <pc:docMk/>
            <pc:sldMk cId="2075735507" sldId="6315"/>
            <ac:spMk id="188" creationId="{E79D2069-563F-4DEC-815A-6C34CCB0CDC2}"/>
          </ac:spMkLst>
        </pc:spChg>
        <pc:spChg chg="mod">
          <ac:chgData name="Kim Gomez" userId="320e855e-40d5-41e9-8867-b120e1dff982" providerId="ADAL" clId="{FA85DEF4-81AC-4E8D-8473-C19CAB092EB5}" dt="2021-07-20T22:32:34.505" v="1800" actId="1036"/>
          <ac:spMkLst>
            <pc:docMk/>
            <pc:sldMk cId="2075735507" sldId="6315"/>
            <ac:spMk id="193" creationId="{B7C9458F-A3F4-4401-B2B5-525445DB1DD5}"/>
          </ac:spMkLst>
        </pc:spChg>
        <pc:spChg chg="mod">
          <ac:chgData name="Kim Gomez" userId="320e855e-40d5-41e9-8867-b120e1dff982" providerId="ADAL" clId="{FA85DEF4-81AC-4E8D-8473-C19CAB092EB5}" dt="2021-07-20T22:30:01.414" v="1634" actId="1038"/>
          <ac:spMkLst>
            <pc:docMk/>
            <pc:sldMk cId="2075735507" sldId="6315"/>
            <ac:spMk id="220" creationId="{FF2FF255-3995-4A70-B14F-7B16333A221F}"/>
          </ac:spMkLst>
        </pc:spChg>
        <pc:spChg chg="mod">
          <ac:chgData name="Kim Gomez" userId="320e855e-40d5-41e9-8867-b120e1dff982" providerId="ADAL" clId="{FA85DEF4-81AC-4E8D-8473-C19CAB092EB5}" dt="2021-07-20T22:30:14.261" v="1656" actId="1038"/>
          <ac:spMkLst>
            <pc:docMk/>
            <pc:sldMk cId="2075735507" sldId="6315"/>
            <ac:spMk id="221" creationId="{C40883BC-5D47-4274-9099-9012212C99A4}"/>
          </ac:spMkLst>
        </pc:spChg>
        <pc:spChg chg="mod">
          <ac:chgData name="Kim Gomez" userId="320e855e-40d5-41e9-8867-b120e1dff982" providerId="ADAL" clId="{FA85DEF4-81AC-4E8D-8473-C19CAB092EB5}" dt="2021-07-20T22:30:23.361" v="1672" actId="1037"/>
          <ac:spMkLst>
            <pc:docMk/>
            <pc:sldMk cId="2075735507" sldId="6315"/>
            <ac:spMk id="222" creationId="{D7FC0F8B-F2BC-4D64-9C0B-E7F6A6B065AC}"/>
          </ac:spMkLst>
        </pc:spChg>
        <pc:spChg chg="mod">
          <ac:chgData name="Kim Gomez" userId="320e855e-40d5-41e9-8867-b120e1dff982" providerId="ADAL" clId="{FA85DEF4-81AC-4E8D-8473-C19CAB092EB5}" dt="2021-07-20T22:30:31.978" v="1693" actId="1037"/>
          <ac:spMkLst>
            <pc:docMk/>
            <pc:sldMk cId="2075735507" sldId="6315"/>
            <ac:spMk id="223" creationId="{E5BE2EF2-845E-44CD-9A5E-C5399FB275AB}"/>
          </ac:spMkLst>
        </pc:spChg>
        <pc:spChg chg="del">
          <ac:chgData name="Kim Gomez" userId="320e855e-40d5-41e9-8867-b120e1dff982" providerId="ADAL" clId="{FA85DEF4-81AC-4E8D-8473-C19CAB092EB5}" dt="2021-07-20T22:39:36.847" v="1899" actId="478"/>
          <ac:spMkLst>
            <pc:docMk/>
            <pc:sldMk cId="2075735507" sldId="6315"/>
            <ac:spMk id="224" creationId="{5E1D791A-E2F2-411C-AD00-4673FFE075B1}"/>
          </ac:spMkLst>
        </pc:spChg>
        <pc:grpChg chg="add mod">
          <ac:chgData name="Kim Gomez" userId="320e855e-40d5-41e9-8867-b120e1dff982" providerId="ADAL" clId="{FA85DEF4-81AC-4E8D-8473-C19CAB092EB5}" dt="2021-07-20T22:43:53.886" v="1940" actId="1035"/>
          <ac:grpSpMkLst>
            <pc:docMk/>
            <pc:sldMk cId="2075735507" sldId="6315"/>
            <ac:grpSpMk id="2" creationId="{F3C88558-6ACF-4C4F-845F-EECF01D1DF15}"/>
          </ac:grpSpMkLst>
        </pc:grpChg>
        <pc:grpChg chg="add del mod">
          <ac:chgData name="Kim Gomez" userId="320e855e-40d5-41e9-8867-b120e1dff982" providerId="ADAL" clId="{FA85DEF4-81AC-4E8D-8473-C19CAB092EB5}" dt="2021-07-20T22:27:19.478" v="1524" actId="478"/>
          <ac:grpSpMkLst>
            <pc:docMk/>
            <pc:sldMk cId="2075735507" sldId="6315"/>
            <ac:grpSpMk id="103" creationId="{DCA313E0-BFA5-4809-B3F5-A2725BFED24C}"/>
          </ac:grpSpMkLst>
        </pc:grpChg>
        <pc:grpChg chg="add del mod">
          <ac:chgData name="Kim Gomez" userId="320e855e-40d5-41e9-8867-b120e1dff982" providerId="ADAL" clId="{FA85DEF4-81AC-4E8D-8473-C19CAB092EB5}" dt="2021-07-20T22:29:48.094" v="1626" actId="478"/>
          <ac:grpSpMkLst>
            <pc:docMk/>
            <pc:sldMk cId="2075735507" sldId="6315"/>
            <ac:grpSpMk id="109" creationId="{83D2AAE6-D940-4957-A743-3E61BC9F498C}"/>
          </ac:grpSpMkLst>
        </pc:grpChg>
        <pc:grpChg chg="add del mod">
          <ac:chgData name="Kim Gomez" userId="320e855e-40d5-41e9-8867-b120e1dff982" providerId="ADAL" clId="{FA85DEF4-81AC-4E8D-8473-C19CAB092EB5}" dt="2021-07-20T22:29:48.094" v="1626" actId="478"/>
          <ac:grpSpMkLst>
            <pc:docMk/>
            <pc:sldMk cId="2075735507" sldId="6315"/>
            <ac:grpSpMk id="115" creationId="{9836C68A-F934-4C45-AE99-8AEC29BD8EA0}"/>
          </ac:grpSpMkLst>
        </pc:grpChg>
        <pc:grpChg chg="add mod">
          <ac:chgData name="Kim Gomez" userId="320e855e-40d5-41e9-8867-b120e1dff982" providerId="ADAL" clId="{FA85DEF4-81AC-4E8D-8473-C19CAB092EB5}" dt="2021-07-20T22:43:53.886" v="1940" actId="1035"/>
          <ac:grpSpMkLst>
            <pc:docMk/>
            <pc:sldMk cId="2075735507" sldId="6315"/>
            <ac:grpSpMk id="125" creationId="{20085038-D941-429A-B787-513BD4170CFB}"/>
          </ac:grpSpMkLst>
        </pc:grpChg>
        <pc:grpChg chg="add mod">
          <ac:chgData name="Kim Gomez" userId="320e855e-40d5-41e9-8867-b120e1dff982" providerId="ADAL" clId="{FA85DEF4-81AC-4E8D-8473-C19CAB092EB5}" dt="2021-07-20T22:43:53.886" v="1940" actId="1035"/>
          <ac:grpSpMkLst>
            <pc:docMk/>
            <pc:sldMk cId="2075735507" sldId="6315"/>
            <ac:grpSpMk id="131" creationId="{DCE7FCF9-0B53-416E-AE32-92B3DA545739}"/>
          </ac:grpSpMkLst>
        </pc:grpChg>
        <pc:grpChg chg="add mod">
          <ac:chgData name="Kim Gomez" userId="320e855e-40d5-41e9-8867-b120e1dff982" providerId="ADAL" clId="{FA85DEF4-81AC-4E8D-8473-C19CAB092EB5}" dt="2021-07-20T22:43:53.886" v="1940" actId="1035"/>
          <ac:grpSpMkLst>
            <pc:docMk/>
            <pc:sldMk cId="2075735507" sldId="6315"/>
            <ac:grpSpMk id="137" creationId="{4DE39170-AA7B-4C63-A280-D0D4B50F612D}"/>
          </ac:grpSpMkLst>
        </pc:grpChg>
        <pc:grpChg chg="add mod">
          <ac:chgData name="Kim Gomez" userId="320e855e-40d5-41e9-8867-b120e1dff982" providerId="ADAL" clId="{FA85DEF4-81AC-4E8D-8473-C19CAB092EB5}" dt="2021-07-20T22:43:53.886" v="1940" actId="1035"/>
          <ac:grpSpMkLst>
            <pc:docMk/>
            <pc:sldMk cId="2075735507" sldId="6315"/>
            <ac:grpSpMk id="145" creationId="{CCB3570E-1D26-498C-8DDF-5946CE8F8D4B}"/>
          </ac:grpSpMkLst>
        </pc:grpChg>
        <pc:graphicFrameChg chg="mod modGraphic">
          <ac:chgData name="Kim Gomez" userId="320e855e-40d5-41e9-8867-b120e1dff982" providerId="ADAL" clId="{FA85DEF4-81AC-4E8D-8473-C19CAB092EB5}" dt="2021-07-20T22:53:44.510" v="1958" actId="1035"/>
          <ac:graphicFrameMkLst>
            <pc:docMk/>
            <pc:sldMk cId="2075735507" sldId="6315"/>
            <ac:graphicFrameMk id="48" creationId="{BDC3884E-CA23-490A-AC34-E1FC559E611C}"/>
          </ac:graphicFrameMkLst>
        </pc:graphicFrameChg>
        <pc:graphicFrameChg chg="mod">
          <ac:chgData name="Kim Gomez" userId="320e855e-40d5-41e9-8867-b120e1dff982" providerId="ADAL" clId="{FA85DEF4-81AC-4E8D-8473-C19CAB092EB5}" dt="2021-07-20T22:41:58.985" v="1932" actId="1035"/>
          <ac:graphicFrameMkLst>
            <pc:docMk/>
            <pc:sldMk cId="2075735507" sldId="6315"/>
            <ac:graphicFrameMk id="49" creationId="{508D23B7-93CA-42F1-AB85-2545BB08653C}"/>
          </ac:graphicFrameMkLst>
        </pc:graphicFrameChg>
        <pc:graphicFrameChg chg="mod">
          <ac:chgData name="Kim Gomez" userId="320e855e-40d5-41e9-8867-b120e1dff982" providerId="ADAL" clId="{FA85DEF4-81AC-4E8D-8473-C19CAB092EB5}" dt="2021-07-20T22:41:58.985" v="1932" actId="1035"/>
          <ac:graphicFrameMkLst>
            <pc:docMk/>
            <pc:sldMk cId="2075735507" sldId="6315"/>
            <ac:graphicFrameMk id="65" creationId="{E6155EDA-7314-43EE-9C06-7EABCE4C73E6}"/>
          </ac:graphicFrameMkLst>
        </pc:graphicFrameChg>
        <pc:graphicFrameChg chg="mod">
          <ac:chgData name="Kim Gomez" userId="320e855e-40d5-41e9-8867-b120e1dff982" providerId="ADAL" clId="{FA85DEF4-81AC-4E8D-8473-C19CAB092EB5}" dt="2021-07-20T22:41:58.985" v="1932" actId="1035"/>
          <ac:graphicFrameMkLst>
            <pc:docMk/>
            <pc:sldMk cId="2075735507" sldId="6315"/>
            <ac:graphicFrameMk id="76" creationId="{D6A8B436-376D-47D3-93D3-9BDE3D3C5481}"/>
          </ac:graphicFrameMkLst>
        </pc:graphicFrameChg>
        <pc:graphicFrameChg chg="mod">
          <ac:chgData name="Kim Gomez" userId="320e855e-40d5-41e9-8867-b120e1dff982" providerId="ADAL" clId="{FA85DEF4-81AC-4E8D-8473-C19CAB092EB5}" dt="2021-07-20T22:41:58.985" v="1932" actId="1035"/>
          <ac:graphicFrameMkLst>
            <pc:docMk/>
            <pc:sldMk cId="2075735507" sldId="6315"/>
            <ac:graphicFrameMk id="87" creationId="{8C48FB7E-F39A-4EC7-9DF5-90EEDD9E1C22}"/>
          </ac:graphicFrameMkLst>
        </pc:graphicFrameChg>
        <pc:graphicFrameChg chg="mod">
          <ac:chgData name="Kim Gomez" userId="320e855e-40d5-41e9-8867-b120e1dff982" providerId="ADAL" clId="{FA85DEF4-81AC-4E8D-8473-C19CAB092EB5}" dt="2021-07-20T22:41:58.985" v="1932" actId="1035"/>
          <ac:graphicFrameMkLst>
            <pc:docMk/>
            <pc:sldMk cId="2075735507" sldId="6315"/>
            <ac:graphicFrameMk id="98" creationId="{C353C7D2-1381-4437-8B25-52A480CF19E5}"/>
          </ac:graphicFrameMkLst>
        </pc:graphicFrameChg>
        <pc:graphicFrameChg chg="mod">
          <ac:chgData name="Kim Gomez" userId="320e855e-40d5-41e9-8867-b120e1dff982" providerId="ADAL" clId="{FA85DEF4-81AC-4E8D-8473-C19CAB092EB5}" dt="2021-07-20T22:26:32.590" v="1497"/>
          <ac:graphicFrameMkLst>
            <pc:docMk/>
            <pc:sldMk cId="2075735507" sldId="6315"/>
            <ac:graphicFrameMk id="104" creationId="{0A7BFA4A-1B0C-4375-8221-0B99EA9776ED}"/>
          </ac:graphicFrameMkLst>
        </pc:graphicFrameChg>
        <pc:graphicFrameChg chg="mod">
          <ac:chgData name="Kim Gomez" userId="320e855e-40d5-41e9-8867-b120e1dff982" providerId="ADAL" clId="{FA85DEF4-81AC-4E8D-8473-C19CAB092EB5}" dt="2021-07-20T22:29:04.126" v="1602"/>
          <ac:graphicFrameMkLst>
            <pc:docMk/>
            <pc:sldMk cId="2075735507" sldId="6315"/>
            <ac:graphicFrameMk id="110" creationId="{F7D28081-706A-4ECA-B3A4-1A35FC866588}"/>
          </ac:graphicFrameMkLst>
        </pc:graphicFrameChg>
        <pc:graphicFrameChg chg="mod">
          <ac:chgData name="Kim Gomez" userId="320e855e-40d5-41e9-8867-b120e1dff982" providerId="ADAL" clId="{FA85DEF4-81AC-4E8D-8473-C19CAB092EB5}" dt="2021-07-20T22:29:31.260" v="1609"/>
          <ac:graphicFrameMkLst>
            <pc:docMk/>
            <pc:sldMk cId="2075735507" sldId="6315"/>
            <ac:graphicFrameMk id="116" creationId="{C77A78A8-7A39-44CA-8FC0-B0063041616E}"/>
          </ac:graphicFrameMkLst>
        </pc:graphicFrameChg>
        <pc:graphicFrameChg chg="mod">
          <ac:chgData name="Kim Gomez" userId="320e855e-40d5-41e9-8867-b120e1dff982" providerId="ADAL" clId="{FA85DEF4-81AC-4E8D-8473-C19CAB092EB5}" dt="2021-07-20T22:31:47.191" v="1781" actId="207"/>
          <ac:graphicFrameMkLst>
            <pc:docMk/>
            <pc:sldMk cId="2075735507" sldId="6315"/>
            <ac:graphicFrameMk id="126" creationId="{86C17F20-93D1-409F-B94C-F54FD9F8359D}"/>
          </ac:graphicFrameMkLst>
        </pc:graphicFrameChg>
        <pc:graphicFrameChg chg="mod">
          <ac:chgData name="Kim Gomez" userId="320e855e-40d5-41e9-8867-b120e1dff982" providerId="ADAL" clId="{FA85DEF4-81AC-4E8D-8473-C19CAB092EB5}" dt="2021-07-20T22:32:14.256" v="1794" actId="207"/>
          <ac:graphicFrameMkLst>
            <pc:docMk/>
            <pc:sldMk cId="2075735507" sldId="6315"/>
            <ac:graphicFrameMk id="132" creationId="{B28BE462-95E1-4E33-882C-C23B87935B61}"/>
          </ac:graphicFrameMkLst>
        </pc:graphicFrameChg>
        <pc:graphicFrameChg chg="mod">
          <ac:chgData name="Kim Gomez" userId="320e855e-40d5-41e9-8867-b120e1dff982" providerId="ADAL" clId="{FA85DEF4-81AC-4E8D-8473-C19CAB092EB5}" dt="2021-07-20T22:32:19.826" v="1795" actId="207"/>
          <ac:graphicFrameMkLst>
            <pc:docMk/>
            <pc:sldMk cId="2075735507" sldId="6315"/>
            <ac:graphicFrameMk id="138" creationId="{19879D79-74FF-45AE-A897-AF0CC8E6925B}"/>
          </ac:graphicFrameMkLst>
        </pc:graphicFrameChg>
        <pc:graphicFrameChg chg="del mod ord">
          <ac:chgData name="Kim Gomez" userId="320e855e-40d5-41e9-8867-b120e1dff982" providerId="ADAL" clId="{FA85DEF4-81AC-4E8D-8473-C19CAB092EB5}" dt="2021-07-20T22:41:28.168" v="1922" actId="478"/>
          <ac:graphicFrameMkLst>
            <pc:docMk/>
            <pc:sldMk cId="2075735507" sldId="6315"/>
            <ac:graphicFrameMk id="144" creationId="{5EDE093D-8C36-49C3-A69A-0DB55FC5D8B7}"/>
          </ac:graphicFrameMkLst>
        </pc:graphicFrameChg>
        <pc:graphicFrameChg chg="mod">
          <ac:chgData name="Kim Gomez" userId="320e855e-40d5-41e9-8867-b120e1dff982" providerId="ADAL" clId="{FA85DEF4-81AC-4E8D-8473-C19CAB092EB5}" dt="2021-07-20T22:33:21.317" v="1810" actId="207"/>
          <ac:graphicFrameMkLst>
            <pc:docMk/>
            <pc:sldMk cId="2075735507" sldId="6315"/>
            <ac:graphicFrameMk id="147" creationId="{3086B80C-6128-4531-8605-E2B021563E90}"/>
          </ac:graphicFrameMkLst>
        </pc:graphicFrameChg>
        <pc:graphicFrameChg chg="mod">
          <ac:chgData name="Kim Gomez" userId="320e855e-40d5-41e9-8867-b120e1dff982" providerId="ADAL" clId="{FA85DEF4-81AC-4E8D-8473-C19CAB092EB5}" dt="2021-07-20T22:37:17.880" v="1839" actId="1076"/>
          <ac:graphicFrameMkLst>
            <pc:docMk/>
            <pc:sldMk cId="2075735507" sldId="6315"/>
            <ac:graphicFrameMk id="199" creationId="{5B4159E8-9C39-4AB4-B415-D57C371921BA}"/>
          </ac:graphicFrameMkLst>
        </pc:graphicFrameChg>
        <pc:graphicFrameChg chg="mod">
          <ac:chgData name="Kim Gomez" userId="320e855e-40d5-41e9-8867-b120e1dff982" providerId="ADAL" clId="{FA85DEF4-81AC-4E8D-8473-C19CAB092EB5}" dt="2021-07-20T22:32:34.505" v="1800" actId="1036"/>
          <ac:graphicFrameMkLst>
            <pc:docMk/>
            <pc:sldMk cId="2075735507" sldId="6315"/>
            <ac:graphicFrameMk id="200" creationId="{EE682285-8356-4D74-AF68-8EB1B9EEFE76}"/>
          </ac:graphicFrameMkLst>
        </pc:graphicFrameChg>
        <pc:graphicFrameChg chg="mod">
          <ac:chgData name="Kim Gomez" userId="320e855e-40d5-41e9-8867-b120e1dff982" providerId="ADAL" clId="{FA85DEF4-81AC-4E8D-8473-C19CAB092EB5}" dt="2021-07-20T22:32:34.505" v="1800" actId="1036"/>
          <ac:graphicFrameMkLst>
            <pc:docMk/>
            <pc:sldMk cId="2075735507" sldId="6315"/>
            <ac:graphicFrameMk id="201" creationId="{6A88B585-7C74-4357-8350-9C105D741FE5}"/>
          </ac:graphicFrameMkLst>
        </pc:graphicFrameChg>
        <pc:graphicFrameChg chg="mod">
          <ac:chgData name="Kim Gomez" userId="320e855e-40d5-41e9-8867-b120e1dff982" providerId="ADAL" clId="{FA85DEF4-81AC-4E8D-8473-C19CAB092EB5}" dt="2021-07-20T22:32:34.505" v="1800" actId="1036"/>
          <ac:graphicFrameMkLst>
            <pc:docMk/>
            <pc:sldMk cId="2075735507" sldId="6315"/>
            <ac:graphicFrameMk id="202" creationId="{711C9DB4-5211-4CC2-BA37-3515630C7D54}"/>
          </ac:graphicFrameMkLst>
        </pc:graphicFrameChg>
        <pc:graphicFrameChg chg="mod">
          <ac:chgData name="Kim Gomez" userId="320e855e-40d5-41e9-8867-b120e1dff982" providerId="ADAL" clId="{FA85DEF4-81AC-4E8D-8473-C19CAB092EB5}" dt="2021-07-20T22:32:34.505" v="1800" actId="1036"/>
          <ac:graphicFrameMkLst>
            <pc:docMk/>
            <pc:sldMk cId="2075735507" sldId="6315"/>
            <ac:graphicFrameMk id="203" creationId="{CEF6657D-4A0E-4375-9581-C0331BB11C7B}"/>
          </ac:graphicFrameMkLst>
        </pc:graphicFrameChg>
        <pc:graphicFrameChg chg="mod">
          <ac:chgData name="Kim Gomez" userId="320e855e-40d5-41e9-8867-b120e1dff982" providerId="ADAL" clId="{FA85DEF4-81AC-4E8D-8473-C19CAB092EB5}" dt="2021-07-20T22:29:53.053" v="1627" actId="14100"/>
          <ac:graphicFrameMkLst>
            <pc:docMk/>
            <pc:sldMk cId="2075735507" sldId="6315"/>
            <ac:graphicFrameMk id="219" creationId="{6BAB0B9F-F879-4209-9A8A-34DD956A9F36}"/>
          </ac:graphicFrameMkLst>
        </pc:graphicFrameChg>
        <pc:picChg chg="mod">
          <ac:chgData name="Kim Gomez" userId="320e855e-40d5-41e9-8867-b120e1dff982" providerId="ADAL" clId="{FA85DEF4-81AC-4E8D-8473-C19CAB092EB5}" dt="2021-07-20T22:32:34.505" v="1800" actId="1036"/>
          <ac:picMkLst>
            <pc:docMk/>
            <pc:sldMk cId="2075735507" sldId="6315"/>
            <ac:picMk id="213" creationId="{D161A1F0-4D4C-4C30-A568-1823D3119B68}"/>
          </ac:picMkLst>
        </pc:picChg>
        <pc:picChg chg="mod">
          <ac:chgData name="Kim Gomez" userId="320e855e-40d5-41e9-8867-b120e1dff982" providerId="ADAL" clId="{FA85DEF4-81AC-4E8D-8473-C19CAB092EB5}" dt="2021-07-20T22:32:34.505" v="1800" actId="1036"/>
          <ac:picMkLst>
            <pc:docMk/>
            <pc:sldMk cId="2075735507" sldId="6315"/>
            <ac:picMk id="214" creationId="{5B529DEB-1A4B-4F1D-BB3D-55ADDA751F4F}"/>
          </ac:picMkLst>
        </pc:picChg>
        <pc:picChg chg="mod">
          <ac:chgData name="Kim Gomez" userId="320e855e-40d5-41e9-8867-b120e1dff982" providerId="ADAL" clId="{FA85DEF4-81AC-4E8D-8473-C19CAB092EB5}" dt="2021-07-20T22:32:34.505" v="1800" actId="1036"/>
          <ac:picMkLst>
            <pc:docMk/>
            <pc:sldMk cId="2075735507" sldId="6315"/>
            <ac:picMk id="215" creationId="{818DF4FF-2D9A-4B2D-A793-082FFE184BD6}"/>
          </ac:picMkLst>
        </pc:picChg>
        <pc:picChg chg="mod">
          <ac:chgData name="Kim Gomez" userId="320e855e-40d5-41e9-8867-b120e1dff982" providerId="ADAL" clId="{FA85DEF4-81AC-4E8D-8473-C19CAB092EB5}" dt="2021-07-20T22:32:34.505" v="1800" actId="1036"/>
          <ac:picMkLst>
            <pc:docMk/>
            <pc:sldMk cId="2075735507" sldId="6315"/>
            <ac:picMk id="216" creationId="{BA3C143F-C568-445D-B3E4-E40363A2C5A7}"/>
          </ac:picMkLst>
        </pc:picChg>
        <pc:picChg chg="mod">
          <ac:chgData name="Kim Gomez" userId="320e855e-40d5-41e9-8867-b120e1dff982" providerId="ADAL" clId="{FA85DEF4-81AC-4E8D-8473-C19CAB092EB5}" dt="2021-07-20T22:32:34.505" v="1800" actId="1036"/>
          <ac:picMkLst>
            <pc:docMk/>
            <pc:sldMk cId="2075735507" sldId="6315"/>
            <ac:picMk id="217" creationId="{D5DBD764-CCFB-4C4B-9DE1-7C3F06387ABD}"/>
          </ac:picMkLst>
        </pc:picChg>
        <pc:cxnChg chg="add del mod">
          <ac:chgData name="Kim Gomez" userId="320e855e-40d5-41e9-8867-b120e1dff982" providerId="ADAL" clId="{FA85DEF4-81AC-4E8D-8473-C19CAB092EB5}" dt="2021-07-20T22:33:44.497" v="1811" actId="478"/>
          <ac:cxnSpMkLst>
            <pc:docMk/>
            <pc:sldMk cId="2075735507" sldId="6315"/>
            <ac:cxnSpMk id="7" creationId="{3FD3FF20-47BA-465D-B91B-4CB815823A4F}"/>
          </ac:cxnSpMkLst>
        </pc:cxnChg>
        <pc:cxnChg chg="add del mod">
          <ac:chgData name="Kim Gomez" userId="320e855e-40d5-41e9-8867-b120e1dff982" providerId="ADAL" clId="{FA85DEF4-81AC-4E8D-8473-C19CAB092EB5}" dt="2021-07-20T22:33:44.497" v="1811" actId="478"/>
          <ac:cxnSpMkLst>
            <pc:docMk/>
            <pc:sldMk cId="2075735507" sldId="6315"/>
            <ac:cxnSpMk id="121" creationId="{2298995C-56D5-47E1-B7E2-96DC04BCC183}"/>
          </ac:cxnSpMkLst>
        </pc:cxnChg>
        <pc:cxnChg chg="add del mod">
          <ac:chgData name="Kim Gomez" userId="320e855e-40d5-41e9-8867-b120e1dff982" providerId="ADAL" clId="{FA85DEF4-81AC-4E8D-8473-C19CAB092EB5}" dt="2021-07-20T22:33:44.497" v="1811" actId="478"/>
          <ac:cxnSpMkLst>
            <pc:docMk/>
            <pc:sldMk cId="2075735507" sldId="6315"/>
            <ac:cxnSpMk id="122" creationId="{44054A71-D80A-4C43-8DDF-9F7AC0FF877C}"/>
          </ac:cxnSpMkLst>
        </pc:cxnChg>
        <pc:cxnChg chg="add del mod">
          <ac:chgData name="Kim Gomez" userId="320e855e-40d5-41e9-8867-b120e1dff982" providerId="ADAL" clId="{FA85DEF4-81AC-4E8D-8473-C19CAB092EB5}" dt="2021-07-20T22:33:44.497" v="1811" actId="478"/>
          <ac:cxnSpMkLst>
            <pc:docMk/>
            <pc:sldMk cId="2075735507" sldId="6315"/>
            <ac:cxnSpMk id="123" creationId="{EFA76B68-0953-4C6F-BE1F-CB6E23473B19}"/>
          </ac:cxnSpMkLst>
        </pc:cxnChg>
        <pc:cxnChg chg="add del mod">
          <ac:chgData name="Kim Gomez" userId="320e855e-40d5-41e9-8867-b120e1dff982" providerId="ADAL" clId="{FA85DEF4-81AC-4E8D-8473-C19CAB092EB5}" dt="2021-07-20T22:33:44.497" v="1811" actId="478"/>
          <ac:cxnSpMkLst>
            <pc:docMk/>
            <pc:sldMk cId="2075735507" sldId="6315"/>
            <ac:cxnSpMk id="124" creationId="{9F6DA981-C148-4A64-8E91-8AF8D4E1EAE5}"/>
          </ac:cxnSpMkLst>
        </pc:cxnChg>
      </pc:sldChg>
      <pc:sldChg chg="addSp delSp modSp mod">
        <pc:chgData name="Kim Gomez" userId="320e855e-40d5-41e9-8867-b120e1dff982" providerId="ADAL" clId="{FA85DEF4-81AC-4E8D-8473-C19CAB092EB5}" dt="2021-07-21T20:17:33.445" v="2596"/>
        <pc:sldMkLst>
          <pc:docMk/>
          <pc:sldMk cId="2852079516" sldId="6319"/>
        </pc:sldMkLst>
        <pc:spChg chg="mod">
          <ac:chgData name="Kim Gomez" userId="320e855e-40d5-41e9-8867-b120e1dff982" providerId="ADAL" clId="{FA85DEF4-81AC-4E8D-8473-C19CAB092EB5}" dt="2021-07-21T19:49:34.908" v="2480" actId="14100"/>
          <ac:spMkLst>
            <pc:docMk/>
            <pc:sldMk cId="2852079516" sldId="6319"/>
            <ac:spMk id="4" creationId="{5FE864A4-2E19-40A5-9411-C395459AFB08}"/>
          </ac:spMkLst>
        </pc:spChg>
        <pc:spChg chg="mod">
          <ac:chgData name="Kim Gomez" userId="320e855e-40d5-41e9-8867-b120e1dff982" providerId="ADAL" clId="{FA85DEF4-81AC-4E8D-8473-C19CAB092EB5}" dt="2021-07-21T20:05:38.579" v="2533" actId="1076"/>
          <ac:spMkLst>
            <pc:docMk/>
            <pc:sldMk cId="2852079516" sldId="6319"/>
            <ac:spMk id="5" creationId="{A8390571-32C9-4FD8-B60C-C6554DBC4695}"/>
          </ac:spMkLst>
        </pc:spChg>
        <pc:spChg chg="mod">
          <ac:chgData name="Kim Gomez" userId="320e855e-40d5-41e9-8867-b120e1dff982" providerId="ADAL" clId="{FA85DEF4-81AC-4E8D-8473-C19CAB092EB5}" dt="2021-07-21T19:59:04.841" v="2508" actId="1035"/>
          <ac:spMkLst>
            <pc:docMk/>
            <pc:sldMk cId="2852079516" sldId="6319"/>
            <ac:spMk id="13" creationId="{ED5E2257-5232-4688-9E04-DD1B177B770A}"/>
          </ac:spMkLst>
        </pc:spChg>
        <pc:spChg chg="mod">
          <ac:chgData name="Kim Gomez" userId="320e855e-40d5-41e9-8867-b120e1dff982" providerId="ADAL" clId="{FA85DEF4-81AC-4E8D-8473-C19CAB092EB5}" dt="2021-07-21T19:58:54.090" v="2505" actId="1076"/>
          <ac:spMkLst>
            <pc:docMk/>
            <pc:sldMk cId="2852079516" sldId="6319"/>
            <ac:spMk id="14" creationId="{2E86E3B0-851C-417A-B495-EA897D7CD192}"/>
          </ac:spMkLst>
        </pc:spChg>
        <pc:spChg chg="mod">
          <ac:chgData name="Kim Gomez" userId="320e855e-40d5-41e9-8867-b120e1dff982" providerId="ADAL" clId="{FA85DEF4-81AC-4E8D-8473-C19CAB092EB5}" dt="2021-07-21T19:59:00.357" v="2506" actId="1076"/>
          <ac:spMkLst>
            <pc:docMk/>
            <pc:sldMk cId="2852079516" sldId="6319"/>
            <ac:spMk id="15" creationId="{BAAAE221-BF55-49F9-A504-A0082CB55D76}"/>
          </ac:spMkLst>
        </pc:spChg>
        <pc:spChg chg="mod">
          <ac:chgData name="Kim Gomez" userId="320e855e-40d5-41e9-8867-b120e1dff982" providerId="ADAL" clId="{FA85DEF4-81AC-4E8D-8473-C19CAB092EB5}" dt="2021-07-21T19:59:35.245" v="2509" actId="1076"/>
          <ac:spMkLst>
            <pc:docMk/>
            <pc:sldMk cId="2852079516" sldId="6319"/>
            <ac:spMk id="20" creationId="{93186B3B-40CD-4D00-B65F-02AB01E34119}"/>
          </ac:spMkLst>
        </pc:spChg>
        <pc:grpChg chg="add mod">
          <ac:chgData name="Kim Gomez" userId="320e855e-40d5-41e9-8867-b120e1dff982" providerId="ADAL" clId="{FA85DEF4-81AC-4E8D-8473-C19CAB092EB5}" dt="2021-07-21T20:17:33.445" v="2596"/>
          <ac:grpSpMkLst>
            <pc:docMk/>
            <pc:sldMk cId="2852079516" sldId="6319"/>
            <ac:grpSpMk id="23" creationId="{472FCE27-69CE-4050-A58E-0F35B8C96C5D}"/>
          </ac:grpSpMkLst>
        </pc:grpChg>
        <pc:picChg chg="del">
          <ac:chgData name="Kim Gomez" userId="320e855e-40d5-41e9-8867-b120e1dff982" providerId="ADAL" clId="{FA85DEF4-81AC-4E8D-8473-C19CAB092EB5}" dt="2021-07-21T20:17:33.153" v="2595" actId="478"/>
          <ac:picMkLst>
            <pc:docMk/>
            <pc:sldMk cId="2852079516" sldId="6319"/>
            <ac:picMk id="8" creationId="{6867F13D-B00A-4512-B921-330B6CEC6A44}"/>
          </ac:picMkLst>
        </pc:picChg>
        <pc:picChg chg="add mod modCrop">
          <ac:chgData name="Kim Gomez" userId="320e855e-40d5-41e9-8867-b120e1dff982" providerId="ADAL" clId="{FA85DEF4-81AC-4E8D-8473-C19CAB092EB5}" dt="2021-07-21T20:02:02.041" v="2526"/>
          <ac:picMkLst>
            <pc:docMk/>
            <pc:sldMk cId="2852079516" sldId="6319"/>
            <ac:picMk id="11" creationId="{6ECB814A-4979-4657-A3DF-399FF40FEE04}"/>
          </ac:picMkLst>
        </pc:picChg>
        <pc:picChg chg="del">
          <ac:chgData name="Kim Gomez" userId="320e855e-40d5-41e9-8867-b120e1dff982" providerId="ADAL" clId="{FA85DEF4-81AC-4E8D-8473-C19CAB092EB5}" dt="2021-07-21T20:17:33.153" v="2595" actId="478"/>
          <ac:picMkLst>
            <pc:docMk/>
            <pc:sldMk cId="2852079516" sldId="6319"/>
            <ac:picMk id="12" creationId="{68AD3476-391C-4132-9F18-EC0239AAB40B}"/>
          </ac:picMkLst>
        </pc:picChg>
        <pc:picChg chg="del mod">
          <ac:chgData name="Kim Gomez" userId="320e855e-40d5-41e9-8867-b120e1dff982" providerId="ADAL" clId="{FA85DEF4-81AC-4E8D-8473-C19CAB092EB5}" dt="2021-07-21T20:06:57.492" v="2544" actId="478"/>
          <ac:picMkLst>
            <pc:docMk/>
            <pc:sldMk cId="2852079516" sldId="6319"/>
            <ac:picMk id="16" creationId="{B38A0F96-6F63-43A3-9061-01450221A686}"/>
          </ac:picMkLst>
        </pc:picChg>
        <pc:picChg chg="del mod">
          <ac:chgData name="Kim Gomez" userId="320e855e-40d5-41e9-8867-b120e1dff982" providerId="ADAL" clId="{FA85DEF4-81AC-4E8D-8473-C19CAB092EB5}" dt="2021-07-21T20:02:05.603" v="2527" actId="478"/>
          <ac:picMkLst>
            <pc:docMk/>
            <pc:sldMk cId="2852079516" sldId="6319"/>
            <ac:picMk id="18" creationId="{7411228A-F233-48FF-9399-02D68989E713}"/>
          </ac:picMkLst>
        </pc:picChg>
        <pc:picChg chg="add del mod modCrop">
          <ac:chgData name="Kim Gomez" userId="320e855e-40d5-41e9-8867-b120e1dff982" providerId="ADAL" clId="{FA85DEF4-81AC-4E8D-8473-C19CAB092EB5}" dt="2021-07-21T20:06:56.375" v="2543" actId="21"/>
          <ac:picMkLst>
            <pc:docMk/>
            <pc:sldMk cId="2852079516" sldId="6319"/>
            <ac:picMk id="21" creationId="{A9FFAABC-2E71-4C57-B011-B0C1B6B347FD}"/>
          </ac:picMkLst>
        </pc:picChg>
        <pc:picChg chg="add mod">
          <ac:chgData name="Kim Gomez" userId="320e855e-40d5-41e9-8867-b120e1dff982" providerId="ADAL" clId="{FA85DEF4-81AC-4E8D-8473-C19CAB092EB5}" dt="2021-07-21T20:07:09.223" v="2550" actId="1035"/>
          <ac:picMkLst>
            <pc:docMk/>
            <pc:sldMk cId="2852079516" sldId="6319"/>
            <ac:picMk id="22" creationId="{FADD4F63-CA4A-46AF-BE99-2845E18B5403}"/>
          </ac:picMkLst>
        </pc:picChg>
        <pc:picChg chg="mod">
          <ac:chgData name="Kim Gomez" userId="320e855e-40d5-41e9-8867-b120e1dff982" providerId="ADAL" clId="{FA85DEF4-81AC-4E8D-8473-C19CAB092EB5}" dt="2021-07-21T20:17:33.445" v="2596"/>
          <ac:picMkLst>
            <pc:docMk/>
            <pc:sldMk cId="2852079516" sldId="6319"/>
            <ac:picMk id="24" creationId="{254E0C8F-EF63-4B66-82DD-05CCAD8F5525}"/>
          </ac:picMkLst>
        </pc:picChg>
        <pc:picChg chg="mod">
          <ac:chgData name="Kim Gomez" userId="320e855e-40d5-41e9-8867-b120e1dff982" providerId="ADAL" clId="{FA85DEF4-81AC-4E8D-8473-C19CAB092EB5}" dt="2021-07-21T20:17:33.445" v="2596"/>
          <ac:picMkLst>
            <pc:docMk/>
            <pc:sldMk cId="2852079516" sldId="6319"/>
            <ac:picMk id="25" creationId="{1DCD1AC8-9479-4DA3-99FC-C5BB3FB28B86}"/>
          </ac:picMkLst>
        </pc:picChg>
      </pc:sldChg>
    </pc:docChg>
  </pc:docChgLst>
  <pc:docChgLst>
    <pc:chgData name="Colleen Abel" userId="0c8c0fff-6743-436d-ad24-3066f2dccc2c" providerId="ADAL" clId="{34BDF85B-BE55-426F-BD66-E1DCD01DA8F6}"/>
    <pc:docChg chg="undo custSel addSld delSld modSld">
      <pc:chgData name="Colleen Abel" userId="0c8c0fff-6743-436d-ad24-3066f2dccc2c" providerId="ADAL" clId="{34BDF85B-BE55-426F-BD66-E1DCD01DA8F6}" dt="2021-06-17T21:25:00.327" v="820" actId="1592"/>
      <pc:docMkLst>
        <pc:docMk/>
      </pc:docMkLst>
      <pc:sldChg chg="addSp delSp modSp mod">
        <pc:chgData name="Colleen Abel" userId="0c8c0fff-6743-436d-ad24-3066f2dccc2c" providerId="ADAL" clId="{34BDF85B-BE55-426F-BD66-E1DCD01DA8F6}" dt="2021-06-10T20:36:18.462" v="63" actId="164"/>
        <pc:sldMkLst>
          <pc:docMk/>
          <pc:sldMk cId="2223235036" sldId="6224"/>
        </pc:sldMkLst>
        <pc:grpChg chg="add mod">
          <ac:chgData name="Colleen Abel" userId="0c8c0fff-6743-436d-ad24-3066f2dccc2c" providerId="ADAL" clId="{34BDF85B-BE55-426F-BD66-E1DCD01DA8F6}" dt="2021-06-10T20:36:18.462" v="63" actId="164"/>
          <ac:grpSpMkLst>
            <pc:docMk/>
            <pc:sldMk cId="2223235036" sldId="6224"/>
            <ac:grpSpMk id="3" creationId="{EC1121FB-6260-4A15-97A4-BC04B6C4F796}"/>
          </ac:grpSpMkLst>
        </pc:grpChg>
        <pc:picChg chg="del">
          <ac:chgData name="Colleen Abel" userId="0c8c0fff-6743-436d-ad24-3066f2dccc2c" providerId="ADAL" clId="{34BDF85B-BE55-426F-BD66-E1DCD01DA8F6}" dt="2021-06-10T20:36:09.629" v="59" actId="478"/>
          <ac:picMkLst>
            <pc:docMk/>
            <pc:sldMk cId="2223235036" sldId="6224"/>
            <ac:picMk id="10" creationId="{00000000-0000-0000-0000-000000000000}"/>
          </ac:picMkLst>
        </pc:picChg>
        <pc:picChg chg="add del mod">
          <ac:chgData name="Colleen Abel" userId="0c8c0fff-6743-436d-ad24-3066f2dccc2c" providerId="ADAL" clId="{34BDF85B-BE55-426F-BD66-E1DCD01DA8F6}" dt="2021-06-10T20:33:07.843" v="6" actId="478"/>
          <ac:picMkLst>
            <pc:docMk/>
            <pc:sldMk cId="2223235036" sldId="6224"/>
            <ac:picMk id="17" creationId="{C9A55FB0-F4CF-47CC-99DD-6CFBB168EAC6}"/>
          </ac:picMkLst>
        </pc:picChg>
        <pc:picChg chg="add mod ord">
          <ac:chgData name="Colleen Abel" userId="0c8c0fff-6743-436d-ad24-3066f2dccc2c" providerId="ADAL" clId="{34BDF85B-BE55-426F-BD66-E1DCD01DA8F6}" dt="2021-06-10T20:36:18.462" v="63" actId="164"/>
          <ac:picMkLst>
            <pc:docMk/>
            <pc:sldMk cId="2223235036" sldId="6224"/>
            <ac:picMk id="18" creationId="{9E2C476B-19A1-4567-A705-67512EE1648E}"/>
          </ac:picMkLst>
        </pc:picChg>
        <pc:picChg chg="add mod ord">
          <ac:chgData name="Colleen Abel" userId="0c8c0fff-6743-436d-ad24-3066f2dccc2c" providerId="ADAL" clId="{34BDF85B-BE55-426F-BD66-E1DCD01DA8F6}" dt="2021-06-10T20:36:18.462" v="63" actId="164"/>
          <ac:picMkLst>
            <pc:docMk/>
            <pc:sldMk cId="2223235036" sldId="6224"/>
            <ac:picMk id="19" creationId="{CB2920A4-6CD4-4065-9485-391E7625E80B}"/>
          </ac:picMkLst>
        </pc:picChg>
        <pc:picChg chg="add del mod">
          <ac:chgData name="Colleen Abel" userId="0c8c0fff-6743-436d-ad24-3066f2dccc2c" providerId="ADAL" clId="{34BDF85B-BE55-426F-BD66-E1DCD01DA8F6}" dt="2021-06-10T20:36:12.671" v="61"/>
          <ac:picMkLst>
            <pc:docMk/>
            <pc:sldMk cId="2223235036" sldId="6224"/>
            <ac:picMk id="20" creationId="{EC02829C-3DA9-4647-9533-60D28073F37B}"/>
          </ac:picMkLst>
        </pc:picChg>
        <pc:picChg chg="del">
          <ac:chgData name="Colleen Abel" userId="0c8c0fff-6743-436d-ad24-3066f2dccc2c" providerId="ADAL" clId="{34BDF85B-BE55-426F-BD66-E1DCD01DA8F6}" dt="2021-06-10T20:33:37.918" v="16" actId="478"/>
          <ac:picMkLst>
            <pc:docMk/>
            <pc:sldMk cId="2223235036" sldId="6224"/>
            <ac:picMk id="65" creationId="{5E1ED3E6-6035-4D87-A2AF-08188E0DCAB2}"/>
          </ac:picMkLst>
        </pc:picChg>
      </pc:sldChg>
      <pc:sldChg chg="addSp delSp modSp mod">
        <pc:chgData name="Colleen Abel" userId="0c8c0fff-6743-436d-ad24-3066f2dccc2c" providerId="ADAL" clId="{34BDF85B-BE55-426F-BD66-E1DCD01DA8F6}" dt="2021-06-10T20:41:47.702" v="134" actId="478"/>
        <pc:sldMkLst>
          <pc:docMk/>
          <pc:sldMk cId="2016850628" sldId="6231"/>
        </pc:sldMkLst>
        <pc:spChg chg="del">
          <ac:chgData name="Colleen Abel" userId="0c8c0fff-6743-436d-ad24-3066f2dccc2c" providerId="ADAL" clId="{34BDF85B-BE55-426F-BD66-E1DCD01DA8F6}" dt="2021-06-10T20:41:47.702" v="134" actId="478"/>
          <ac:spMkLst>
            <pc:docMk/>
            <pc:sldMk cId="2016850628" sldId="6231"/>
            <ac:spMk id="4" creationId="{5E7A993D-C015-406A-802E-9DEABC6C22CC}"/>
          </ac:spMkLst>
        </pc:spChg>
        <pc:picChg chg="add mod modCrop">
          <ac:chgData name="Colleen Abel" userId="0c8c0fff-6743-436d-ad24-3066f2dccc2c" providerId="ADAL" clId="{34BDF85B-BE55-426F-BD66-E1DCD01DA8F6}" dt="2021-06-10T20:34:53.220" v="42" actId="1037"/>
          <ac:picMkLst>
            <pc:docMk/>
            <pc:sldMk cId="2016850628" sldId="6231"/>
            <ac:picMk id="9" creationId="{AF2578E2-71ED-4BC0-BE87-7658FAA68A06}"/>
          </ac:picMkLst>
        </pc:picChg>
        <pc:picChg chg="del">
          <ac:chgData name="Colleen Abel" userId="0c8c0fff-6743-436d-ad24-3066f2dccc2c" providerId="ADAL" clId="{34BDF85B-BE55-426F-BD66-E1DCD01DA8F6}" dt="2021-06-10T20:34:28.581" v="29" actId="478"/>
          <ac:picMkLst>
            <pc:docMk/>
            <pc:sldMk cId="2016850628" sldId="6231"/>
            <ac:picMk id="18" creationId="{3064321D-0E72-43F7-A397-2EF479A4EE3E}"/>
          </ac:picMkLst>
        </pc:picChg>
        <pc:picChg chg="del mod">
          <ac:chgData name="Colleen Abel" userId="0c8c0fff-6743-436d-ad24-3066f2dccc2c" providerId="ADAL" clId="{34BDF85B-BE55-426F-BD66-E1DCD01DA8F6}" dt="2021-06-10T20:41:35.421" v="131" actId="478"/>
          <ac:picMkLst>
            <pc:docMk/>
            <pc:sldMk cId="2016850628" sldId="6231"/>
            <ac:picMk id="19" creationId="{BEC98E01-37C7-4F38-AA3C-26E9CD641463}"/>
          </ac:picMkLst>
        </pc:picChg>
        <pc:picChg chg="add mod ord modCrop">
          <ac:chgData name="Colleen Abel" userId="0c8c0fff-6743-436d-ad24-3066f2dccc2c" providerId="ADAL" clId="{34BDF85B-BE55-426F-BD66-E1DCD01DA8F6}" dt="2021-06-10T20:41:41.780" v="133" actId="167"/>
          <ac:picMkLst>
            <pc:docMk/>
            <pc:sldMk cId="2016850628" sldId="6231"/>
            <ac:picMk id="20" creationId="{7F509563-43C6-4550-B296-E869540AC5F3}"/>
          </ac:picMkLst>
        </pc:picChg>
      </pc:sldChg>
      <pc:sldChg chg="addSp delSp modSp mod">
        <pc:chgData name="Colleen Abel" userId="0c8c0fff-6743-436d-ad24-3066f2dccc2c" providerId="ADAL" clId="{34BDF85B-BE55-426F-BD66-E1DCD01DA8F6}" dt="2021-06-10T20:36:32.834" v="67"/>
        <pc:sldMkLst>
          <pc:docMk/>
          <pc:sldMk cId="3840865881" sldId="6237"/>
        </pc:sldMkLst>
        <pc:grpChg chg="add mod">
          <ac:chgData name="Colleen Abel" userId="0c8c0fff-6743-436d-ad24-3066f2dccc2c" providerId="ADAL" clId="{34BDF85B-BE55-426F-BD66-E1DCD01DA8F6}" dt="2021-06-10T20:36:32.834" v="67"/>
          <ac:grpSpMkLst>
            <pc:docMk/>
            <pc:sldMk cId="3840865881" sldId="6237"/>
            <ac:grpSpMk id="51" creationId="{22EB7C0B-3058-470A-B25A-20A186D4D3A6}"/>
          </ac:grpSpMkLst>
        </pc:grpChg>
        <pc:picChg chg="del">
          <ac:chgData name="Colleen Abel" userId="0c8c0fff-6743-436d-ad24-3066f2dccc2c" providerId="ADAL" clId="{34BDF85B-BE55-426F-BD66-E1DCD01DA8F6}" dt="2021-06-10T20:36:32.658" v="66" actId="478"/>
          <ac:picMkLst>
            <pc:docMk/>
            <pc:sldMk cId="3840865881" sldId="6237"/>
            <ac:picMk id="10" creationId="{00000000-0000-0000-0000-000000000000}"/>
          </ac:picMkLst>
        </pc:picChg>
        <pc:picChg chg="del">
          <ac:chgData name="Colleen Abel" userId="0c8c0fff-6743-436d-ad24-3066f2dccc2c" providerId="ADAL" clId="{34BDF85B-BE55-426F-BD66-E1DCD01DA8F6}" dt="2021-06-10T20:36:32.658" v="66" actId="478"/>
          <ac:picMkLst>
            <pc:docMk/>
            <pc:sldMk cId="3840865881" sldId="6237"/>
            <ac:picMk id="50" creationId="{E6515EFA-FC55-4FA1-B99E-38BD6C17D8D9}"/>
          </ac:picMkLst>
        </pc:picChg>
        <pc:picChg chg="mod">
          <ac:chgData name="Colleen Abel" userId="0c8c0fff-6743-436d-ad24-3066f2dccc2c" providerId="ADAL" clId="{34BDF85B-BE55-426F-BD66-E1DCD01DA8F6}" dt="2021-06-10T20:36:32.834" v="67"/>
          <ac:picMkLst>
            <pc:docMk/>
            <pc:sldMk cId="3840865881" sldId="6237"/>
            <ac:picMk id="59" creationId="{67531120-55A3-4B7D-BC21-C73920511C2E}"/>
          </ac:picMkLst>
        </pc:picChg>
        <pc:picChg chg="mod">
          <ac:chgData name="Colleen Abel" userId="0c8c0fff-6743-436d-ad24-3066f2dccc2c" providerId="ADAL" clId="{34BDF85B-BE55-426F-BD66-E1DCD01DA8F6}" dt="2021-06-10T20:36:32.834" v="67"/>
          <ac:picMkLst>
            <pc:docMk/>
            <pc:sldMk cId="3840865881" sldId="6237"/>
            <ac:picMk id="60" creationId="{F8345C91-AA14-47EA-9394-C45B2F6709A2}"/>
          </ac:picMkLst>
        </pc:picChg>
      </pc:sldChg>
      <pc:sldChg chg="addSp delSp modSp mod">
        <pc:chgData name="Colleen Abel" userId="0c8c0fff-6743-436d-ad24-3066f2dccc2c" providerId="ADAL" clId="{34BDF85B-BE55-426F-BD66-E1DCD01DA8F6}" dt="2021-06-10T20:51:02.621" v="146" actId="732"/>
        <pc:sldMkLst>
          <pc:docMk/>
          <pc:sldMk cId="216011751" sldId="6242"/>
        </pc:sldMkLst>
        <pc:spChg chg="del">
          <ac:chgData name="Colleen Abel" userId="0c8c0fff-6743-436d-ad24-3066f2dccc2c" providerId="ADAL" clId="{34BDF85B-BE55-426F-BD66-E1DCD01DA8F6}" dt="2021-06-10T20:50:51.062" v="143" actId="478"/>
          <ac:spMkLst>
            <pc:docMk/>
            <pc:sldMk cId="216011751" sldId="6242"/>
            <ac:spMk id="11" creationId="{B7E306D3-78F7-4B8D-B753-DAC4DC2285F6}"/>
          </ac:spMkLst>
        </pc:spChg>
        <pc:picChg chg="del">
          <ac:chgData name="Colleen Abel" userId="0c8c0fff-6743-436d-ad24-3066f2dccc2c" providerId="ADAL" clId="{34BDF85B-BE55-426F-BD66-E1DCD01DA8F6}" dt="2021-06-10T20:50:51.742" v="144" actId="478"/>
          <ac:picMkLst>
            <pc:docMk/>
            <pc:sldMk cId="216011751" sldId="6242"/>
            <ac:picMk id="3" creationId="{B472D094-12E3-4C80-9BB4-368FA52FD0B3}"/>
          </ac:picMkLst>
        </pc:picChg>
        <pc:picChg chg="add mod ord modCrop">
          <ac:chgData name="Colleen Abel" userId="0c8c0fff-6743-436d-ad24-3066f2dccc2c" providerId="ADAL" clId="{34BDF85B-BE55-426F-BD66-E1DCD01DA8F6}" dt="2021-06-10T20:51:02.621" v="146" actId="732"/>
          <ac:picMkLst>
            <pc:docMk/>
            <pc:sldMk cId="216011751" sldId="6242"/>
            <ac:picMk id="5" creationId="{1157BE97-29E5-4236-96D6-08D560861CC0}"/>
          </ac:picMkLst>
        </pc:picChg>
      </pc:sldChg>
      <pc:sldChg chg="addSp delSp modSp mod">
        <pc:chgData name="Colleen Abel" userId="0c8c0fff-6743-436d-ad24-3066f2dccc2c" providerId="ADAL" clId="{34BDF85B-BE55-426F-BD66-E1DCD01DA8F6}" dt="2021-06-10T21:54:26.902" v="158" actId="13926"/>
        <pc:sldMkLst>
          <pc:docMk/>
          <pc:sldMk cId="1791851946" sldId="6244"/>
        </pc:sldMkLst>
        <pc:spChg chg="mod">
          <ac:chgData name="Colleen Abel" userId="0c8c0fff-6743-436d-ad24-3066f2dccc2c" providerId="ADAL" clId="{34BDF85B-BE55-426F-BD66-E1DCD01DA8F6}" dt="2021-06-10T21:54:26.902" v="158" actId="13926"/>
          <ac:spMkLst>
            <pc:docMk/>
            <pc:sldMk cId="1791851946" sldId="6244"/>
            <ac:spMk id="4" creationId="{00000000-0000-0000-0000-000000000000}"/>
          </ac:spMkLst>
        </pc:spChg>
        <pc:spChg chg="del">
          <ac:chgData name="Colleen Abel" userId="0c8c0fff-6743-436d-ad24-3066f2dccc2c" providerId="ADAL" clId="{34BDF85B-BE55-426F-BD66-E1DCD01DA8F6}" dt="2021-06-10T21:54:14.014" v="155" actId="478"/>
          <ac:spMkLst>
            <pc:docMk/>
            <pc:sldMk cId="1791851946" sldId="6244"/>
            <ac:spMk id="11" creationId="{46BDBB1E-E65B-419D-8108-34D00311C350}"/>
          </ac:spMkLst>
        </pc:spChg>
        <pc:picChg chg="add mod ord modCrop">
          <ac:chgData name="Colleen Abel" userId="0c8c0fff-6743-436d-ad24-3066f2dccc2c" providerId="ADAL" clId="{34BDF85B-BE55-426F-BD66-E1DCD01DA8F6}" dt="2021-06-10T21:54:10.917" v="153" actId="167"/>
          <ac:picMkLst>
            <pc:docMk/>
            <pc:sldMk cId="1791851946" sldId="6244"/>
            <ac:picMk id="3" creationId="{2733E748-9E62-446A-86D5-23B4A99AAAD6}"/>
          </ac:picMkLst>
        </pc:picChg>
        <pc:picChg chg="del">
          <ac:chgData name="Colleen Abel" userId="0c8c0fff-6743-436d-ad24-3066f2dccc2c" providerId="ADAL" clId="{34BDF85B-BE55-426F-BD66-E1DCD01DA8F6}" dt="2021-06-10T21:54:13.341" v="154" actId="478"/>
          <ac:picMkLst>
            <pc:docMk/>
            <pc:sldMk cId="1791851946" sldId="6244"/>
            <ac:picMk id="5" creationId="{87158B63-8BE0-4C6C-9B93-444311868F4C}"/>
          </ac:picMkLst>
        </pc:picChg>
      </pc:sldChg>
      <pc:sldChg chg="modSp mod">
        <pc:chgData name="Colleen Abel" userId="0c8c0fff-6743-436d-ad24-3066f2dccc2c" providerId="ADAL" clId="{34BDF85B-BE55-426F-BD66-E1DCD01DA8F6}" dt="2021-06-10T21:54:41.615" v="159" actId="13926"/>
        <pc:sldMkLst>
          <pc:docMk/>
          <pc:sldMk cId="2384126870" sldId="6245"/>
        </pc:sldMkLst>
        <pc:spChg chg="mod">
          <ac:chgData name="Colleen Abel" userId="0c8c0fff-6743-436d-ad24-3066f2dccc2c" providerId="ADAL" clId="{34BDF85B-BE55-426F-BD66-E1DCD01DA8F6}" dt="2021-06-10T21:54:41.615" v="159" actId="13926"/>
          <ac:spMkLst>
            <pc:docMk/>
            <pc:sldMk cId="2384126870" sldId="6245"/>
            <ac:spMk id="4" creationId="{00000000-0000-0000-0000-000000000000}"/>
          </ac:spMkLst>
        </pc:spChg>
      </pc:sldChg>
      <pc:sldChg chg="modSp mod">
        <pc:chgData name="Colleen Abel" userId="0c8c0fff-6743-436d-ad24-3066f2dccc2c" providerId="ADAL" clId="{34BDF85B-BE55-426F-BD66-E1DCD01DA8F6}" dt="2021-06-10T21:54:48.984" v="160" actId="13926"/>
        <pc:sldMkLst>
          <pc:docMk/>
          <pc:sldMk cId="1579003609" sldId="6248"/>
        </pc:sldMkLst>
        <pc:spChg chg="mod">
          <ac:chgData name="Colleen Abel" userId="0c8c0fff-6743-436d-ad24-3066f2dccc2c" providerId="ADAL" clId="{34BDF85B-BE55-426F-BD66-E1DCD01DA8F6}" dt="2021-06-10T21:54:48.984" v="160" actId="13926"/>
          <ac:spMkLst>
            <pc:docMk/>
            <pc:sldMk cId="1579003609" sldId="6248"/>
            <ac:spMk id="4" creationId="{00000000-0000-0000-0000-000000000000}"/>
          </ac:spMkLst>
        </pc:spChg>
      </pc:sldChg>
      <pc:sldChg chg="addSp delSp modSp mod">
        <pc:chgData name="Colleen Abel" userId="0c8c0fff-6743-436d-ad24-3066f2dccc2c" providerId="ADAL" clId="{34BDF85B-BE55-426F-BD66-E1DCD01DA8F6}" dt="2021-06-17T00:38:45.135" v="223" actId="20577"/>
        <pc:sldMkLst>
          <pc:docMk/>
          <pc:sldMk cId="312756804" sldId="6249"/>
        </pc:sldMkLst>
        <pc:spChg chg="add mod">
          <ac:chgData name="Colleen Abel" userId="0c8c0fff-6743-436d-ad24-3066f2dccc2c" providerId="ADAL" clId="{34BDF85B-BE55-426F-BD66-E1DCD01DA8F6}" dt="2021-06-17T00:38:45.135" v="223" actId="20577"/>
          <ac:spMkLst>
            <pc:docMk/>
            <pc:sldMk cId="312756804" sldId="6249"/>
            <ac:spMk id="9" creationId="{4BB639BE-F303-4431-8742-20BF80649354}"/>
          </ac:spMkLst>
        </pc:spChg>
        <pc:grpChg chg="add mod">
          <ac:chgData name="Colleen Abel" userId="0c8c0fff-6743-436d-ad24-3066f2dccc2c" providerId="ADAL" clId="{34BDF85B-BE55-426F-BD66-E1DCD01DA8F6}" dt="2021-06-10T20:37:46.112" v="99"/>
          <ac:grpSpMkLst>
            <pc:docMk/>
            <pc:sldMk cId="312756804" sldId="6249"/>
            <ac:grpSpMk id="26" creationId="{2CD4A257-96B7-49FE-B7EE-F59D645AC101}"/>
          </ac:grpSpMkLst>
        </pc:grpChg>
        <pc:picChg chg="del">
          <ac:chgData name="Colleen Abel" userId="0c8c0fff-6743-436d-ad24-3066f2dccc2c" providerId="ADAL" clId="{34BDF85B-BE55-426F-BD66-E1DCD01DA8F6}" dt="2021-06-10T20:37:45.878" v="98" actId="478"/>
          <ac:picMkLst>
            <pc:docMk/>
            <pc:sldMk cId="312756804" sldId="6249"/>
            <ac:picMk id="2" creationId="{6062D721-1A51-4898-8005-289CDD2CB7B2}"/>
          </ac:picMkLst>
        </pc:picChg>
        <pc:picChg chg="del">
          <ac:chgData name="Colleen Abel" userId="0c8c0fff-6743-436d-ad24-3066f2dccc2c" providerId="ADAL" clId="{34BDF85B-BE55-426F-BD66-E1DCD01DA8F6}" dt="2021-06-10T20:37:45.878" v="98" actId="478"/>
          <ac:picMkLst>
            <pc:docMk/>
            <pc:sldMk cId="312756804" sldId="6249"/>
            <ac:picMk id="25" creationId="{F62F3B83-95CB-469A-91D5-07C10BEDE274}"/>
          </ac:picMkLst>
        </pc:picChg>
        <pc:picChg chg="mod">
          <ac:chgData name="Colleen Abel" userId="0c8c0fff-6743-436d-ad24-3066f2dccc2c" providerId="ADAL" clId="{34BDF85B-BE55-426F-BD66-E1DCD01DA8F6}" dt="2021-06-10T20:37:46.112" v="99"/>
          <ac:picMkLst>
            <pc:docMk/>
            <pc:sldMk cId="312756804" sldId="6249"/>
            <ac:picMk id="27" creationId="{4AB8AA34-269D-4CA7-9814-50B09F9AD417}"/>
          </ac:picMkLst>
        </pc:picChg>
        <pc:picChg chg="mod">
          <ac:chgData name="Colleen Abel" userId="0c8c0fff-6743-436d-ad24-3066f2dccc2c" providerId="ADAL" clId="{34BDF85B-BE55-426F-BD66-E1DCD01DA8F6}" dt="2021-06-10T20:37:46.112" v="99"/>
          <ac:picMkLst>
            <pc:docMk/>
            <pc:sldMk cId="312756804" sldId="6249"/>
            <ac:picMk id="28" creationId="{621F89D9-46A9-4BB8-AA0F-09D9533A3920}"/>
          </ac:picMkLst>
        </pc:picChg>
      </pc:sldChg>
      <pc:sldChg chg="addSp delSp modSp mod">
        <pc:chgData name="Colleen Abel" userId="0c8c0fff-6743-436d-ad24-3066f2dccc2c" providerId="ADAL" clId="{34BDF85B-BE55-426F-BD66-E1DCD01DA8F6}" dt="2021-06-10T20:37:53.052" v="101"/>
        <pc:sldMkLst>
          <pc:docMk/>
          <pc:sldMk cId="1818237863" sldId="6250"/>
        </pc:sldMkLst>
        <pc:grpChg chg="add mod">
          <ac:chgData name="Colleen Abel" userId="0c8c0fff-6743-436d-ad24-3066f2dccc2c" providerId="ADAL" clId="{34BDF85B-BE55-426F-BD66-E1DCD01DA8F6}" dt="2021-06-10T20:37:53.052" v="101"/>
          <ac:grpSpMkLst>
            <pc:docMk/>
            <pc:sldMk cId="1818237863" sldId="6250"/>
            <ac:grpSpMk id="73" creationId="{34BD2BC0-F644-4470-B72F-4C4785AB2714}"/>
          </ac:grpSpMkLst>
        </pc:grpChg>
        <pc:picChg chg="del">
          <ac:chgData name="Colleen Abel" userId="0c8c0fff-6743-436d-ad24-3066f2dccc2c" providerId="ADAL" clId="{34BDF85B-BE55-426F-BD66-E1DCD01DA8F6}" dt="2021-06-10T20:37:52.810" v="100" actId="478"/>
          <ac:picMkLst>
            <pc:docMk/>
            <pc:sldMk cId="1818237863" sldId="6250"/>
            <ac:picMk id="2" creationId="{D89DE15A-9238-41E9-9A3D-EE93D4E68322}"/>
          </ac:picMkLst>
        </pc:picChg>
        <pc:picChg chg="del">
          <ac:chgData name="Colleen Abel" userId="0c8c0fff-6743-436d-ad24-3066f2dccc2c" providerId="ADAL" clId="{34BDF85B-BE55-426F-BD66-E1DCD01DA8F6}" dt="2021-06-10T20:37:52.810" v="100" actId="478"/>
          <ac:picMkLst>
            <pc:docMk/>
            <pc:sldMk cId="1818237863" sldId="6250"/>
            <ac:picMk id="71" creationId="{02CCF889-C994-405A-A9F7-8EA4F676AFC2}"/>
          </ac:picMkLst>
        </pc:picChg>
        <pc:picChg chg="mod">
          <ac:chgData name="Colleen Abel" userId="0c8c0fff-6743-436d-ad24-3066f2dccc2c" providerId="ADAL" clId="{34BDF85B-BE55-426F-BD66-E1DCD01DA8F6}" dt="2021-06-10T20:37:53.052" v="101"/>
          <ac:picMkLst>
            <pc:docMk/>
            <pc:sldMk cId="1818237863" sldId="6250"/>
            <ac:picMk id="75" creationId="{1FB15042-EE63-4BEE-B671-4BC13792782B}"/>
          </ac:picMkLst>
        </pc:picChg>
        <pc:picChg chg="mod">
          <ac:chgData name="Colleen Abel" userId="0c8c0fff-6743-436d-ad24-3066f2dccc2c" providerId="ADAL" clId="{34BDF85B-BE55-426F-BD66-E1DCD01DA8F6}" dt="2021-06-10T20:37:53.052" v="101"/>
          <ac:picMkLst>
            <pc:docMk/>
            <pc:sldMk cId="1818237863" sldId="6250"/>
            <ac:picMk id="77" creationId="{D3E3FA20-84D8-4A74-992F-63B975D1242E}"/>
          </ac:picMkLst>
        </pc:picChg>
      </pc:sldChg>
      <pc:sldChg chg="addSp delSp modSp mod">
        <pc:chgData name="Colleen Abel" userId="0c8c0fff-6743-436d-ad24-3066f2dccc2c" providerId="ADAL" clId="{34BDF85B-BE55-426F-BD66-E1DCD01DA8F6}" dt="2021-06-10T20:36:51.624" v="75"/>
        <pc:sldMkLst>
          <pc:docMk/>
          <pc:sldMk cId="901326372" sldId="6255"/>
        </pc:sldMkLst>
        <pc:grpChg chg="add mod">
          <ac:chgData name="Colleen Abel" userId="0c8c0fff-6743-436d-ad24-3066f2dccc2c" providerId="ADAL" clId="{34BDF85B-BE55-426F-BD66-E1DCD01DA8F6}" dt="2021-06-10T20:36:51.624" v="75"/>
          <ac:grpSpMkLst>
            <pc:docMk/>
            <pc:sldMk cId="901326372" sldId="6255"/>
            <ac:grpSpMk id="38" creationId="{75460A97-7639-4F21-A5B1-00D61DC6C007}"/>
          </ac:grpSpMkLst>
        </pc:grpChg>
        <pc:picChg chg="del">
          <ac:chgData name="Colleen Abel" userId="0c8c0fff-6743-436d-ad24-3066f2dccc2c" providerId="ADAL" clId="{34BDF85B-BE55-426F-BD66-E1DCD01DA8F6}" dt="2021-06-10T20:36:51.422" v="74" actId="478"/>
          <ac:picMkLst>
            <pc:docMk/>
            <pc:sldMk cId="901326372" sldId="6255"/>
            <ac:picMk id="10" creationId="{00000000-0000-0000-0000-000000000000}"/>
          </ac:picMkLst>
        </pc:picChg>
        <pc:picChg chg="mod">
          <ac:chgData name="Colleen Abel" userId="0c8c0fff-6743-436d-ad24-3066f2dccc2c" providerId="ADAL" clId="{34BDF85B-BE55-426F-BD66-E1DCD01DA8F6}" dt="2021-06-10T20:36:51.624" v="75"/>
          <ac:picMkLst>
            <pc:docMk/>
            <pc:sldMk cId="901326372" sldId="6255"/>
            <ac:picMk id="44" creationId="{1830CCA6-BAAE-425E-A825-6868B8B56325}"/>
          </ac:picMkLst>
        </pc:picChg>
        <pc:picChg chg="mod">
          <ac:chgData name="Colleen Abel" userId="0c8c0fff-6743-436d-ad24-3066f2dccc2c" providerId="ADAL" clId="{34BDF85B-BE55-426F-BD66-E1DCD01DA8F6}" dt="2021-06-10T20:36:51.624" v="75"/>
          <ac:picMkLst>
            <pc:docMk/>
            <pc:sldMk cId="901326372" sldId="6255"/>
            <ac:picMk id="49" creationId="{B694AA9F-FE12-413B-B3D9-BD30D2E907C7}"/>
          </ac:picMkLst>
        </pc:picChg>
        <pc:picChg chg="del">
          <ac:chgData name="Colleen Abel" userId="0c8c0fff-6743-436d-ad24-3066f2dccc2c" providerId="ADAL" clId="{34BDF85B-BE55-426F-BD66-E1DCD01DA8F6}" dt="2021-06-10T20:36:51.422" v="74" actId="478"/>
          <ac:picMkLst>
            <pc:docMk/>
            <pc:sldMk cId="901326372" sldId="6255"/>
            <ac:picMk id="58" creationId="{42518B3D-54F9-4504-8E23-B6CD999955C8}"/>
          </ac:picMkLst>
        </pc:picChg>
      </pc:sldChg>
      <pc:sldChg chg="addSp delSp modSp mod">
        <pc:chgData name="Colleen Abel" userId="0c8c0fff-6743-436d-ad24-3066f2dccc2c" providerId="ADAL" clId="{34BDF85B-BE55-426F-BD66-E1DCD01DA8F6}" dt="2021-06-10T20:37:57.715" v="103"/>
        <pc:sldMkLst>
          <pc:docMk/>
          <pc:sldMk cId="3200505759" sldId="6261"/>
        </pc:sldMkLst>
        <pc:grpChg chg="add mod">
          <ac:chgData name="Colleen Abel" userId="0c8c0fff-6743-436d-ad24-3066f2dccc2c" providerId="ADAL" clId="{34BDF85B-BE55-426F-BD66-E1DCD01DA8F6}" dt="2021-06-10T20:37:57.715" v="103"/>
          <ac:grpSpMkLst>
            <pc:docMk/>
            <pc:sldMk cId="3200505759" sldId="6261"/>
            <ac:grpSpMk id="32" creationId="{0E979B77-DDFC-4328-AC18-40183B212E75}"/>
          </ac:grpSpMkLst>
        </pc:grpChg>
        <pc:picChg chg="del">
          <ac:chgData name="Colleen Abel" userId="0c8c0fff-6743-436d-ad24-3066f2dccc2c" providerId="ADAL" clId="{34BDF85B-BE55-426F-BD66-E1DCD01DA8F6}" dt="2021-06-10T20:37:57.453" v="102" actId="478"/>
          <ac:picMkLst>
            <pc:docMk/>
            <pc:sldMk cId="3200505759" sldId="6261"/>
            <ac:picMk id="2" creationId="{6062D721-1A51-4898-8005-289CDD2CB7B2}"/>
          </ac:picMkLst>
        </pc:picChg>
        <pc:picChg chg="del">
          <ac:chgData name="Colleen Abel" userId="0c8c0fff-6743-436d-ad24-3066f2dccc2c" providerId="ADAL" clId="{34BDF85B-BE55-426F-BD66-E1DCD01DA8F6}" dt="2021-06-10T20:37:57.453" v="102" actId="478"/>
          <ac:picMkLst>
            <pc:docMk/>
            <pc:sldMk cId="3200505759" sldId="6261"/>
            <ac:picMk id="41" creationId="{06DBB989-22AC-496E-AB57-17180FCD324B}"/>
          </ac:picMkLst>
        </pc:picChg>
        <pc:picChg chg="mod">
          <ac:chgData name="Colleen Abel" userId="0c8c0fff-6743-436d-ad24-3066f2dccc2c" providerId="ADAL" clId="{34BDF85B-BE55-426F-BD66-E1DCD01DA8F6}" dt="2021-06-10T20:37:57.715" v="103"/>
          <ac:picMkLst>
            <pc:docMk/>
            <pc:sldMk cId="3200505759" sldId="6261"/>
            <ac:picMk id="42" creationId="{3AF752A0-9E68-42FF-B17F-EE058D732FA5}"/>
          </ac:picMkLst>
        </pc:picChg>
        <pc:picChg chg="mod">
          <ac:chgData name="Colleen Abel" userId="0c8c0fff-6743-436d-ad24-3066f2dccc2c" providerId="ADAL" clId="{34BDF85B-BE55-426F-BD66-E1DCD01DA8F6}" dt="2021-06-10T20:37:57.715" v="103"/>
          <ac:picMkLst>
            <pc:docMk/>
            <pc:sldMk cId="3200505759" sldId="6261"/>
            <ac:picMk id="43" creationId="{105661BB-4956-4596-9E26-285930888AB0}"/>
          </ac:picMkLst>
        </pc:picChg>
      </pc:sldChg>
      <pc:sldChg chg="addSp delSp modSp mod">
        <pc:chgData name="Colleen Abel" userId="0c8c0fff-6743-436d-ad24-3066f2dccc2c" providerId="ADAL" clId="{34BDF85B-BE55-426F-BD66-E1DCD01DA8F6}" dt="2021-06-10T20:38:01.065" v="105"/>
        <pc:sldMkLst>
          <pc:docMk/>
          <pc:sldMk cId="1820735868" sldId="6262"/>
        </pc:sldMkLst>
        <pc:grpChg chg="add mod">
          <ac:chgData name="Colleen Abel" userId="0c8c0fff-6743-436d-ad24-3066f2dccc2c" providerId="ADAL" clId="{34BDF85B-BE55-426F-BD66-E1DCD01DA8F6}" dt="2021-06-10T20:38:01.065" v="105"/>
          <ac:grpSpMkLst>
            <pc:docMk/>
            <pc:sldMk cId="1820735868" sldId="6262"/>
            <ac:grpSpMk id="90" creationId="{03053B0B-3A44-4709-B103-318644462528}"/>
          </ac:grpSpMkLst>
        </pc:grpChg>
        <pc:picChg chg="del">
          <ac:chgData name="Colleen Abel" userId="0c8c0fff-6743-436d-ad24-3066f2dccc2c" providerId="ADAL" clId="{34BDF85B-BE55-426F-BD66-E1DCD01DA8F6}" dt="2021-06-10T20:38:00.824" v="104" actId="478"/>
          <ac:picMkLst>
            <pc:docMk/>
            <pc:sldMk cId="1820735868" sldId="6262"/>
            <ac:picMk id="2" creationId="{D89DE15A-9238-41E9-9A3D-EE93D4E68322}"/>
          </ac:picMkLst>
        </pc:picChg>
        <pc:picChg chg="del">
          <ac:chgData name="Colleen Abel" userId="0c8c0fff-6743-436d-ad24-3066f2dccc2c" providerId="ADAL" clId="{34BDF85B-BE55-426F-BD66-E1DCD01DA8F6}" dt="2021-06-10T20:38:00.824" v="104" actId="478"/>
          <ac:picMkLst>
            <pc:docMk/>
            <pc:sldMk cId="1820735868" sldId="6262"/>
            <ac:picMk id="91" creationId="{A97CBFCC-B19D-48BC-BA14-FEF105904FDE}"/>
          </ac:picMkLst>
        </pc:picChg>
        <pc:picChg chg="mod">
          <ac:chgData name="Colleen Abel" userId="0c8c0fff-6743-436d-ad24-3066f2dccc2c" providerId="ADAL" clId="{34BDF85B-BE55-426F-BD66-E1DCD01DA8F6}" dt="2021-06-10T20:38:01.065" v="105"/>
          <ac:picMkLst>
            <pc:docMk/>
            <pc:sldMk cId="1820735868" sldId="6262"/>
            <ac:picMk id="109" creationId="{BC75EC17-EB9C-4BD1-B7E8-61C02AC095FD}"/>
          </ac:picMkLst>
        </pc:picChg>
        <pc:picChg chg="mod">
          <ac:chgData name="Colleen Abel" userId="0c8c0fff-6743-436d-ad24-3066f2dccc2c" providerId="ADAL" clId="{34BDF85B-BE55-426F-BD66-E1DCD01DA8F6}" dt="2021-06-10T20:38:01.065" v="105"/>
          <ac:picMkLst>
            <pc:docMk/>
            <pc:sldMk cId="1820735868" sldId="6262"/>
            <ac:picMk id="110" creationId="{740F3B5F-A312-45EC-8E64-D16FF9157106}"/>
          </ac:picMkLst>
        </pc:picChg>
      </pc:sldChg>
      <pc:sldChg chg="addSp delSp modSp mod">
        <pc:chgData name="Colleen Abel" userId="0c8c0fff-6743-436d-ad24-3066f2dccc2c" providerId="ADAL" clId="{34BDF85B-BE55-426F-BD66-E1DCD01DA8F6}" dt="2021-06-10T20:38:08.803" v="109"/>
        <pc:sldMkLst>
          <pc:docMk/>
          <pc:sldMk cId="647191747" sldId="6265"/>
        </pc:sldMkLst>
        <pc:grpChg chg="add mod">
          <ac:chgData name="Colleen Abel" userId="0c8c0fff-6743-436d-ad24-3066f2dccc2c" providerId="ADAL" clId="{34BDF85B-BE55-426F-BD66-E1DCD01DA8F6}" dt="2021-06-10T20:38:08.803" v="109"/>
          <ac:grpSpMkLst>
            <pc:docMk/>
            <pc:sldMk cId="647191747" sldId="6265"/>
            <ac:grpSpMk id="90" creationId="{BC8A2253-577A-4A11-9882-B15407417DFD}"/>
          </ac:grpSpMkLst>
        </pc:grpChg>
        <pc:picChg chg="del">
          <ac:chgData name="Colleen Abel" userId="0c8c0fff-6743-436d-ad24-3066f2dccc2c" providerId="ADAL" clId="{34BDF85B-BE55-426F-BD66-E1DCD01DA8F6}" dt="2021-06-10T20:38:08.589" v="108" actId="478"/>
          <ac:picMkLst>
            <pc:docMk/>
            <pc:sldMk cId="647191747" sldId="6265"/>
            <ac:picMk id="2" creationId="{D89DE15A-9238-41E9-9A3D-EE93D4E68322}"/>
          </ac:picMkLst>
        </pc:picChg>
        <pc:picChg chg="mod">
          <ac:chgData name="Colleen Abel" userId="0c8c0fff-6743-436d-ad24-3066f2dccc2c" providerId="ADAL" clId="{34BDF85B-BE55-426F-BD66-E1DCD01DA8F6}" dt="2021-06-10T20:38:08.803" v="109"/>
          <ac:picMkLst>
            <pc:docMk/>
            <pc:sldMk cId="647191747" sldId="6265"/>
            <ac:picMk id="91" creationId="{338BB951-4964-4B08-8BE4-377A0D4278D4}"/>
          </ac:picMkLst>
        </pc:picChg>
        <pc:picChg chg="mod">
          <ac:chgData name="Colleen Abel" userId="0c8c0fff-6743-436d-ad24-3066f2dccc2c" providerId="ADAL" clId="{34BDF85B-BE55-426F-BD66-E1DCD01DA8F6}" dt="2021-06-10T20:38:08.803" v="109"/>
          <ac:picMkLst>
            <pc:docMk/>
            <pc:sldMk cId="647191747" sldId="6265"/>
            <ac:picMk id="96" creationId="{DD7BD5D0-48CD-409D-BEDB-18B94EDE76DE}"/>
          </ac:picMkLst>
        </pc:picChg>
        <pc:picChg chg="del">
          <ac:chgData name="Colleen Abel" userId="0c8c0fff-6743-436d-ad24-3066f2dccc2c" providerId="ADAL" clId="{34BDF85B-BE55-426F-BD66-E1DCD01DA8F6}" dt="2021-06-10T20:38:08.589" v="108" actId="478"/>
          <ac:picMkLst>
            <pc:docMk/>
            <pc:sldMk cId="647191747" sldId="6265"/>
            <ac:picMk id="102" creationId="{807C335C-D28A-460F-9FB1-55C51CB1F4CD}"/>
          </ac:picMkLst>
        </pc:picChg>
      </pc:sldChg>
      <pc:sldChg chg="addSp delSp modSp mod">
        <pc:chgData name="Colleen Abel" userId="0c8c0fff-6743-436d-ad24-3066f2dccc2c" providerId="ADAL" clId="{34BDF85B-BE55-426F-BD66-E1DCD01DA8F6}" dt="2021-06-10T20:38:04.808" v="107"/>
        <pc:sldMkLst>
          <pc:docMk/>
          <pc:sldMk cId="826095850" sldId="6266"/>
        </pc:sldMkLst>
        <pc:grpChg chg="add mod">
          <ac:chgData name="Colleen Abel" userId="0c8c0fff-6743-436d-ad24-3066f2dccc2c" providerId="ADAL" clId="{34BDF85B-BE55-426F-BD66-E1DCD01DA8F6}" dt="2021-06-10T20:38:04.808" v="107"/>
          <ac:grpSpMkLst>
            <pc:docMk/>
            <pc:sldMk cId="826095850" sldId="6266"/>
            <ac:grpSpMk id="35" creationId="{5D1BF4C2-48A4-4D12-AD30-D1EF764AD7EC}"/>
          </ac:grpSpMkLst>
        </pc:grpChg>
        <pc:picChg chg="del">
          <ac:chgData name="Colleen Abel" userId="0c8c0fff-6743-436d-ad24-3066f2dccc2c" providerId="ADAL" clId="{34BDF85B-BE55-426F-BD66-E1DCD01DA8F6}" dt="2021-06-10T20:38:04.535" v="106" actId="478"/>
          <ac:picMkLst>
            <pc:docMk/>
            <pc:sldMk cId="826095850" sldId="6266"/>
            <ac:picMk id="2" creationId="{6062D721-1A51-4898-8005-289CDD2CB7B2}"/>
          </ac:picMkLst>
        </pc:picChg>
        <pc:picChg chg="del">
          <ac:chgData name="Colleen Abel" userId="0c8c0fff-6743-436d-ad24-3066f2dccc2c" providerId="ADAL" clId="{34BDF85B-BE55-426F-BD66-E1DCD01DA8F6}" dt="2021-06-10T20:38:04.535" v="106" actId="478"/>
          <ac:picMkLst>
            <pc:docMk/>
            <pc:sldMk cId="826095850" sldId="6266"/>
            <ac:picMk id="31" creationId="{1EDC96F0-7FAD-4BBD-A14F-E2D090CB96DC}"/>
          </ac:picMkLst>
        </pc:picChg>
        <pc:picChg chg="mod">
          <ac:chgData name="Colleen Abel" userId="0c8c0fff-6743-436d-ad24-3066f2dccc2c" providerId="ADAL" clId="{34BDF85B-BE55-426F-BD66-E1DCD01DA8F6}" dt="2021-06-10T20:38:04.808" v="107"/>
          <ac:picMkLst>
            <pc:docMk/>
            <pc:sldMk cId="826095850" sldId="6266"/>
            <ac:picMk id="36" creationId="{1E9FE001-3A31-4565-8F80-69014318D20D}"/>
          </ac:picMkLst>
        </pc:picChg>
        <pc:picChg chg="mod">
          <ac:chgData name="Colleen Abel" userId="0c8c0fff-6743-436d-ad24-3066f2dccc2c" providerId="ADAL" clId="{34BDF85B-BE55-426F-BD66-E1DCD01DA8F6}" dt="2021-06-10T20:38:04.808" v="107"/>
          <ac:picMkLst>
            <pc:docMk/>
            <pc:sldMk cId="826095850" sldId="6266"/>
            <ac:picMk id="37" creationId="{3553452B-5C1C-40D8-B49F-47803B8BB4C4}"/>
          </ac:picMkLst>
        </pc:picChg>
      </pc:sldChg>
      <pc:sldChg chg="addSp delSp modSp mod">
        <pc:chgData name="Colleen Abel" userId="0c8c0fff-6743-436d-ad24-3066f2dccc2c" providerId="ADAL" clId="{34BDF85B-BE55-426F-BD66-E1DCD01DA8F6}" dt="2021-06-10T20:38:14.059" v="111"/>
        <pc:sldMkLst>
          <pc:docMk/>
          <pc:sldMk cId="2965339440" sldId="6267"/>
        </pc:sldMkLst>
        <pc:grpChg chg="add mod">
          <ac:chgData name="Colleen Abel" userId="0c8c0fff-6743-436d-ad24-3066f2dccc2c" providerId="ADAL" clId="{34BDF85B-BE55-426F-BD66-E1DCD01DA8F6}" dt="2021-06-10T20:38:14.059" v="111"/>
          <ac:grpSpMkLst>
            <pc:docMk/>
            <pc:sldMk cId="2965339440" sldId="6267"/>
            <ac:grpSpMk id="62" creationId="{281C57AA-532E-454C-8AAF-C3AF1B66285C}"/>
          </ac:grpSpMkLst>
        </pc:grpChg>
        <pc:picChg chg="del">
          <ac:chgData name="Colleen Abel" userId="0c8c0fff-6743-436d-ad24-3066f2dccc2c" providerId="ADAL" clId="{34BDF85B-BE55-426F-BD66-E1DCD01DA8F6}" dt="2021-06-10T20:38:13.854" v="110" actId="478"/>
          <ac:picMkLst>
            <pc:docMk/>
            <pc:sldMk cId="2965339440" sldId="6267"/>
            <ac:picMk id="2" creationId="{6062D721-1A51-4898-8005-289CDD2CB7B2}"/>
          </ac:picMkLst>
        </pc:picChg>
        <pc:picChg chg="mod">
          <ac:chgData name="Colleen Abel" userId="0c8c0fff-6743-436d-ad24-3066f2dccc2c" providerId="ADAL" clId="{34BDF85B-BE55-426F-BD66-E1DCD01DA8F6}" dt="2021-06-10T20:38:14.059" v="111"/>
          <ac:picMkLst>
            <pc:docMk/>
            <pc:sldMk cId="2965339440" sldId="6267"/>
            <ac:picMk id="63" creationId="{7251A881-05CB-4A2E-BC3F-4C226334F6FB}"/>
          </ac:picMkLst>
        </pc:picChg>
        <pc:picChg chg="del">
          <ac:chgData name="Colleen Abel" userId="0c8c0fff-6743-436d-ad24-3066f2dccc2c" providerId="ADAL" clId="{34BDF85B-BE55-426F-BD66-E1DCD01DA8F6}" dt="2021-06-10T20:38:13.854" v="110" actId="478"/>
          <ac:picMkLst>
            <pc:docMk/>
            <pc:sldMk cId="2965339440" sldId="6267"/>
            <ac:picMk id="64" creationId="{B0BB5230-FB36-453A-B248-2ED458071376}"/>
          </ac:picMkLst>
        </pc:picChg>
        <pc:picChg chg="mod">
          <ac:chgData name="Colleen Abel" userId="0c8c0fff-6743-436d-ad24-3066f2dccc2c" providerId="ADAL" clId="{34BDF85B-BE55-426F-BD66-E1DCD01DA8F6}" dt="2021-06-10T20:38:14.059" v="111"/>
          <ac:picMkLst>
            <pc:docMk/>
            <pc:sldMk cId="2965339440" sldId="6267"/>
            <ac:picMk id="65" creationId="{ECC97C74-DAB4-4E0A-A43C-CAE4A842602B}"/>
          </ac:picMkLst>
        </pc:picChg>
      </pc:sldChg>
      <pc:sldChg chg="addSp delSp modSp mod">
        <pc:chgData name="Colleen Abel" userId="0c8c0fff-6743-436d-ad24-3066f2dccc2c" providerId="ADAL" clId="{34BDF85B-BE55-426F-BD66-E1DCD01DA8F6}" dt="2021-06-10T20:38:17.778" v="114"/>
        <pc:sldMkLst>
          <pc:docMk/>
          <pc:sldMk cId="1365289733" sldId="6268"/>
        </pc:sldMkLst>
        <pc:grpChg chg="add mod">
          <ac:chgData name="Colleen Abel" userId="0c8c0fff-6743-436d-ad24-3066f2dccc2c" providerId="ADAL" clId="{34BDF85B-BE55-426F-BD66-E1DCD01DA8F6}" dt="2021-06-10T20:38:17.778" v="114"/>
          <ac:grpSpMkLst>
            <pc:docMk/>
            <pc:sldMk cId="1365289733" sldId="6268"/>
            <ac:grpSpMk id="104" creationId="{B3B87DA4-92AC-4558-ABBB-2085D2887388}"/>
          </ac:grpSpMkLst>
        </pc:grpChg>
        <pc:picChg chg="del">
          <ac:chgData name="Colleen Abel" userId="0c8c0fff-6743-436d-ad24-3066f2dccc2c" providerId="ADAL" clId="{34BDF85B-BE55-426F-BD66-E1DCD01DA8F6}" dt="2021-06-10T20:38:17.541" v="113" actId="478"/>
          <ac:picMkLst>
            <pc:docMk/>
            <pc:sldMk cId="1365289733" sldId="6268"/>
            <ac:picMk id="2" creationId="{D89DE15A-9238-41E9-9A3D-EE93D4E68322}"/>
          </ac:picMkLst>
        </pc:picChg>
        <pc:picChg chg="mod">
          <ac:chgData name="Colleen Abel" userId="0c8c0fff-6743-436d-ad24-3066f2dccc2c" providerId="ADAL" clId="{34BDF85B-BE55-426F-BD66-E1DCD01DA8F6}" dt="2021-06-10T20:38:17.778" v="114"/>
          <ac:picMkLst>
            <pc:docMk/>
            <pc:sldMk cId="1365289733" sldId="6268"/>
            <ac:picMk id="105" creationId="{A75B76C2-560F-4FBD-828A-3BB8B3EB3A08}"/>
          </ac:picMkLst>
        </pc:picChg>
        <pc:picChg chg="del mod">
          <ac:chgData name="Colleen Abel" userId="0c8c0fff-6743-436d-ad24-3066f2dccc2c" providerId="ADAL" clId="{34BDF85B-BE55-426F-BD66-E1DCD01DA8F6}" dt="2021-06-10T20:38:17.541" v="113" actId="478"/>
          <ac:picMkLst>
            <pc:docMk/>
            <pc:sldMk cId="1365289733" sldId="6268"/>
            <ac:picMk id="106" creationId="{A07C9919-ECE0-431A-96C9-5883DB551258}"/>
          </ac:picMkLst>
        </pc:picChg>
        <pc:picChg chg="mod">
          <ac:chgData name="Colleen Abel" userId="0c8c0fff-6743-436d-ad24-3066f2dccc2c" providerId="ADAL" clId="{34BDF85B-BE55-426F-BD66-E1DCD01DA8F6}" dt="2021-06-10T20:38:17.778" v="114"/>
          <ac:picMkLst>
            <pc:docMk/>
            <pc:sldMk cId="1365289733" sldId="6268"/>
            <ac:picMk id="107" creationId="{CD6D19BA-64C8-493B-91D9-65D6579B9809}"/>
          </ac:picMkLst>
        </pc:picChg>
      </pc:sldChg>
      <pc:sldChg chg="addSp delSp modSp mod">
        <pc:chgData name="Colleen Abel" userId="0c8c0fff-6743-436d-ad24-3066f2dccc2c" providerId="ADAL" clId="{34BDF85B-BE55-426F-BD66-E1DCD01DA8F6}" dt="2021-06-10T20:38:22.409" v="116"/>
        <pc:sldMkLst>
          <pc:docMk/>
          <pc:sldMk cId="258459956" sldId="6277"/>
        </pc:sldMkLst>
        <pc:grpChg chg="add mod">
          <ac:chgData name="Colleen Abel" userId="0c8c0fff-6743-436d-ad24-3066f2dccc2c" providerId="ADAL" clId="{34BDF85B-BE55-426F-BD66-E1DCD01DA8F6}" dt="2021-06-10T20:38:22.409" v="116"/>
          <ac:grpSpMkLst>
            <pc:docMk/>
            <pc:sldMk cId="258459956" sldId="6277"/>
            <ac:grpSpMk id="40" creationId="{5DD3C3B6-BC25-4AF5-9BBB-8BC4B5AADA4F}"/>
          </ac:grpSpMkLst>
        </pc:grpChg>
        <pc:picChg chg="del">
          <ac:chgData name="Colleen Abel" userId="0c8c0fff-6743-436d-ad24-3066f2dccc2c" providerId="ADAL" clId="{34BDF85B-BE55-426F-BD66-E1DCD01DA8F6}" dt="2021-06-10T20:38:22.046" v="115" actId="478"/>
          <ac:picMkLst>
            <pc:docMk/>
            <pc:sldMk cId="258459956" sldId="6277"/>
            <ac:picMk id="2" creationId="{6062D721-1A51-4898-8005-289CDD2CB7B2}"/>
          </ac:picMkLst>
        </pc:picChg>
        <pc:picChg chg="mod">
          <ac:chgData name="Colleen Abel" userId="0c8c0fff-6743-436d-ad24-3066f2dccc2c" providerId="ADAL" clId="{34BDF85B-BE55-426F-BD66-E1DCD01DA8F6}" dt="2021-06-10T20:38:22.409" v="116"/>
          <ac:picMkLst>
            <pc:docMk/>
            <pc:sldMk cId="258459956" sldId="6277"/>
            <ac:picMk id="52" creationId="{1F107792-6A0C-4769-A0D1-72BFAEE44B88}"/>
          </ac:picMkLst>
        </pc:picChg>
        <pc:picChg chg="mod">
          <ac:chgData name="Colleen Abel" userId="0c8c0fff-6743-436d-ad24-3066f2dccc2c" providerId="ADAL" clId="{34BDF85B-BE55-426F-BD66-E1DCD01DA8F6}" dt="2021-06-10T20:38:22.409" v="116"/>
          <ac:picMkLst>
            <pc:docMk/>
            <pc:sldMk cId="258459956" sldId="6277"/>
            <ac:picMk id="53" creationId="{FED5B2AC-B40E-4C22-B57E-A9C92C91D2DE}"/>
          </ac:picMkLst>
        </pc:picChg>
        <pc:picChg chg="del">
          <ac:chgData name="Colleen Abel" userId="0c8c0fff-6743-436d-ad24-3066f2dccc2c" providerId="ADAL" clId="{34BDF85B-BE55-426F-BD66-E1DCD01DA8F6}" dt="2021-06-10T20:38:22.046" v="115" actId="478"/>
          <ac:picMkLst>
            <pc:docMk/>
            <pc:sldMk cId="258459956" sldId="6277"/>
            <ac:picMk id="56" creationId="{D4998AAA-5067-4CF5-845F-BC502F9B8065}"/>
          </ac:picMkLst>
        </pc:picChg>
      </pc:sldChg>
      <pc:sldChg chg="addSp delSp modSp mod">
        <pc:chgData name="Colleen Abel" userId="0c8c0fff-6743-436d-ad24-3066f2dccc2c" providerId="ADAL" clId="{34BDF85B-BE55-426F-BD66-E1DCD01DA8F6}" dt="2021-06-10T20:38:27.258" v="118"/>
        <pc:sldMkLst>
          <pc:docMk/>
          <pc:sldMk cId="3044985404" sldId="6278"/>
        </pc:sldMkLst>
        <pc:grpChg chg="add mod">
          <ac:chgData name="Colleen Abel" userId="0c8c0fff-6743-436d-ad24-3066f2dccc2c" providerId="ADAL" clId="{34BDF85B-BE55-426F-BD66-E1DCD01DA8F6}" dt="2021-06-10T20:38:27.258" v="118"/>
          <ac:grpSpMkLst>
            <pc:docMk/>
            <pc:sldMk cId="3044985404" sldId="6278"/>
            <ac:grpSpMk id="90" creationId="{399C4D4F-A341-4325-8606-21D9B14D82CF}"/>
          </ac:grpSpMkLst>
        </pc:grpChg>
        <pc:picChg chg="del">
          <ac:chgData name="Colleen Abel" userId="0c8c0fff-6743-436d-ad24-3066f2dccc2c" providerId="ADAL" clId="{34BDF85B-BE55-426F-BD66-E1DCD01DA8F6}" dt="2021-06-10T20:38:26.902" v="117" actId="478"/>
          <ac:picMkLst>
            <pc:docMk/>
            <pc:sldMk cId="3044985404" sldId="6278"/>
            <ac:picMk id="2" creationId="{D89DE15A-9238-41E9-9A3D-EE93D4E68322}"/>
          </ac:picMkLst>
        </pc:picChg>
        <pc:picChg chg="mod">
          <ac:chgData name="Colleen Abel" userId="0c8c0fff-6743-436d-ad24-3066f2dccc2c" providerId="ADAL" clId="{34BDF85B-BE55-426F-BD66-E1DCD01DA8F6}" dt="2021-06-10T20:38:27.258" v="118"/>
          <ac:picMkLst>
            <pc:docMk/>
            <pc:sldMk cId="3044985404" sldId="6278"/>
            <ac:picMk id="91" creationId="{B44003E9-3F87-4D25-966F-3948E9DE090D}"/>
          </ac:picMkLst>
        </pc:picChg>
        <pc:picChg chg="mod">
          <ac:chgData name="Colleen Abel" userId="0c8c0fff-6743-436d-ad24-3066f2dccc2c" providerId="ADAL" clId="{34BDF85B-BE55-426F-BD66-E1DCD01DA8F6}" dt="2021-06-10T20:38:27.258" v="118"/>
          <ac:picMkLst>
            <pc:docMk/>
            <pc:sldMk cId="3044985404" sldId="6278"/>
            <ac:picMk id="96" creationId="{93F32DD8-5C52-48C4-A2C5-BC06DD87F333}"/>
          </ac:picMkLst>
        </pc:picChg>
        <pc:picChg chg="del">
          <ac:chgData name="Colleen Abel" userId="0c8c0fff-6743-436d-ad24-3066f2dccc2c" providerId="ADAL" clId="{34BDF85B-BE55-426F-BD66-E1DCD01DA8F6}" dt="2021-06-10T20:38:26.902" v="117" actId="478"/>
          <ac:picMkLst>
            <pc:docMk/>
            <pc:sldMk cId="3044985404" sldId="6278"/>
            <ac:picMk id="102" creationId="{8AF34ABB-8FB5-4723-8302-8E5A000F9D9D}"/>
          </ac:picMkLst>
        </pc:picChg>
      </pc:sldChg>
      <pc:sldChg chg="addSp delSp modSp mod">
        <pc:chgData name="Colleen Abel" userId="0c8c0fff-6743-436d-ad24-3066f2dccc2c" providerId="ADAL" clId="{34BDF85B-BE55-426F-BD66-E1DCD01DA8F6}" dt="2021-06-10T20:36:37.193" v="69"/>
        <pc:sldMkLst>
          <pc:docMk/>
          <pc:sldMk cId="216849638" sldId="6281"/>
        </pc:sldMkLst>
        <pc:grpChg chg="add mod">
          <ac:chgData name="Colleen Abel" userId="0c8c0fff-6743-436d-ad24-3066f2dccc2c" providerId="ADAL" clId="{34BDF85B-BE55-426F-BD66-E1DCD01DA8F6}" dt="2021-06-10T20:36:37.193" v="69"/>
          <ac:grpSpMkLst>
            <pc:docMk/>
            <pc:sldMk cId="216849638" sldId="6281"/>
            <ac:grpSpMk id="71" creationId="{4D8A0F9E-EE68-407A-AA92-09D115A5FEC6}"/>
          </ac:grpSpMkLst>
        </pc:grpChg>
        <pc:picChg chg="del">
          <ac:chgData name="Colleen Abel" userId="0c8c0fff-6743-436d-ad24-3066f2dccc2c" providerId="ADAL" clId="{34BDF85B-BE55-426F-BD66-E1DCD01DA8F6}" dt="2021-06-10T20:36:36.998" v="68" actId="478"/>
          <ac:picMkLst>
            <pc:docMk/>
            <pc:sldMk cId="216849638" sldId="6281"/>
            <ac:picMk id="10" creationId="{00000000-0000-0000-0000-000000000000}"/>
          </ac:picMkLst>
        </pc:picChg>
        <pc:picChg chg="mod">
          <ac:chgData name="Colleen Abel" userId="0c8c0fff-6743-436d-ad24-3066f2dccc2c" providerId="ADAL" clId="{34BDF85B-BE55-426F-BD66-E1DCD01DA8F6}" dt="2021-06-10T20:36:37.193" v="69"/>
          <ac:picMkLst>
            <pc:docMk/>
            <pc:sldMk cId="216849638" sldId="6281"/>
            <ac:picMk id="74" creationId="{76C4A93A-9402-4C2C-92A8-E773CE0BA3EF}"/>
          </ac:picMkLst>
        </pc:picChg>
        <pc:picChg chg="mod">
          <ac:chgData name="Colleen Abel" userId="0c8c0fff-6743-436d-ad24-3066f2dccc2c" providerId="ADAL" clId="{34BDF85B-BE55-426F-BD66-E1DCD01DA8F6}" dt="2021-06-10T20:36:37.193" v="69"/>
          <ac:picMkLst>
            <pc:docMk/>
            <pc:sldMk cId="216849638" sldId="6281"/>
            <ac:picMk id="79" creationId="{FABE03A7-1FC4-4D04-9158-36A9EF63FFE1}"/>
          </ac:picMkLst>
        </pc:picChg>
        <pc:picChg chg="del">
          <ac:chgData name="Colleen Abel" userId="0c8c0fff-6743-436d-ad24-3066f2dccc2c" providerId="ADAL" clId="{34BDF85B-BE55-426F-BD66-E1DCD01DA8F6}" dt="2021-06-10T20:36:36.998" v="68" actId="478"/>
          <ac:picMkLst>
            <pc:docMk/>
            <pc:sldMk cId="216849638" sldId="6281"/>
            <ac:picMk id="108" creationId="{BCE3F003-F46B-4585-B25B-D4D95011E2F7}"/>
          </ac:picMkLst>
        </pc:picChg>
      </pc:sldChg>
      <pc:sldChg chg="addSp delSp modSp mod">
        <pc:chgData name="Colleen Abel" userId="0c8c0fff-6743-436d-ad24-3066f2dccc2c" providerId="ADAL" clId="{34BDF85B-BE55-426F-BD66-E1DCD01DA8F6}" dt="2021-06-10T22:13:51.269" v="162" actId="20577"/>
        <pc:sldMkLst>
          <pc:docMk/>
          <pc:sldMk cId="1249266363" sldId="6282"/>
        </pc:sldMkLst>
        <pc:spChg chg="mod">
          <ac:chgData name="Colleen Abel" userId="0c8c0fff-6743-436d-ad24-3066f2dccc2c" providerId="ADAL" clId="{34BDF85B-BE55-426F-BD66-E1DCD01DA8F6}" dt="2021-06-10T22:13:51.269" v="162" actId="20577"/>
          <ac:spMkLst>
            <pc:docMk/>
            <pc:sldMk cId="1249266363" sldId="6282"/>
            <ac:spMk id="85" creationId="{2665FC44-5F33-4F69-ACA1-4A434E03F1FD}"/>
          </ac:spMkLst>
        </pc:spChg>
        <pc:grpChg chg="add mod">
          <ac:chgData name="Colleen Abel" userId="0c8c0fff-6743-436d-ad24-3066f2dccc2c" providerId="ADAL" clId="{34BDF85B-BE55-426F-BD66-E1DCD01DA8F6}" dt="2021-06-10T20:36:42.809" v="71"/>
          <ac:grpSpMkLst>
            <pc:docMk/>
            <pc:sldMk cId="1249266363" sldId="6282"/>
            <ac:grpSpMk id="65" creationId="{B81A217F-D939-4AAC-A252-4E4B19C429A9}"/>
          </ac:grpSpMkLst>
        </pc:grpChg>
        <pc:picChg chg="del">
          <ac:chgData name="Colleen Abel" userId="0c8c0fff-6743-436d-ad24-3066f2dccc2c" providerId="ADAL" clId="{34BDF85B-BE55-426F-BD66-E1DCD01DA8F6}" dt="2021-06-10T20:36:42.524" v="70" actId="478"/>
          <ac:picMkLst>
            <pc:docMk/>
            <pc:sldMk cId="1249266363" sldId="6282"/>
            <ac:picMk id="10" creationId="{00000000-0000-0000-0000-000000000000}"/>
          </ac:picMkLst>
        </pc:picChg>
        <pc:picChg chg="mod">
          <ac:chgData name="Colleen Abel" userId="0c8c0fff-6743-436d-ad24-3066f2dccc2c" providerId="ADAL" clId="{34BDF85B-BE55-426F-BD66-E1DCD01DA8F6}" dt="2021-06-10T20:36:42.809" v="71"/>
          <ac:picMkLst>
            <pc:docMk/>
            <pc:sldMk cId="1249266363" sldId="6282"/>
            <ac:picMk id="67" creationId="{D94FCDB8-6D40-4A58-8C01-96455D1C64EF}"/>
          </ac:picMkLst>
        </pc:picChg>
        <pc:picChg chg="mod">
          <ac:chgData name="Colleen Abel" userId="0c8c0fff-6743-436d-ad24-3066f2dccc2c" providerId="ADAL" clId="{34BDF85B-BE55-426F-BD66-E1DCD01DA8F6}" dt="2021-06-10T20:36:42.809" v="71"/>
          <ac:picMkLst>
            <pc:docMk/>
            <pc:sldMk cId="1249266363" sldId="6282"/>
            <ac:picMk id="73" creationId="{402D316A-C076-45E3-BFC1-6824045FF2FB}"/>
          </ac:picMkLst>
        </pc:picChg>
        <pc:picChg chg="del">
          <ac:chgData name="Colleen Abel" userId="0c8c0fff-6743-436d-ad24-3066f2dccc2c" providerId="ADAL" clId="{34BDF85B-BE55-426F-BD66-E1DCD01DA8F6}" dt="2021-06-10T20:36:42.524" v="70" actId="478"/>
          <ac:picMkLst>
            <pc:docMk/>
            <pc:sldMk cId="1249266363" sldId="6282"/>
            <ac:picMk id="86" creationId="{A859B4FB-AF10-44C2-9419-81E1C0432DAF}"/>
          </ac:picMkLst>
        </pc:picChg>
      </pc:sldChg>
      <pc:sldChg chg="addSp delSp modSp mod">
        <pc:chgData name="Colleen Abel" userId="0c8c0fff-6743-436d-ad24-3066f2dccc2c" providerId="ADAL" clId="{34BDF85B-BE55-426F-BD66-E1DCD01DA8F6}" dt="2021-06-10T22:13:57.254" v="163" actId="14100"/>
        <pc:sldMkLst>
          <pc:docMk/>
          <pc:sldMk cId="500609148" sldId="6283"/>
        </pc:sldMkLst>
        <pc:spChg chg="mod">
          <ac:chgData name="Colleen Abel" userId="0c8c0fff-6743-436d-ad24-3066f2dccc2c" providerId="ADAL" clId="{34BDF85B-BE55-426F-BD66-E1DCD01DA8F6}" dt="2021-06-10T22:13:57.254" v="163" actId="14100"/>
          <ac:spMkLst>
            <pc:docMk/>
            <pc:sldMk cId="500609148" sldId="6283"/>
            <ac:spMk id="39" creationId="{58B3374B-06D2-46E5-915E-D0D25387F0A0}"/>
          </ac:spMkLst>
        </pc:spChg>
        <pc:grpChg chg="add mod">
          <ac:chgData name="Colleen Abel" userId="0c8c0fff-6743-436d-ad24-3066f2dccc2c" providerId="ADAL" clId="{34BDF85B-BE55-426F-BD66-E1DCD01DA8F6}" dt="2021-06-10T20:36:47.689" v="73"/>
          <ac:grpSpMkLst>
            <pc:docMk/>
            <pc:sldMk cId="500609148" sldId="6283"/>
            <ac:grpSpMk id="19" creationId="{096FAD17-3DD2-4515-BB06-1CA7163B44BD}"/>
          </ac:grpSpMkLst>
        </pc:grpChg>
        <pc:picChg chg="del">
          <ac:chgData name="Colleen Abel" userId="0c8c0fff-6743-436d-ad24-3066f2dccc2c" providerId="ADAL" clId="{34BDF85B-BE55-426F-BD66-E1DCD01DA8F6}" dt="2021-06-10T20:36:47.454" v="72" actId="478"/>
          <ac:picMkLst>
            <pc:docMk/>
            <pc:sldMk cId="500609148" sldId="6283"/>
            <ac:picMk id="10" creationId="{00000000-0000-0000-0000-000000000000}"/>
          </ac:picMkLst>
        </pc:picChg>
        <pc:picChg chg="mod">
          <ac:chgData name="Colleen Abel" userId="0c8c0fff-6743-436d-ad24-3066f2dccc2c" providerId="ADAL" clId="{34BDF85B-BE55-426F-BD66-E1DCD01DA8F6}" dt="2021-06-10T20:36:47.689" v="73"/>
          <ac:picMkLst>
            <pc:docMk/>
            <pc:sldMk cId="500609148" sldId="6283"/>
            <ac:picMk id="21" creationId="{C2B4A057-12DC-4931-B0B0-638ECB94CFB9}"/>
          </ac:picMkLst>
        </pc:picChg>
        <pc:picChg chg="mod">
          <ac:chgData name="Colleen Abel" userId="0c8c0fff-6743-436d-ad24-3066f2dccc2c" providerId="ADAL" clId="{34BDF85B-BE55-426F-BD66-E1DCD01DA8F6}" dt="2021-06-10T20:36:47.689" v="73"/>
          <ac:picMkLst>
            <pc:docMk/>
            <pc:sldMk cId="500609148" sldId="6283"/>
            <ac:picMk id="23" creationId="{7A7F88EF-E6F9-427D-B298-0D413DC915F2}"/>
          </ac:picMkLst>
        </pc:picChg>
        <pc:picChg chg="del">
          <ac:chgData name="Colleen Abel" userId="0c8c0fff-6743-436d-ad24-3066f2dccc2c" providerId="ADAL" clId="{34BDF85B-BE55-426F-BD66-E1DCD01DA8F6}" dt="2021-06-10T20:36:47.454" v="72" actId="478"/>
          <ac:picMkLst>
            <pc:docMk/>
            <pc:sldMk cId="500609148" sldId="6283"/>
            <ac:picMk id="38" creationId="{2E1F65C2-79AF-4C59-A3E2-1097CB351759}"/>
          </ac:picMkLst>
        </pc:picChg>
      </pc:sldChg>
      <pc:sldChg chg="addSp delSp modSp del mod">
        <pc:chgData name="Colleen Abel" userId="0c8c0fff-6743-436d-ad24-3066f2dccc2c" providerId="ADAL" clId="{34BDF85B-BE55-426F-BD66-E1DCD01DA8F6}" dt="2021-06-10T22:20:56.525" v="217" actId="47"/>
        <pc:sldMkLst>
          <pc:docMk/>
          <pc:sldMk cId="952297519" sldId="6284"/>
        </pc:sldMkLst>
        <pc:grpChg chg="add mod">
          <ac:chgData name="Colleen Abel" userId="0c8c0fff-6743-436d-ad24-3066f2dccc2c" providerId="ADAL" clId="{34BDF85B-BE55-426F-BD66-E1DCD01DA8F6}" dt="2021-06-10T20:37:19.260" v="87"/>
          <ac:grpSpMkLst>
            <pc:docMk/>
            <pc:sldMk cId="952297519" sldId="6284"/>
            <ac:grpSpMk id="101" creationId="{D4884479-5A36-4E5A-BDA6-7A1814B6041C}"/>
          </ac:grpSpMkLst>
        </pc:grpChg>
        <pc:graphicFrameChg chg="mod">
          <ac:chgData name="Colleen Abel" userId="0c8c0fff-6743-436d-ad24-3066f2dccc2c" providerId="ADAL" clId="{34BDF85B-BE55-426F-BD66-E1DCD01DA8F6}" dt="2021-06-10T22:14:41.672" v="164"/>
          <ac:graphicFrameMkLst>
            <pc:docMk/>
            <pc:sldMk cId="952297519" sldId="6284"/>
            <ac:graphicFrameMk id="9" creationId="{54F75702-62C9-41EA-A1B5-84CFF1EAA3F1}"/>
          </ac:graphicFrameMkLst>
        </pc:graphicFrameChg>
        <pc:picChg chg="del">
          <ac:chgData name="Colleen Abel" userId="0c8c0fff-6743-436d-ad24-3066f2dccc2c" providerId="ADAL" clId="{34BDF85B-BE55-426F-BD66-E1DCD01DA8F6}" dt="2021-06-10T20:37:18.838" v="86" actId="478"/>
          <ac:picMkLst>
            <pc:docMk/>
            <pc:sldMk cId="952297519" sldId="6284"/>
            <ac:picMk id="2" creationId="{A0ECBE5D-C813-4526-B50A-312384B02987}"/>
          </ac:picMkLst>
        </pc:picChg>
        <pc:picChg chg="del">
          <ac:chgData name="Colleen Abel" userId="0c8c0fff-6743-436d-ad24-3066f2dccc2c" providerId="ADAL" clId="{34BDF85B-BE55-426F-BD66-E1DCD01DA8F6}" dt="2021-06-10T20:37:18.838" v="86" actId="478"/>
          <ac:picMkLst>
            <pc:docMk/>
            <pc:sldMk cId="952297519" sldId="6284"/>
            <ac:picMk id="60" creationId="{CBBB0B44-09F1-479A-955A-944CDE1C0EA2}"/>
          </ac:picMkLst>
        </pc:picChg>
        <pc:picChg chg="mod">
          <ac:chgData name="Colleen Abel" userId="0c8c0fff-6743-436d-ad24-3066f2dccc2c" providerId="ADAL" clId="{34BDF85B-BE55-426F-BD66-E1DCD01DA8F6}" dt="2021-06-10T20:37:19.260" v="87"/>
          <ac:picMkLst>
            <pc:docMk/>
            <pc:sldMk cId="952297519" sldId="6284"/>
            <ac:picMk id="102" creationId="{57409E58-5B3B-467D-B669-E195B041C31E}"/>
          </ac:picMkLst>
        </pc:picChg>
        <pc:picChg chg="mod">
          <ac:chgData name="Colleen Abel" userId="0c8c0fff-6743-436d-ad24-3066f2dccc2c" providerId="ADAL" clId="{34BDF85B-BE55-426F-BD66-E1DCD01DA8F6}" dt="2021-06-10T20:37:19.260" v="87"/>
          <ac:picMkLst>
            <pc:docMk/>
            <pc:sldMk cId="952297519" sldId="6284"/>
            <ac:picMk id="103" creationId="{5A60864F-5F76-4265-921E-D9BAE7F54C0E}"/>
          </ac:picMkLst>
        </pc:picChg>
      </pc:sldChg>
      <pc:sldChg chg="addSp delSp modSp mod">
        <pc:chgData name="Colleen Abel" userId="0c8c0fff-6743-436d-ad24-3066f2dccc2c" providerId="ADAL" clId="{34BDF85B-BE55-426F-BD66-E1DCD01DA8F6}" dt="2021-06-10T20:37:23.257" v="89"/>
        <pc:sldMkLst>
          <pc:docMk/>
          <pc:sldMk cId="3271477354" sldId="6285"/>
        </pc:sldMkLst>
        <pc:grpChg chg="add mod">
          <ac:chgData name="Colleen Abel" userId="0c8c0fff-6743-436d-ad24-3066f2dccc2c" providerId="ADAL" clId="{34BDF85B-BE55-426F-BD66-E1DCD01DA8F6}" dt="2021-06-10T20:37:23.257" v="89"/>
          <ac:grpSpMkLst>
            <pc:docMk/>
            <pc:sldMk cId="3271477354" sldId="6285"/>
            <ac:grpSpMk id="108" creationId="{506D629E-82A7-4716-85EF-32310ECDC26C}"/>
          </ac:grpSpMkLst>
        </pc:grpChg>
        <pc:picChg chg="del">
          <ac:chgData name="Colleen Abel" userId="0c8c0fff-6743-436d-ad24-3066f2dccc2c" providerId="ADAL" clId="{34BDF85B-BE55-426F-BD66-E1DCD01DA8F6}" dt="2021-06-10T20:37:22.590" v="88" actId="478"/>
          <ac:picMkLst>
            <pc:docMk/>
            <pc:sldMk cId="3271477354" sldId="6285"/>
            <ac:picMk id="4" creationId="{99E36F0A-6793-4BBB-8D1C-C5867BACC031}"/>
          </ac:picMkLst>
        </pc:picChg>
        <pc:picChg chg="del">
          <ac:chgData name="Colleen Abel" userId="0c8c0fff-6743-436d-ad24-3066f2dccc2c" providerId="ADAL" clId="{34BDF85B-BE55-426F-BD66-E1DCD01DA8F6}" dt="2021-06-10T20:37:22.590" v="88" actId="478"/>
          <ac:picMkLst>
            <pc:docMk/>
            <pc:sldMk cId="3271477354" sldId="6285"/>
            <ac:picMk id="71" creationId="{D9163806-3B90-4857-BB5F-2A570A819681}"/>
          </ac:picMkLst>
        </pc:picChg>
        <pc:picChg chg="mod">
          <ac:chgData name="Colleen Abel" userId="0c8c0fff-6743-436d-ad24-3066f2dccc2c" providerId="ADAL" clId="{34BDF85B-BE55-426F-BD66-E1DCD01DA8F6}" dt="2021-06-10T20:37:23.257" v="89"/>
          <ac:picMkLst>
            <pc:docMk/>
            <pc:sldMk cId="3271477354" sldId="6285"/>
            <ac:picMk id="109" creationId="{F76FB13C-FAE4-4AF5-9592-6DA9060A29EF}"/>
          </ac:picMkLst>
        </pc:picChg>
        <pc:picChg chg="mod">
          <ac:chgData name="Colleen Abel" userId="0c8c0fff-6743-436d-ad24-3066f2dccc2c" providerId="ADAL" clId="{34BDF85B-BE55-426F-BD66-E1DCD01DA8F6}" dt="2021-06-10T20:37:23.257" v="89"/>
          <ac:picMkLst>
            <pc:docMk/>
            <pc:sldMk cId="3271477354" sldId="6285"/>
            <ac:picMk id="110" creationId="{A3DB60F8-A423-45E1-BB31-753E17423625}"/>
          </ac:picMkLst>
        </pc:picChg>
      </pc:sldChg>
      <pc:sldChg chg="addSp delSp modSp mod">
        <pc:chgData name="Colleen Abel" userId="0c8c0fff-6743-436d-ad24-3066f2dccc2c" providerId="ADAL" clId="{34BDF85B-BE55-426F-BD66-E1DCD01DA8F6}" dt="2021-06-10T20:37:26.690" v="91"/>
        <pc:sldMkLst>
          <pc:docMk/>
          <pc:sldMk cId="292850854" sldId="6286"/>
        </pc:sldMkLst>
        <pc:grpChg chg="add mod">
          <ac:chgData name="Colleen Abel" userId="0c8c0fff-6743-436d-ad24-3066f2dccc2c" providerId="ADAL" clId="{34BDF85B-BE55-426F-BD66-E1DCD01DA8F6}" dt="2021-06-10T20:37:26.690" v="91"/>
          <ac:grpSpMkLst>
            <pc:docMk/>
            <pc:sldMk cId="292850854" sldId="6286"/>
            <ac:grpSpMk id="51" creationId="{BD7EA485-4A35-4A88-AE1D-5DE4573D9531}"/>
          </ac:grpSpMkLst>
        </pc:grpChg>
        <pc:picChg chg="del">
          <ac:chgData name="Colleen Abel" userId="0c8c0fff-6743-436d-ad24-3066f2dccc2c" providerId="ADAL" clId="{34BDF85B-BE55-426F-BD66-E1DCD01DA8F6}" dt="2021-06-10T20:37:26.470" v="90" actId="478"/>
          <ac:picMkLst>
            <pc:docMk/>
            <pc:sldMk cId="292850854" sldId="6286"/>
            <ac:picMk id="2" creationId="{A0ECBE5D-C813-4526-B50A-312384B02987}"/>
          </ac:picMkLst>
        </pc:picChg>
        <pc:picChg chg="mod">
          <ac:chgData name="Colleen Abel" userId="0c8c0fff-6743-436d-ad24-3066f2dccc2c" providerId="ADAL" clId="{34BDF85B-BE55-426F-BD66-E1DCD01DA8F6}" dt="2021-06-10T20:37:26.690" v="91"/>
          <ac:picMkLst>
            <pc:docMk/>
            <pc:sldMk cId="292850854" sldId="6286"/>
            <ac:picMk id="52" creationId="{19EFDAFC-0191-441B-B47E-1A51A7EE135F}"/>
          </ac:picMkLst>
        </pc:picChg>
        <pc:picChg chg="mod">
          <ac:chgData name="Colleen Abel" userId="0c8c0fff-6743-436d-ad24-3066f2dccc2c" providerId="ADAL" clId="{34BDF85B-BE55-426F-BD66-E1DCD01DA8F6}" dt="2021-06-10T20:37:26.690" v="91"/>
          <ac:picMkLst>
            <pc:docMk/>
            <pc:sldMk cId="292850854" sldId="6286"/>
            <ac:picMk id="53" creationId="{AFE9DB01-FACD-4DC7-8CBD-871D08935CC2}"/>
          </ac:picMkLst>
        </pc:picChg>
        <pc:picChg chg="del">
          <ac:chgData name="Colleen Abel" userId="0c8c0fff-6743-436d-ad24-3066f2dccc2c" providerId="ADAL" clId="{34BDF85B-BE55-426F-BD66-E1DCD01DA8F6}" dt="2021-06-10T20:37:26.470" v="90" actId="478"/>
          <ac:picMkLst>
            <pc:docMk/>
            <pc:sldMk cId="292850854" sldId="6286"/>
            <ac:picMk id="88" creationId="{70D6FF57-C53B-45FD-9832-F579DBF41677}"/>
          </ac:picMkLst>
        </pc:picChg>
      </pc:sldChg>
      <pc:sldChg chg="addSp delSp modSp mod">
        <pc:chgData name="Colleen Abel" userId="0c8c0fff-6743-436d-ad24-3066f2dccc2c" providerId="ADAL" clId="{34BDF85B-BE55-426F-BD66-E1DCD01DA8F6}" dt="2021-06-10T20:37:32.149" v="93"/>
        <pc:sldMkLst>
          <pc:docMk/>
          <pc:sldMk cId="2016866005" sldId="6287"/>
        </pc:sldMkLst>
        <pc:grpChg chg="add mod">
          <ac:chgData name="Colleen Abel" userId="0c8c0fff-6743-436d-ad24-3066f2dccc2c" providerId="ADAL" clId="{34BDF85B-BE55-426F-BD66-E1DCD01DA8F6}" dt="2021-06-10T20:37:32.149" v="93"/>
          <ac:grpSpMkLst>
            <pc:docMk/>
            <pc:sldMk cId="2016866005" sldId="6287"/>
            <ac:grpSpMk id="73" creationId="{3320AC92-1E48-477B-B1A0-335CA7E56E3C}"/>
          </ac:grpSpMkLst>
        </pc:grpChg>
        <pc:picChg chg="del">
          <ac:chgData name="Colleen Abel" userId="0c8c0fff-6743-436d-ad24-3066f2dccc2c" providerId="ADAL" clId="{34BDF85B-BE55-426F-BD66-E1DCD01DA8F6}" dt="2021-06-10T20:37:31.669" v="92" actId="478"/>
          <ac:picMkLst>
            <pc:docMk/>
            <pc:sldMk cId="2016866005" sldId="6287"/>
            <ac:picMk id="2" creationId="{A0ECBE5D-C813-4526-B50A-312384B02987}"/>
          </ac:picMkLst>
        </pc:picChg>
        <pc:picChg chg="mod">
          <ac:chgData name="Colleen Abel" userId="0c8c0fff-6743-436d-ad24-3066f2dccc2c" providerId="ADAL" clId="{34BDF85B-BE55-426F-BD66-E1DCD01DA8F6}" dt="2021-06-10T20:37:32.149" v="93"/>
          <ac:picMkLst>
            <pc:docMk/>
            <pc:sldMk cId="2016866005" sldId="6287"/>
            <ac:picMk id="74" creationId="{9B4CBFAE-77EF-463C-B21E-C1934116787E}"/>
          </ac:picMkLst>
        </pc:picChg>
        <pc:picChg chg="mod">
          <ac:chgData name="Colleen Abel" userId="0c8c0fff-6743-436d-ad24-3066f2dccc2c" providerId="ADAL" clId="{34BDF85B-BE55-426F-BD66-E1DCD01DA8F6}" dt="2021-06-10T20:37:32.149" v="93"/>
          <ac:picMkLst>
            <pc:docMk/>
            <pc:sldMk cId="2016866005" sldId="6287"/>
            <ac:picMk id="75" creationId="{1B3E6BAE-5426-4454-B790-AE84880D9900}"/>
          </ac:picMkLst>
        </pc:picChg>
        <pc:picChg chg="del">
          <ac:chgData name="Colleen Abel" userId="0c8c0fff-6743-436d-ad24-3066f2dccc2c" providerId="ADAL" clId="{34BDF85B-BE55-426F-BD66-E1DCD01DA8F6}" dt="2021-06-10T20:37:31.669" v="92" actId="478"/>
          <ac:picMkLst>
            <pc:docMk/>
            <pc:sldMk cId="2016866005" sldId="6287"/>
            <ac:picMk id="91" creationId="{0FD238EF-19AD-4EB0-9BD3-6C966EA31715}"/>
          </ac:picMkLst>
        </pc:picChg>
      </pc:sldChg>
      <pc:sldChg chg="addSp delSp modSp mod">
        <pc:chgData name="Colleen Abel" userId="0c8c0fff-6743-436d-ad24-3066f2dccc2c" providerId="ADAL" clId="{34BDF85B-BE55-426F-BD66-E1DCD01DA8F6}" dt="2021-06-10T20:37:00.741" v="79"/>
        <pc:sldMkLst>
          <pc:docMk/>
          <pc:sldMk cId="1534090048" sldId="6288"/>
        </pc:sldMkLst>
        <pc:grpChg chg="add mod">
          <ac:chgData name="Colleen Abel" userId="0c8c0fff-6743-436d-ad24-3066f2dccc2c" providerId="ADAL" clId="{34BDF85B-BE55-426F-BD66-E1DCD01DA8F6}" dt="2021-06-10T20:37:00.741" v="79"/>
          <ac:grpSpMkLst>
            <pc:docMk/>
            <pc:sldMk cId="1534090048" sldId="6288"/>
            <ac:grpSpMk id="32" creationId="{7CA4FE5B-6EF9-4660-9AE7-6AA2BDFBB57D}"/>
          </ac:grpSpMkLst>
        </pc:grpChg>
        <pc:picChg chg="del">
          <ac:chgData name="Colleen Abel" userId="0c8c0fff-6743-436d-ad24-3066f2dccc2c" providerId="ADAL" clId="{34BDF85B-BE55-426F-BD66-E1DCD01DA8F6}" dt="2021-06-10T20:37:00.525" v="78" actId="478"/>
          <ac:picMkLst>
            <pc:docMk/>
            <pc:sldMk cId="1534090048" sldId="6288"/>
            <ac:picMk id="10" creationId="{00000000-0000-0000-0000-000000000000}"/>
          </ac:picMkLst>
        </pc:picChg>
        <pc:picChg chg="del">
          <ac:chgData name="Colleen Abel" userId="0c8c0fff-6743-436d-ad24-3066f2dccc2c" providerId="ADAL" clId="{34BDF85B-BE55-426F-BD66-E1DCD01DA8F6}" dt="2021-06-10T20:37:00.525" v="78" actId="478"/>
          <ac:picMkLst>
            <pc:docMk/>
            <pc:sldMk cId="1534090048" sldId="6288"/>
            <ac:picMk id="21" creationId="{8B6E7C54-0983-4561-98AD-E6FF7F1E9107}"/>
          </ac:picMkLst>
        </pc:picChg>
        <pc:picChg chg="mod">
          <ac:chgData name="Colleen Abel" userId="0c8c0fff-6743-436d-ad24-3066f2dccc2c" providerId="ADAL" clId="{34BDF85B-BE55-426F-BD66-E1DCD01DA8F6}" dt="2021-06-10T20:37:00.741" v="79"/>
          <ac:picMkLst>
            <pc:docMk/>
            <pc:sldMk cId="1534090048" sldId="6288"/>
            <ac:picMk id="33" creationId="{9F854ED9-BF5C-480E-A453-24469ADF2B7B}"/>
          </ac:picMkLst>
        </pc:picChg>
        <pc:picChg chg="mod">
          <ac:chgData name="Colleen Abel" userId="0c8c0fff-6743-436d-ad24-3066f2dccc2c" providerId="ADAL" clId="{34BDF85B-BE55-426F-BD66-E1DCD01DA8F6}" dt="2021-06-10T20:37:00.741" v="79"/>
          <ac:picMkLst>
            <pc:docMk/>
            <pc:sldMk cId="1534090048" sldId="6288"/>
            <ac:picMk id="38" creationId="{EB7DADE0-A1D2-4A0B-9FD6-B2E44149BBB2}"/>
          </ac:picMkLst>
        </pc:picChg>
      </pc:sldChg>
      <pc:sldChg chg="addSp delSp modSp mod">
        <pc:chgData name="Colleen Abel" userId="0c8c0fff-6743-436d-ad24-3066f2dccc2c" providerId="ADAL" clId="{34BDF85B-BE55-426F-BD66-E1DCD01DA8F6}" dt="2021-06-10T20:37:05.206" v="81"/>
        <pc:sldMkLst>
          <pc:docMk/>
          <pc:sldMk cId="4020705748" sldId="6289"/>
        </pc:sldMkLst>
        <pc:grpChg chg="add mod">
          <ac:chgData name="Colleen Abel" userId="0c8c0fff-6743-436d-ad24-3066f2dccc2c" providerId="ADAL" clId="{34BDF85B-BE55-426F-BD66-E1DCD01DA8F6}" dt="2021-06-10T20:37:05.206" v="81"/>
          <ac:grpSpMkLst>
            <pc:docMk/>
            <pc:sldMk cId="4020705748" sldId="6289"/>
            <ac:grpSpMk id="61" creationId="{A3BB8369-A535-4C2F-8D90-62AEF9E584FE}"/>
          </ac:grpSpMkLst>
        </pc:grpChg>
        <pc:picChg chg="del">
          <ac:chgData name="Colleen Abel" userId="0c8c0fff-6743-436d-ad24-3066f2dccc2c" providerId="ADAL" clId="{34BDF85B-BE55-426F-BD66-E1DCD01DA8F6}" dt="2021-06-10T20:37:04.992" v="80" actId="478"/>
          <ac:picMkLst>
            <pc:docMk/>
            <pc:sldMk cId="4020705748" sldId="6289"/>
            <ac:picMk id="10" creationId="{00000000-0000-0000-0000-000000000000}"/>
          </ac:picMkLst>
        </pc:picChg>
        <pc:picChg chg="mod">
          <ac:chgData name="Colleen Abel" userId="0c8c0fff-6743-436d-ad24-3066f2dccc2c" providerId="ADAL" clId="{34BDF85B-BE55-426F-BD66-E1DCD01DA8F6}" dt="2021-06-10T20:37:05.206" v="81"/>
          <ac:picMkLst>
            <pc:docMk/>
            <pc:sldMk cId="4020705748" sldId="6289"/>
            <ac:picMk id="62" creationId="{8814061F-E638-42C2-922F-F729450AA625}"/>
          </ac:picMkLst>
        </pc:picChg>
        <pc:picChg chg="mod">
          <ac:chgData name="Colleen Abel" userId="0c8c0fff-6743-436d-ad24-3066f2dccc2c" providerId="ADAL" clId="{34BDF85B-BE55-426F-BD66-E1DCD01DA8F6}" dt="2021-06-10T20:37:05.206" v="81"/>
          <ac:picMkLst>
            <pc:docMk/>
            <pc:sldMk cId="4020705748" sldId="6289"/>
            <ac:picMk id="63" creationId="{99767DCE-95B7-4FFC-ADC3-1708C984FC16}"/>
          </ac:picMkLst>
        </pc:picChg>
        <pc:picChg chg="del">
          <ac:chgData name="Colleen Abel" userId="0c8c0fff-6743-436d-ad24-3066f2dccc2c" providerId="ADAL" clId="{34BDF85B-BE55-426F-BD66-E1DCD01DA8F6}" dt="2021-06-10T20:37:04.992" v="80" actId="478"/>
          <ac:picMkLst>
            <pc:docMk/>
            <pc:sldMk cId="4020705748" sldId="6289"/>
            <ac:picMk id="67" creationId="{6B6C11F5-5EFC-44A4-81B0-3C12B93C61D5}"/>
          </ac:picMkLst>
        </pc:picChg>
      </pc:sldChg>
      <pc:sldChg chg="addSp delSp modSp mod">
        <pc:chgData name="Colleen Abel" userId="0c8c0fff-6743-436d-ad24-3066f2dccc2c" providerId="ADAL" clId="{34BDF85B-BE55-426F-BD66-E1DCD01DA8F6}" dt="2021-06-10T20:37:08.874" v="83"/>
        <pc:sldMkLst>
          <pc:docMk/>
          <pc:sldMk cId="98259255" sldId="6290"/>
        </pc:sldMkLst>
        <pc:grpChg chg="add mod">
          <ac:chgData name="Colleen Abel" userId="0c8c0fff-6743-436d-ad24-3066f2dccc2c" providerId="ADAL" clId="{34BDF85B-BE55-426F-BD66-E1DCD01DA8F6}" dt="2021-06-10T20:37:08.874" v="83"/>
          <ac:grpSpMkLst>
            <pc:docMk/>
            <pc:sldMk cId="98259255" sldId="6290"/>
            <ac:grpSpMk id="38" creationId="{47D07EB6-75DA-4DFB-BD66-A4B5593C9B2C}"/>
          </ac:grpSpMkLst>
        </pc:grpChg>
        <pc:picChg chg="del">
          <ac:chgData name="Colleen Abel" userId="0c8c0fff-6743-436d-ad24-3066f2dccc2c" providerId="ADAL" clId="{34BDF85B-BE55-426F-BD66-E1DCD01DA8F6}" dt="2021-06-10T20:37:08.709" v="82" actId="478"/>
          <ac:picMkLst>
            <pc:docMk/>
            <pc:sldMk cId="98259255" sldId="6290"/>
            <ac:picMk id="10" creationId="{00000000-0000-0000-0000-000000000000}"/>
          </ac:picMkLst>
        </pc:picChg>
        <pc:picChg chg="mod">
          <ac:chgData name="Colleen Abel" userId="0c8c0fff-6743-436d-ad24-3066f2dccc2c" providerId="ADAL" clId="{34BDF85B-BE55-426F-BD66-E1DCD01DA8F6}" dt="2021-06-10T20:37:08.874" v="83"/>
          <ac:picMkLst>
            <pc:docMk/>
            <pc:sldMk cId="98259255" sldId="6290"/>
            <ac:picMk id="39" creationId="{AF360C3E-C3C2-467D-B95E-F0EAADC72C10}"/>
          </ac:picMkLst>
        </pc:picChg>
        <pc:picChg chg="mod">
          <ac:chgData name="Colleen Abel" userId="0c8c0fff-6743-436d-ad24-3066f2dccc2c" providerId="ADAL" clId="{34BDF85B-BE55-426F-BD66-E1DCD01DA8F6}" dt="2021-06-10T20:37:08.874" v="83"/>
          <ac:picMkLst>
            <pc:docMk/>
            <pc:sldMk cId="98259255" sldId="6290"/>
            <ac:picMk id="40" creationId="{60160F09-CA8A-48DD-8AA5-18F924A195B6}"/>
          </ac:picMkLst>
        </pc:picChg>
        <pc:picChg chg="del">
          <ac:chgData name="Colleen Abel" userId="0c8c0fff-6743-436d-ad24-3066f2dccc2c" providerId="ADAL" clId="{34BDF85B-BE55-426F-BD66-E1DCD01DA8F6}" dt="2021-06-10T20:37:08.709" v="82" actId="478"/>
          <ac:picMkLst>
            <pc:docMk/>
            <pc:sldMk cId="98259255" sldId="6290"/>
            <ac:picMk id="62" creationId="{64E4375C-D4BE-4C6C-BE8E-3FDF99F326AB}"/>
          </ac:picMkLst>
        </pc:picChg>
      </pc:sldChg>
      <pc:sldChg chg="addSp delSp modSp mod">
        <pc:chgData name="Colleen Abel" userId="0c8c0fff-6743-436d-ad24-3066f2dccc2c" providerId="ADAL" clId="{34BDF85B-BE55-426F-BD66-E1DCD01DA8F6}" dt="2021-06-10T20:37:14.770" v="85"/>
        <pc:sldMkLst>
          <pc:docMk/>
          <pc:sldMk cId="2411585125" sldId="6291"/>
        </pc:sldMkLst>
        <pc:grpChg chg="add mod">
          <ac:chgData name="Colleen Abel" userId="0c8c0fff-6743-436d-ad24-3066f2dccc2c" providerId="ADAL" clId="{34BDF85B-BE55-426F-BD66-E1DCD01DA8F6}" dt="2021-06-10T20:37:14.770" v="85"/>
          <ac:grpSpMkLst>
            <pc:docMk/>
            <pc:sldMk cId="2411585125" sldId="6291"/>
            <ac:grpSpMk id="19" creationId="{A752CF64-7790-41BA-A69C-8C3FCDDD176A}"/>
          </ac:grpSpMkLst>
        </pc:grpChg>
        <pc:picChg chg="del">
          <ac:chgData name="Colleen Abel" userId="0c8c0fff-6743-436d-ad24-3066f2dccc2c" providerId="ADAL" clId="{34BDF85B-BE55-426F-BD66-E1DCD01DA8F6}" dt="2021-06-10T20:37:14.573" v="84" actId="478"/>
          <ac:picMkLst>
            <pc:docMk/>
            <pc:sldMk cId="2411585125" sldId="6291"/>
            <ac:picMk id="10" creationId="{00000000-0000-0000-0000-000000000000}"/>
          </ac:picMkLst>
        </pc:picChg>
        <pc:picChg chg="mod">
          <ac:chgData name="Colleen Abel" userId="0c8c0fff-6743-436d-ad24-3066f2dccc2c" providerId="ADAL" clId="{34BDF85B-BE55-426F-BD66-E1DCD01DA8F6}" dt="2021-06-10T20:37:14.770" v="85"/>
          <ac:picMkLst>
            <pc:docMk/>
            <pc:sldMk cId="2411585125" sldId="6291"/>
            <ac:picMk id="20" creationId="{C513989F-8D33-4B04-B69D-6C8756593ABC}"/>
          </ac:picMkLst>
        </pc:picChg>
        <pc:picChg chg="mod">
          <ac:chgData name="Colleen Abel" userId="0c8c0fff-6743-436d-ad24-3066f2dccc2c" providerId="ADAL" clId="{34BDF85B-BE55-426F-BD66-E1DCD01DA8F6}" dt="2021-06-10T20:37:14.770" v="85"/>
          <ac:picMkLst>
            <pc:docMk/>
            <pc:sldMk cId="2411585125" sldId="6291"/>
            <ac:picMk id="21" creationId="{4E62E4EB-4E90-4C43-B01D-F257D1E4D583}"/>
          </ac:picMkLst>
        </pc:picChg>
        <pc:picChg chg="del">
          <ac:chgData name="Colleen Abel" userId="0c8c0fff-6743-436d-ad24-3066f2dccc2c" providerId="ADAL" clId="{34BDF85B-BE55-426F-BD66-E1DCD01DA8F6}" dt="2021-06-10T20:37:14.573" v="84" actId="478"/>
          <ac:picMkLst>
            <pc:docMk/>
            <pc:sldMk cId="2411585125" sldId="6291"/>
            <ac:picMk id="30" creationId="{9ABF5DB1-63B6-49E3-99C7-94EF3986ED78}"/>
          </ac:picMkLst>
        </pc:picChg>
      </pc:sldChg>
      <pc:sldChg chg="addSp delSp modSp mod">
        <pc:chgData name="Colleen Abel" userId="0c8c0fff-6743-436d-ad24-3066f2dccc2c" providerId="ADAL" clId="{34BDF85B-BE55-426F-BD66-E1DCD01DA8F6}" dt="2021-06-10T20:36:57.094" v="77"/>
        <pc:sldMkLst>
          <pc:docMk/>
          <pc:sldMk cId="1774175063" sldId="6292"/>
        </pc:sldMkLst>
        <pc:grpChg chg="add mod">
          <ac:chgData name="Colleen Abel" userId="0c8c0fff-6743-436d-ad24-3066f2dccc2c" providerId="ADAL" clId="{34BDF85B-BE55-426F-BD66-E1DCD01DA8F6}" dt="2021-06-10T20:36:57.094" v="77"/>
          <ac:grpSpMkLst>
            <pc:docMk/>
            <pc:sldMk cId="1774175063" sldId="6292"/>
            <ac:grpSpMk id="33" creationId="{D9E1AC8C-0DA0-47FD-9EBE-A9773CB30DA9}"/>
          </ac:grpSpMkLst>
        </pc:grpChg>
        <pc:picChg chg="del">
          <ac:chgData name="Colleen Abel" userId="0c8c0fff-6743-436d-ad24-3066f2dccc2c" providerId="ADAL" clId="{34BDF85B-BE55-426F-BD66-E1DCD01DA8F6}" dt="2021-06-10T20:36:56.870" v="76" actId="478"/>
          <ac:picMkLst>
            <pc:docMk/>
            <pc:sldMk cId="1774175063" sldId="6292"/>
            <ac:picMk id="10" creationId="{00000000-0000-0000-0000-000000000000}"/>
          </ac:picMkLst>
        </pc:picChg>
        <pc:picChg chg="mod">
          <ac:chgData name="Colleen Abel" userId="0c8c0fff-6743-436d-ad24-3066f2dccc2c" providerId="ADAL" clId="{34BDF85B-BE55-426F-BD66-E1DCD01DA8F6}" dt="2021-06-10T20:36:57.094" v="77"/>
          <ac:picMkLst>
            <pc:docMk/>
            <pc:sldMk cId="1774175063" sldId="6292"/>
            <ac:picMk id="35" creationId="{DD76AF27-A6CA-4AF5-8115-EF52BC53D082}"/>
          </ac:picMkLst>
        </pc:picChg>
        <pc:picChg chg="mod">
          <ac:chgData name="Colleen Abel" userId="0c8c0fff-6743-436d-ad24-3066f2dccc2c" providerId="ADAL" clId="{34BDF85B-BE55-426F-BD66-E1DCD01DA8F6}" dt="2021-06-10T20:36:57.094" v="77"/>
          <ac:picMkLst>
            <pc:docMk/>
            <pc:sldMk cId="1774175063" sldId="6292"/>
            <ac:picMk id="38" creationId="{5C52A300-9290-488D-9400-1B1339E99765}"/>
          </ac:picMkLst>
        </pc:picChg>
        <pc:picChg chg="del">
          <ac:chgData name="Colleen Abel" userId="0c8c0fff-6743-436d-ad24-3066f2dccc2c" providerId="ADAL" clId="{34BDF85B-BE55-426F-BD66-E1DCD01DA8F6}" dt="2021-06-10T20:36:56.870" v="76" actId="478"/>
          <ac:picMkLst>
            <pc:docMk/>
            <pc:sldMk cId="1774175063" sldId="6292"/>
            <ac:picMk id="51" creationId="{0618EF95-5065-49D8-9793-BC7E3218139D}"/>
          </ac:picMkLst>
        </pc:picChg>
      </pc:sldChg>
      <pc:sldChg chg="addSp delSp modSp mod">
        <pc:chgData name="Colleen Abel" userId="0c8c0fff-6743-436d-ad24-3066f2dccc2c" providerId="ADAL" clId="{34BDF85B-BE55-426F-BD66-E1DCD01DA8F6}" dt="2021-06-10T20:36:26.323" v="65"/>
        <pc:sldMkLst>
          <pc:docMk/>
          <pc:sldMk cId="1792615504" sldId="6293"/>
        </pc:sldMkLst>
        <pc:grpChg chg="add mod">
          <ac:chgData name="Colleen Abel" userId="0c8c0fff-6743-436d-ad24-3066f2dccc2c" providerId="ADAL" clId="{34BDF85B-BE55-426F-BD66-E1DCD01DA8F6}" dt="2021-06-10T20:36:26.323" v="65"/>
          <ac:grpSpMkLst>
            <pc:docMk/>
            <pc:sldMk cId="1792615504" sldId="6293"/>
            <ac:grpSpMk id="41" creationId="{22809B62-52C8-49E9-BAE2-5B430DC0BC77}"/>
          </ac:grpSpMkLst>
        </pc:grpChg>
        <pc:picChg chg="del">
          <ac:chgData name="Colleen Abel" userId="0c8c0fff-6743-436d-ad24-3066f2dccc2c" providerId="ADAL" clId="{34BDF85B-BE55-426F-BD66-E1DCD01DA8F6}" dt="2021-06-10T20:36:25.374" v="64" actId="478"/>
          <ac:picMkLst>
            <pc:docMk/>
            <pc:sldMk cId="1792615504" sldId="6293"/>
            <ac:picMk id="10" creationId="{00000000-0000-0000-0000-000000000000}"/>
          </ac:picMkLst>
        </pc:picChg>
        <pc:picChg chg="mod">
          <ac:chgData name="Colleen Abel" userId="0c8c0fff-6743-436d-ad24-3066f2dccc2c" providerId="ADAL" clId="{34BDF85B-BE55-426F-BD66-E1DCD01DA8F6}" dt="2021-06-10T20:36:26.323" v="65"/>
          <ac:picMkLst>
            <pc:docMk/>
            <pc:sldMk cId="1792615504" sldId="6293"/>
            <ac:picMk id="42" creationId="{1A99CBE7-E1AC-4087-B361-FA3E71BF7A33}"/>
          </ac:picMkLst>
        </pc:picChg>
        <pc:picChg chg="mod">
          <ac:chgData name="Colleen Abel" userId="0c8c0fff-6743-436d-ad24-3066f2dccc2c" providerId="ADAL" clId="{34BDF85B-BE55-426F-BD66-E1DCD01DA8F6}" dt="2021-06-10T20:36:26.323" v="65"/>
          <ac:picMkLst>
            <pc:docMk/>
            <pc:sldMk cId="1792615504" sldId="6293"/>
            <ac:picMk id="43" creationId="{C2B3CE75-3685-4FE5-AF18-0A45EA1F6293}"/>
          </ac:picMkLst>
        </pc:picChg>
        <pc:picChg chg="del">
          <ac:chgData name="Colleen Abel" userId="0c8c0fff-6743-436d-ad24-3066f2dccc2c" providerId="ADAL" clId="{34BDF85B-BE55-426F-BD66-E1DCD01DA8F6}" dt="2021-06-10T20:36:25.374" v="64" actId="478"/>
          <ac:picMkLst>
            <pc:docMk/>
            <pc:sldMk cId="1792615504" sldId="6293"/>
            <ac:picMk id="65" creationId="{5E1ED3E6-6035-4D87-A2AF-08188E0DCAB2}"/>
          </ac:picMkLst>
        </pc:picChg>
      </pc:sldChg>
      <pc:sldChg chg="addSp delSp modSp mod">
        <pc:chgData name="Colleen Abel" userId="0c8c0fff-6743-436d-ad24-3066f2dccc2c" providerId="ADAL" clId="{34BDF85B-BE55-426F-BD66-E1DCD01DA8F6}" dt="2021-06-10T20:37:37.481" v="95"/>
        <pc:sldMkLst>
          <pc:docMk/>
          <pc:sldMk cId="2170663045" sldId="6294"/>
        </pc:sldMkLst>
        <pc:grpChg chg="add mod">
          <ac:chgData name="Colleen Abel" userId="0c8c0fff-6743-436d-ad24-3066f2dccc2c" providerId="ADAL" clId="{34BDF85B-BE55-426F-BD66-E1DCD01DA8F6}" dt="2021-06-10T20:37:37.481" v="95"/>
          <ac:grpSpMkLst>
            <pc:docMk/>
            <pc:sldMk cId="2170663045" sldId="6294"/>
            <ac:grpSpMk id="16" creationId="{29EDAF53-2E8D-4725-A758-6C4C32AF3FBA}"/>
          </ac:grpSpMkLst>
        </pc:grpChg>
        <pc:picChg chg="del">
          <ac:chgData name="Colleen Abel" userId="0c8c0fff-6743-436d-ad24-3066f2dccc2c" providerId="ADAL" clId="{34BDF85B-BE55-426F-BD66-E1DCD01DA8F6}" dt="2021-06-10T20:37:37.238" v="94" actId="478"/>
          <ac:picMkLst>
            <pc:docMk/>
            <pc:sldMk cId="2170663045" sldId="6294"/>
            <ac:picMk id="8" creationId="{6867F13D-B00A-4512-B921-330B6CEC6A44}"/>
          </ac:picMkLst>
        </pc:picChg>
        <pc:picChg chg="del">
          <ac:chgData name="Colleen Abel" userId="0c8c0fff-6743-436d-ad24-3066f2dccc2c" providerId="ADAL" clId="{34BDF85B-BE55-426F-BD66-E1DCD01DA8F6}" dt="2021-06-10T20:37:37.238" v="94" actId="478"/>
          <ac:picMkLst>
            <pc:docMk/>
            <pc:sldMk cId="2170663045" sldId="6294"/>
            <ac:picMk id="12" creationId="{68AD3476-391C-4132-9F18-EC0239AAB40B}"/>
          </ac:picMkLst>
        </pc:picChg>
        <pc:picChg chg="mod">
          <ac:chgData name="Colleen Abel" userId="0c8c0fff-6743-436d-ad24-3066f2dccc2c" providerId="ADAL" clId="{34BDF85B-BE55-426F-BD66-E1DCD01DA8F6}" dt="2021-06-10T20:37:37.481" v="95"/>
          <ac:picMkLst>
            <pc:docMk/>
            <pc:sldMk cId="2170663045" sldId="6294"/>
            <ac:picMk id="19" creationId="{D7F80653-191E-4D85-B438-08D0595A4AD0}"/>
          </ac:picMkLst>
        </pc:picChg>
        <pc:picChg chg="mod">
          <ac:chgData name="Colleen Abel" userId="0c8c0fff-6743-436d-ad24-3066f2dccc2c" providerId="ADAL" clId="{34BDF85B-BE55-426F-BD66-E1DCD01DA8F6}" dt="2021-06-10T20:37:37.481" v="95"/>
          <ac:picMkLst>
            <pc:docMk/>
            <pc:sldMk cId="2170663045" sldId="6294"/>
            <ac:picMk id="20" creationId="{BBF622D0-6ADF-4955-98A9-9A1779E47F05}"/>
          </ac:picMkLst>
        </pc:picChg>
      </pc:sldChg>
      <pc:sldChg chg="addSp delSp modSp mod">
        <pc:chgData name="Colleen Abel" userId="0c8c0fff-6743-436d-ad24-3066f2dccc2c" providerId="ADAL" clId="{34BDF85B-BE55-426F-BD66-E1DCD01DA8F6}" dt="2021-06-10T20:37:42.353" v="97"/>
        <pc:sldMkLst>
          <pc:docMk/>
          <pc:sldMk cId="2568347113" sldId="6295"/>
        </pc:sldMkLst>
        <pc:grpChg chg="add mod">
          <ac:chgData name="Colleen Abel" userId="0c8c0fff-6743-436d-ad24-3066f2dccc2c" providerId="ADAL" clId="{34BDF85B-BE55-426F-BD66-E1DCD01DA8F6}" dt="2021-06-10T20:37:42.353" v="97"/>
          <ac:grpSpMkLst>
            <pc:docMk/>
            <pc:sldMk cId="2568347113" sldId="6295"/>
            <ac:grpSpMk id="17" creationId="{1DC7D38E-4A18-4E30-B301-33FFD21EFA6F}"/>
          </ac:grpSpMkLst>
        </pc:grpChg>
        <pc:picChg chg="del">
          <ac:chgData name="Colleen Abel" userId="0c8c0fff-6743-436d-ad24-3066f2dccc2c" providerId="ADAL" clId="{34BDF85B-BE55-426F-BD66-E1DCD01DA8F6}" dt="2021-06-10T20:37:42.150" v="96" actId="478"/>
          <ac:picMkLst>
            <pc:docMk/>
            <pc:sldMk cId="2568347113" sldId="6295"/>
            <ac:picMk id="8" creationId="{1079BB12-A0C6-4ABF-AEBE-F36D14A6BD23}"/>
          </ac:picMkLst>
        </pc:picChg>
        <pc:picChg chg="del">
          <ac:chgData name="Colleen Abel" userId="0c8c0fff-6743-436d-ad24-3066f2dccc2c" providerId="ADAL" clId="{34BDF85B-BE55-426F-BD66-E1DCD01DA8F6}" dt="2021-06-10T20:37:42.150" v="96" actId="478"/>
          <ac:picMkLst>
            <pc:docMk/>
            <pc:sldMk cId="2568347113" sldId="6295"/>
            <ac:picMk id="12" creationId="{3C9AC5C6-FC4F-4D2B-B2BF-19C528C20020}"/>
          </ac:picMkLst>
        </pc:picChg>
        <pc:picChg chg="mod">
          <ac:chgData name="Colleen Abel" userId="0c8c0fff-6743-436d-ad24-3066f2dccc2c" providerId="ADAL" clId="{34BDF85B-BE55-426F-BD66-E1DCD01DA8F6}" dt="2021-06-10T20:37:42.353" v="97"/>
          <ac:picMkLst>
            <pc:docMk/>
            <pc:sldMk cId="2568347113" sldId="6295"/>
            <ac:picMk id="18" creationId="{CFA92BB1-6C13-4320-93A1-9BA1D957F677}"/>
          </ac:picMkLst>
        </pc:picChg>
        <pc:picChg chg="mod">
          <ac:chgData name="Colleen Abel" userId="0c8c0fff-6743-436d-ad24-3066f2dccc2c" providerId="ADAL" clId="{34BDF85B-BE55-426F-BD66-E1DCD01DA8F6}" dt="2021-06-10T20:37:42.353" v="97"/>
          <ac:picMkLst>
            <pc:docMk/>
            <pc:sldMk cId="2568347113" sldId="6295"/>
            <ac:picMk id="20" creationId="{E5C38771-BA95-4802-AB52-F4450D7EF5AF}"/>
          </ac:picMkLst>
        </pc:picChg>
      </pc:sldChg>
      <pc:sldChg chg="addSp delSp modSp add mod">
        <pc:chgData name="Colleen Abel" userId="0c8c0fff-6743-436d-ad24-3066f2dccc2c" providerId="ADAL" clId="{34BDF85B-BE55-426F-BD66-E1DCD01DA8F6}" dt="2021-06-10T22:20:44.980" v="216"/>
        <pc:sldMkLst>
          <pc:docMk/>
          <pc:sldMk cId="2495173642" sldId="6296"/>
        </pc:sldMkLst>
        <pc:spChg chg="mod">
          <ac:chgData name="Colleen Abel" userId="0c8c0fff-6743-436d-ad24-3066f2dccc2c" providerId="ADAL" clId="{34BDF85B-BE55-426F-BD66-E1DCD01DA8F6}" dt="2021-06-10T22:17:52.662" v="169" actId="14100"/>
          <ac:spMkLst>
            <pc:docMk/>
            <pc:sldMk cId="2495173642" sldId="6296"/>
            <ac:spMk id="6" creationId="{6256E2C9-042A-4640-BEC2-CD5F7E2C425C}"/>
          </ac:spMkLst>
        </pc:spChg>
        <pc:spChg chg="mod topLvl">
          <ac:chgData name="Colleen Abel" userId="0c8c0fff-6743-436d-ad24-3066f2dccc2c" providerId="ADAL" clId="{34BDF85B-BE55-426F-BD66-E1DCD01DA8F6}" dt="2021-06-10T22:18:59.131" v="199" actId="14100"/>
          <ac:spMkLst>
            <pc:docMk/>
            <pc:sldMk cId="2495173642" sldId="6296"/>
            <ac:spMk id="20" creationId="{BF000EAB-DF8D-46E2-B94C-BC717B7138EB}"/>
          </ac:spMkLst>
        </pc:spChg>
        <pc:spChg chg="mod">
          <ac:chgData name="Colleen Abel" userId="0c8c0fff-6743-436d-ad24-3066f2dccc2c" providerId="ADAL" clId="{34BDF85B-BE55-426F-BD66-E1DCD01DA8F6}" dt="2021-06-10T22:18:59.131" v="199" actId="14100"/>
          <ac:spMkLst>
            <pc:docMk/>
            <pc:sldMk cId="2495173642" sldId="6296"/>
            <ac:spMk id="21" creationId="{2599C285-E006-4553-A2C2-CEEC0A39E1B7}"/>
          </ac:spMkLst>
        </pc:spChg>
        <pc:spChg chg="mod">
          <ac:chgData name="Colleen Abel" userId="0c8c0fff-6743-436d-ad24-3066f2dccc2c" providerId="ADAL" clId="{34BDF85B-BE55-426F-BD66-E1DCD01DA8F6}" dt="2021-06-10T22:18:59.131" v="199" actId="14100"/>
          <ac:spMkLst>
            <pc:docMk/>
            <pc:sldMk cId="2495173642" sldId="6296"/>
            <ac:spMk id="24" creationId="{AF9F4EE9-38A8-4004-9017-D8C136DC5D6E}"/>
          </ac:spMkLst>
        </pc:spChg>
        <pc:spChg chg="mod">
          <ac:chgData name="Colleen Abel" userId="0c8c0fff-6743-436d-ad24-3066f2dccc2c" providerId="ADAL" clId="{34BDF85B-BE55-426F-BD66-E1DCD01DA8F6}" dt="2021-06-10T22:18:59.131" v="199" actId="14100"/>
          <ac:spMkLst>
            <pc:docMk/>
            <pc:sldMk cId="2495173642" sldId="6296"/>
            <ac:spMk id="25" creationId="{B497B586-0F31-4B23-A778-4C5DFE29EEF1}"/>
          </ac:spMkLst>
        </pc:spChg>
        <pc:spChg chg="mod topLvl">
          <ac:chgData name="Colleen Abel" userId="0c8c0fff-6743-436d-ad24-3066f2dccc2c" providerId="ADAL" clId="{34BDF85B-BE55-426F-BD66-E1DCD01DA8F6}" dt="2021-06-10T22:18:02.875" v="171" actId="165"/>
          <ac:spMkLst>
            <pc:docMk/>
            <pc:sldMk cId="2495173642" sldId="6296"/>
            <ac:spMk id="32" creationId="{115476A0-38B1-4E00-95BD-711E4278291A}"/>
          </ac:spMkLst>
        </pc:spChg>
        <pc:spChg chg="mod">
          <ac:chgData name="Colleen Abel" userId="0c8c0fff-6743-436d-ad24-3066f2dccc2c" providerId="ADAL" clId="{34BDF85B-BE55-426F-BD66-E1DCD01DA8F6}" dt="2021-06-10T22:18:59.131" v="199" actId="14100"/>
          <ac:spMkLst>
            <pc:docMk/>
            <pc:sldMk cId="2495173642" sldId="6296"/>
            <ac:spMk id="40" creationId="{ABF1E942-82DF-4F10-98F7-D10A82670AC3}"/>
          </ac:spMkLst>
        </pc:spChg>
        <pc:spChg chg="mod">
          <ac:chgData name="Colleen Abel" userId="0c8c0fff-6743-436d-ad24-3066f2dccc2c" providerId="ADAL" clId="{34BDF85B-BE55-426F-BD66-E1DCD01DA8F6}" dt="2021-06-10T22:18:59.131" v="199" actId="14100"/>
          <ac:spMkLst>
            <pc:docMk/>
            <pc:sldMk cId="2495173642" sldId="6296"/>
            <ac:spMk id="46" creationId="{CEC47A6B-5014-4875-AB26-5E016D746720}"/>
          </ac:spMkLst>
        </pc:spChg>
        <pc:spChg chg="mod">
          <ac:chgData name="Colleen Abel" userId="0c8c0fff-6743-436d-ad24-3066f2dccc2c" providerId="ADAL" clId="{34BDF85B-BE55-426F-BD66-E1DCD01DA8F6}" dt="2021-06-10T22:18:59.131" v="199" actId="14100"/>
          <ac:spMkLst>
            <pc:docMk/>
            <pc:sldMk cId="2495173642" sldId="6296"/>
            <ac:spMk id="47" creationId="{FDA0A20C-D28E-4E01-AC3E-665ED304F7AE}"/>
          </ac:spMkLst>
        </pc:spChg>
        <pc:spChg chg="mod">
          <ac:chgData name="Colleen Abel" userId="0c8c0fff-6743-436d-ad24-3066f2dccc2c" providerId="ADAL" clId="{34BDF85B-BE55-426F-BD66-E1DCD01DA8F6}" dt="2021-06-10T22:18:59.131" v="199" actId="14100"/>
          <ac:spMkLst>
            <pc:docMk/>
            <pc:sldMk cId="2495173642" sldId="6296"/>
            <ac:spMk id="50" creationId="{081F4115-643A-4962-A9EF-8CFD840AC881}"/>
          </ac:spMkLst>
        </pc:spChg>
        <pc:spChg chg="mod">
          <ac:chgData name="Colleen Abel" userId="0c8c0fff-6743-436d-ad24-3066f2dccc2c" providerId="ADAL" clId="{34BDF85B-BE55-426F-BD66-E1DCD01DA8F6}" dt="2021-06-10T22:18:59.131" v="199" actId="14100"/>
          <ac:spMkLst>
            <pc:docMk/>
            <pc:sldMk cId="2495173642" sldId="6296"/>
            <ac:spMk id="51" creationId="{EC71EAD1-8415-4E66-A8A8-145955278E77}"/>
          </ac:spMkLst>
        </pc:spChg>
        <pc:spChg chg="mod">
          <ac:chgData name="Colleen Abel" userId="0c8c0fff-6743-436d-ad24-3066f2dccc2c" providerId="ADAL" clId="{34BDF85B-BE55-426F-BD66-E1DCD01DA8F6}" dt="2021-06-10T22:18:59.131" v="199" actId="14100"/>
          <ac:spMkLst>
            <pc:docMk/>
            <pc:sldMk cId="2495173642" sldId="6296"/>
            <ac:spMk id="52" creationId="{0CF83AB6-F757-4B25-9169-B0D58B8779CC}"/>
          </ac:spMkLst>
        </pc:spChg>
        <pc:spChg chg="mod">
          <ac:chgData name="Colleen Abel" userId="0c8c0fff-6743-436d-ad24-3066f2dccc2c" providerId="ADAL" clId="{34BDF85B-BE55-426F-BD66-E1DCD01DA8F6}" dt="2021-06-10T22:18:59.131" v="199" actId="14100"/>
          <ac:spMkLst>
            <pc:docMk/>
            <pc:sldMk cId="2495173642" sldId="6296"/>
            <ac:spMk id="53" creationId="{0001EFB2-C219-437E-BA1F-BCDB5C684133}"/>
          </ac:spMkLst>
        </pc:spChg>
        <pc:spChg chg="mod">
          <ac:chgData name="Colleen Abel" userId="0c8c0fff-6743-436d-ad24-3066f2dccc2c" providerId="ADAL" clId="{34BDF85B-BE55-426F-BD66-E1DCD01DA8F6}" dt="2021-06-10T22:19:14.065" v="202" actId="14100"/>
          <ac:spMkLst>
            <pc:docMk/>
            <pc:sldMk cId="2495173642" sldId="6296"/>
            <ac:spMk id="54" creationId="{964E050F-F4F9-49D4-BBF9-C35C5C13D3B2}"/>
          </ac:spMkLst>
        </pc:spChg>
        <pc:spChg chg="mod">
          <ac:chgData name="Colleen Abel" userId="0c8c0fff-6743-436d-ad24-3066f2dccc2c" providerId="ADAL" clId="{34BDF85B-BE55-426F-BD66-E1DCD01DA8F6}" dt="2021-06-10T22:19:14.065" v="202" actId="14100"/>
          <ac:spMkLst>
            <pc:docMk/>
            <pc:sldMk cId="2495173642" sldId="6296"/>
            <ac:spMk id="55" creationId="{C6DA7F24-6A5B-480E-9F2A-C6486DA4D398}"/>
          </ac:spMkLst>
        </pc:spChg>
        <pc:spChg chg="mod">
          <ac:chgData name="Colleen Abel" userId="0c8c0fff-6743-436d-ad24-3066f2dccc2c" providerId="ADAL" clId="{34BDF85B-BE55-426F-BD66-E1DCD01DA8F6}" dt="2021-06-10T22:18:59.131" v="199" actId="14100"/>
          <ac:spMkLst>
            <pc:docMk/>
            <pc:sldMk cId="2495173642" sldId="6296"/>
            <ac:spMk id="56" creationId="{C05BC6D6-E08D-4C08-B407-4E96DF44BACD}"/>
          </ac:spMkLst>
        </pc:spChg>
        <pc:spChg chg="mod">
          <ac:chgData name="Colleen Abel" userId="0c8c0fff-6743-436d-ad24-3066f2dccc2c" providerId="ADAL" clId="{34BDF85B-BE55-426F-BD66-E1DCD01DA8F6}" dt="2021-06-10T22:18:59.131" v="199" actId="14100"/>
          <ac:spMkLst>
            <pc:docMk/>
            <pc:sldMk cId="2495173642" sldId="6296"/>
            <ac:spMk id="57" creationId="{4D88BB9D-EF52-4F02-A495-BA188D0F9D76}"/>
          </ac:spMkLst>
        </pc:spChg>
        <pc:spChg chg="mod">
          <ac:chgData name="Colleen Abel" userId="0c8c0fff-6743-436d-ad24-3066f2dccc2c" providerId="ADAL" clId="{34BDF85B-BE55-426F-BD66-E1DCD01DA8F6}" dt="2021-06-10T22:18:59.131" v="199" actId="14100"/>
          <ac:spMkLst>
            <pc:docMk/>
            <pc:sldMk cId="2495173642" sldId="6296"/>
            <ac:spMk id="61" creationId="{DAEC6A3E-3D98-4A2C-AB4B-B5A03A90F226}"/>
          </ac:spMkLst>
        </pc:spChg>
        <pc:spChg chg="mod">
          <ac:chgData name="Colleen Abel" userId="0c8c0fff-6743-436d-ad24-3066f2dccc2c" providerId="ADAL" clId="{34BDF85B-BE55-426F-BD66-E1DCD01DA8F6}" dt="2021-06-10T22:18:59.131" v="199" actId="14100"/>
          <ac:spMkLst>
            <pc:docMk/>
            <pc:sldMk cId="2495173642" sldId="6296"/>
            <ac:spMk id="62" creationId="{9F7167F9-53B4-43E2-B97B-F7B46EDB5E66}"/>
          </ac:spMkLst>
        </pc:spChg>
        <pc:spChg chg="mod">
          <ac:chgData name="Colleen Abel" userId="0c8c0fff-6743-436d-ad24-3066f2dccc2c" providerId="ADAL" clId="{34BDF85B-BE55-426F-BD66-E1DCD01DA8F6}" dt="2021-06-10T22:18:59.131" v="199" actId="14100"/>
          <ac:spMkLst>
            <pc:docMk/>
            <pc:sldMk cId="2495173642" sldId="6296"/>
            <ac:spMk id="63" creationId="{A76C67A3-8C69-4B30-982F-E5CD86856FD8}"/>
          </ac:spMkLst>
        </pc:spChg>
        <pc:spChg chg="mod">
          <ac:chgData name="Colleen Abel" userId="0c8c0fff-6743-436d-ad24-3066f2dccc2c" providerId="ADAL" clId="{34BDF85B-BE55-426F-BD66-E1DCD01DA8F6}" dt="2021-06-10T22:18:59.131" v="199" actId="14100"/>
          <ac:spMkLst>
            <pc:docMk/>
            <pc:sldMk cId="2495173642" sldId="6296"/>
            <ac:spMk id="64" creationId="{A5FB33B7-36B9-4258-AE0A-2BA31BAC0D25}"/>
          </ac:spMkLst>
        </pc:spChg>
        <pc:spChg chg="mod topLvl">
          <ac:chgData name="Colleen Abel" userId="0c8c0fff-6743-436d-ad24-3066f2dccc2c" providerId="ADAL" clId="{34BDF85B-BE55-426F-BD66-E1DCD01DA8F6}" dt="2021-06-10T22:18:59.131" v="199" actId="14100"/>
          <ac:spMkLst>
            <pc:docMk/>
            <pc:sldMk cId="2495173642" sldId="6296"/>
            <ac:spMk id="65" creationId="{08FB040E-4128-4A6A-B6E4-8B69659CB27A}"/>
          </ac:spMkLst>
        </pc:spChg>
        <pc:spChg chg="mod topLvl">
          <ac:chgData name="Colleen Abel" userId="0c8c0fff-6743-436d-ad24-3066f2dccc2c" providerId="ADAL" clId="{34BDF85B-BE55-426F-BD66-E1DCD01DA8F6}" dt="2021-06-10T22:18:59.131" v="199" actId="14100"/>
          <ac:spMkLst>
            <pc:docMk/>
            <pc:sldMk cId="2495173642" sldId="6296"/>
            <ac:spMk id="66" creationId="{705387F3-4363-4DAA-BDE1-DD71D3312079}"/>
          </ac:spMkLst>
        </pc:spChg>
        <pc:spChg chg="mod">
          <ac:chgData name="Colleen Abel" userId="0c8c0fff-6743-436d-ad24-3066f2dccc2c" providerId="ADAL" clId="{34BDF85B-BE55-426F-BD66-E1DCD01DA8F6}" dt="2021-06-10T22:18:59.131" v="199" actId="14100"/>
          <ac:spMkLst>
            <pc:docMk/>
            <pc:sldMk cId="2495173642" sldId="6296"/>
            <ac:spMk id="67" creationId="{28EF7F6C-A687-4BC9-827A-055AEAFDFF7B}"/>
          </ac:spMkLst>
        </pc:spChg>
        <pc:spChg chg="mod">
          <ac:chgData name="Colleen Abel" userId="0c8c0fff-6743-436d-ad24-3066f2dccc2c" providerId="ADAL" clId="{34BDF85B-BE55-426F-BD66-E1DCD01DA8F6}" dt="2021-06-10T22:18:59.131" v="199" actId="14100"/>
          <ac:spMkLst>
            <pc:docMk/>
            <pc:sldMk cId="2495173642" sldId="6296"/>
            <ac:spMk id="68" creationId="{74B34EFA-28D0-4F7F-B47E-AEA71A2BD4DB}"/>
          </ac:spMkLst>
        </pc:spChg>
        <pc:spChg chg="mod">
          <ac:chgData name="Colleen Abel" userId="0c8c0fff-6743-436d-ad24-3066f2dccc2c" providerId="ADAL" clId="{34BDF85B-BE55-426F-BD66-E1DCD01DA8F6}" dt="2021-06-10T22:18:59.131" v="199" actId="14100"/>
          <ac:spMkLst>
            <pc:docMk/>
            <pc:sldMk cId="2495173642" sldId="6296"/>
            <ac:spMk id="69" creationId="{0ABF95C1-CD8B-4424-BE59-ED5E6D260B8F}"/>
          </ac:spMkLst>
        </pc:spChg>
        <pc:spChg chg="mod">
          <ac:chgData name="Colleen Abel" userId="0c8c0fff-6743-436d-ad24-3066f2dccc2c" providerId="ADAL" clId="{34BDF85B-BE55-426F-BD66-E1DCD01DA8F6}" dt="2021-06-10T22:18:59.131" v="199" actId="14100"/>
          <ac:spMkLst>
            <pc:docMk/>
            <pc:sldMk cId="2495173642" sldId="6296"/>
            <ac:spMk id="70" creationId="{79FC4AA4-7429-4F3C-A0D7-99190C461141}"/>
          </ac:spMkLst>
        </pc:spChg>
        <pc:spChg chg="mod">
          <ac:chgData name="Colleen Abel" userId="0c8c0fff-6743-436d-ad24-3066f2dccc2c" providerId="ADAL" clId="{34BDF85B-BE55-426F-BD66-E1DCD01DA8F6}" dt="2021-06-10T22:18:59.131" v="199" actId="14100"/>
          <ac:spMkLst>
            <pc:docMk/>
            <pc:sldMk cId="2495173642" sldId="6296"/>
            <ac:spMk id="71" creationId="{DD443A03-D67B-4D80-A583-089C89B78CAC}"/>
          </ac:spMkLst>
        </pc:spChg>
        <pc:spChg chg="mod">
          <ac:chgData name="Colleen Abel" userId="0c8c0fff-6743-436d-ad24-3066f2dccc2c" providerId="ADAL" clId="{34BDF85B-BE55-426F-BD66-E1DCD01DA8F6}" dt="2021-06-10T22:18:59.131" v="199" actId="14100"/>
          <ac:spMkLst>
            <pc:docMk/>
            <pc:sldMk cId="2495173642" sldId="6296"/>
            <ac:spMk id="72" creationId="{E5AD4802-B4C4-4614-B180-663FEC50440D}"/>
          </ac:spMkLst>
        </pc:spChg>
        <pc:spChg chg="mod topLvl">
          <ac:chgData name="Colleen Abel" userId="0c8c0fff-6743-436d-ad24-3066f2dccc2c" providerId="ADAL" clId="{34BDF85B-BE55-426F-BD66-E1DCD01DA8F6}" dt="2021-06-10T22:18:59.131" v="199" actId="14100"/>
          <ac:spMkLst>
            <pc:docMk/>
            <pc:sldMk cId="2495173642" sldId="6296"/>
            <ac:spMk id="74" creationId="{6D344889-474B-4940-A6D5-C6B05DDDF74C}"/>
          </ac:spMkLst>
        </pc:spChg>
        <pc:spChg chg="mod">
          <ac:chgData name="Colleen Abel" userId="0c8c0fff-6743-436d-ad24-3066f2dccc2c" providerId="ADAL" clId="{34BDF85B-BE55-426F-BD66-E1DCD01DA8F6}" dt="2021-06-10T22:19:14.065" v="202" actId="14100"/>
          <ac:spMkLst>
            <pc:docMk/>
            <pc:sldMk cId="2495173642" sldId="6296"/>
            <ac:spMk id="75" creationId="{847A5CAB-B962-4110-916A-9A311832AA49}"/>
          </ac:spMkLst>
        </pc:spChg>
        <pc:spChg chg="mod">
          <ac:chgData name="Colleen Abel" userId="0c8c0fff-6743-436d-ad24-3066f2dccc2c" providerId="ADAL" clId="{34BDF85B-BE55-426F-BD66-E1DCD01DA8F6}" dt="2021-06-10T22:19:14.065" v="202" actId="14100"/>
          <ac:spMkLst>
            <pc:docMk/>
            <pc:sldMk cId="2495173642" sldId="6296"/>
            <ac:spMk id="76" creationId="{0768093F-EF17-467D-A458-8CE88B151D09}"/>
          </ac:spMkLst>
        </pc:spChg>
        <pc:spChg chg="mod">
          <ac:chgData name="Colleen Abel" userId="0c8c0fff-6743-436d-ad24-3066f2dccc2c" providerId="ADAL" clId="{34BDF85B-BE55-426F-BD66-E1DCD01DA8F6}" dt="2021-06-10T22:18:59.131" v="199" actId="14100"/>
          <ac:spMkLst>
            <pc:docMk/>
            <pc:sldMk cId="2495173642" sldId="6296"/>
            <ac:spMk id="77" creationId="{FE529C79-A289-4C3F-9376-B3E23D2AF044}"/>
          </ac:spMkLst>
        </pc:spChg>
        <pc:spChg chg="mod">
          <ac:chgData name="Colleen Abel" userId="0c8c0fff-6743-436d-ad24-3066f2dccc2c" providerId="ADAL" clId="{34BDF85B-BE55-426F-BD66-E1DCD01DA8F6}" dt="2021-06-10T22:18:59.131" v="199" actId="14100"/>
          <ac:spMkLst>
            <pc:docMk/>
            <pc:sldMk cId="2495173642" sldId="6296"/>
            <ac:spMk id="78" creationId="{D91A645C-F144-4A2B-97A0-BB7B72783A28}"/>
          </ac:spMkLst>
        </pc:spChg>
        <pc:spChg chg="mod">
          <ac:chgData name="Colleen Abel" userId="0c8c0fff-6743-436d-ad24-3066f2dccc2c" providerId="ADAL" clId="{34BDF85B-BE55-426F-BD66-E1DCD01DA8F6}" dt="2021-06-10T22:18:59.131" v="199" actId="14100"/>
          <ac:spMkLst>
            <pc:docMk/>
            <pc:sldMk cId="2495173642" sldId="6296"/>
            <ac:spMk id="79" creationId="{D6D009C5-A2D6-4076-9421-D30A55913691}"/>
          </ac:spMkLst>
        </pc:spChg>
        <pc:spChg chg="mod">
          <ac:chgData name="Colleen Abel" userId="0c8c0fff-6743-436d-ad24-3066f2dccc2c" providerId="ADAL" clId="{34BDF85B-BE55-426F-BD66-E1DCD01DA8F6}" dt="2021-06-10T22:18:59.131" v="199" actId="14100"/>
          <ac:spMkLst>
            <pc:docMk/>
            <pc:sldMk cId="2495173642" sldId="6296"/>
            <ac:spMk id="80" creationId="{0021D19D-59E0-4E8D-88A6-7BF3C072101A}"/>
          </ac:spMkLst>
        </pc:spChg>
        <pc:spChg chg="mod topLvl">
          <ac:chgData name="Colleen Abel" userId="0c8c0fff-6743-436d-ad24-3066f2dccc2c" providerId="ADAL" clId="{34BDF85B-BE55-426F-BD66-E1DCD01DA8F6}" dt="2021-06-10T22:18:59.131" v="199" actId="14100"/>
          <ac:spMkLst>
            <pc:docMk/>
            <pc:sldMk cId="2495173642" sldId="6296"/>
            <ac:spMk id="81" creationId="{FB177480-7B9F-42FB-A0C7-C2E2B22A96EA}"/>
          </ac:spMkLst>
        </pc:spChg>
        <pc:spChg chg="mod topLvl">
          <ac:chgData name="Colleen Abel" userId="0c8c0fff-6743-436d-ad24-3066f2dccc2c" providerId="ADAL" clId="{34BDF85B-BE55-426F-BD66-E1DCD01DA8F6}" dt="2021-06-10T22:18:59.131" v="199" actId="14100"/>
          <ac:spMkLst>
            <pc:docMk/>
            <pc:sldMk cId="2495173642" sldId="6296"/>
            <ac:spMk id="82" creationId="{35DC202C-CA57-48DF-84B8-A4209054E978}"/>
          </ac:spMkLst>
        </pc:spChg>
        <pc:spChg chg="mod">
          <ac:chgData name="Colleen Abel" userId="0c8c0fff-6743-436d-ad24-3066f2dccc2c" providerId="ADAL" clId="{34BDF85B-BE55-426F-BD66-E1DCD01DA8F6}" dt="2021-06-10T22:19:14.065" v="202" actId="14100"/>
          <ac:spMkLst>
            <pc:docMk/>
            <pc:sldMk cId="2495173642" sldId="6296"/>
            <ac:spMk id="83" creationId="{F75BC501-54EC-4146-A14A-20956C7C62AC}"/>
          </ac:spMkLst>
        </pc:spChg>
        <pc:spChg chg="mod">
          <ac:chgData name="Colleen Abel" userId="0c8c0fff-6743-436d-ad24-3066f2dccc2c" providerId="ADAL" clId="{34BDF85B-BE55-426F-BD66-E1DCD01DA8F6}" dt="2021-06-10T22:19:14.065" v="202" actId="14100"/>
          <ac:spMkLst>
            <pc:docMk/>
            <pc:sldMk cId="2495173642" sldId="6296"/>
            <ac:spMk id="84" creationId="{505276ED-B055-44DC-AF5E-4CE770FE2158}"/>
          </ac:spMkLst>
        </pc:spChg>
        <pc:spChg chg="mod">
          <ac:chgData name="Colleen Abel" userId="0c8c0fff-6743-436d-ad24-3066f2dccc2c" providerId="ADAL" clId="{34BDF85B-BE55-426F-BD66-E1DCD01DA8F6}" dt="2021-06-10T22:19:14.065" v="202" actId="14100"/>
          <ac:spMkLst>
            <pc:docMk/>
            <pc:sldMk cId="2495173642" sldId="6296"/>
            <ac:spMk id="85" creationId="{07A85BF3-AE7D-46BF-A1FC-61B1F14CBC2C}"/>
          </ac:spMkLst>
        </pc:spChg>
        <pc:spChg chg="mod">
          <ac:chgData name="Colleen Abel" userId="0c8c0fff-6743-436d-ad24-3066f2dccc2c" providerId="ADAL" clId="{34BDF85B-BE55-426F-BD66-E1DCD01DA8F6}" dt="2021-06-10T22:19:14.065" v="202" actId="14100"/>
          <ac:spMkLst>
            <pc:docMk/>
            <pc:sldMk cId="2495173642" sldId="6296"/>
            <ac:spMk id="86" creationId="{B8500079-D7EF-46DD-B4A7-536DDDA8AC43}"/>
          </ac:spMkLst>
        </pc:spChg>
        <pc:spChg chg="mod">
          <ac:chgData name="Colleen Abel" userId="0c8c0fff-6743-436d-ad24-3066f2dccc2c" providerId="ADAL" clId="{34BDF85B-BE55-426F-BD66-E1DCD01DA8F6}" dt="2021-06-10T22:18:59.131" v="199" actId="14100"/>
          <ac:spMkLst>
            <pc:docMk/>
            <pc:sldMk cId="2495173642" sldId="6296"/>
            <ac:spMk id="87" creationId="{EB6B4980-EA3B-404E-82DD-0E61B812FBAD}"/>
          </ac:spMkLst>
        </pc:spChg>
        <pc:spChg chg="mod">
          <ac:chgData name="Colleen Abel" userId="0c8c0fff-6743-436d-ad24-3066f2dccc2c" providerId="ADAL" clId="{34BDF85B-BE55-426F-BD66-E1DCD01DA8F6}" dt="2021-06-10T22:18:59.131" v="199" actId="14100"/>
          <ac:spMkLst>
            <pc:docMk/>
            <pc:sldMk cId="2495173642" sldId="6296"/>
            <ac:spMk id="88" creationId="{6C570EF4-F8ED-41D5-B011-4CAC34B8DD03}"/>
          </ac:spMkLst>
        </pc:spChg>
        <pc:spChg chg="mod topLvl">
          <ac:chgData name="Colleen Abel" userId="0c8c0fff-6743-436d-ad24-3066f2dccc2c" providerId="ADAL" clId="{34BDF85B-BE55-426F-BD66-E1DCD01DA8F6}" dt="2021-06-10T22:18:59.131" v="199" actId="14100"/>
          <ac:spMkLst>
            <pc:docMk/>
            <pc:sldMk cId="2495173642" sldId="6296"/>
            <ac:spMk id="89" creationId="{AD7E70B0-917C-44CA-A325-50FB0475ACA5}"/>
          </ac:spMkLst>
        </pc:spChg>
        <pc:spChg chg="mod topLvl">
          <ac:chgData name="Colleen Abel" userId="0c8c0fff-6743-436d-ad24-3066f2dccc2c" providerId="ADAL" clId="{34BDF85B-BE55-426F-BD66-E1DCD01DA8F6}" dt="2021-06-10T22:18:59.131" v="199" actId="14100"/>
          <ac:spMkLst>
            <pc:docMk/>
            <pc:sldMk cId="2495173642" sldId="6296"/>
            <ac:spMk id="90" creationId="{494F8A0E-6749-4695-B69A-2F6AFCFFA393}"/>
          </ac:spMkLst>
        </pc:spChg>
        <pc:spChg chg="mod">
          <ac:chgData name="Colleen Abel" userId="0c8c0fff-6743-436d-ad24-3066f2dccc2c" providerId="ADAL" clId="{34BDF85B-BE55-426F-BD66-E1DCD01DA8F6}" dt="2021-06-10T22:19:14.065" v="202" actId="14100"/>
          <ac:spMkLst>
            <pc:docMk/>
            <pc:sldMk cId="2495173642" sldId="6296"/>
            <ac:spMk id="91" creationId="{6247F6B7-EFC8-4615-BA86-CA0A85BA4CC4}"/>
          </ac:spMkLst>
        </pc:spChg>
        <pc:spChg chg="mod">
          <ac:chgData name="Colleen Abel" userId="0c8c0fff-6743-436d-ad24-3066f2dccc2c" providerId="ADAL" clId="{34BDF85B-BE55-426F-BD66-E1DCD01DA8F6}" dt="2021-06-10T22:19:14.065" v="202" actId="14100"/>
          <ac:spMkLst>
            <pc:docMk/>
            <pc:sldMk cId="2495173642" sldId="6296"/>
            <ac:spMk id="92" creationId="{AB0BCB8B-4958-4210-8AAC-E27462AC6D29}"/>
          </ac:spMkLst>
        </pc:spChg>
        <pc:spChg chg="mod">
          <ac:chgData name="Colleen Abel" userId="0c8c0fff-6743-436d-ad24-3066f2dccc2c" providerId="ADAL" clId="{34BDF85B-BE55-426F-BD66-E1DCD01DA8F6}" dt="2021-06-10T22:20:31.646" v="214" actId="1076"/>
          <ac:spMkLst>
            <pc:docMk/>
            <pc:sldMk cId="2495173642" sldId="6296"/>
            <ac:spMk id="93" creationId="{0722563B-37F6-4917-B55E-525B1DDEAD24}"/>
          </ac:spMkLst>
        </pc:spChg>
        <pc:spChg chg="mod">
          <ac:chgData name="Colleen Abel" userId="0c8c0fff-6743-436d-ad24-3066f2dccc2c" providerId="ADAL" clId="{34BDF85B-BE55-426F-BD66-E1DCD01DA8F6}" dt="2021-06-10T22:20:31.646" v="214" actId="1076"/>
          <ac:spMkLst>
            <pc:docMk/>
            <pc:sldMk cId="2495173642" sldId="6296"/>
            <ac:spMk id="94" creationId="{6052DD1C-0DDD-4083-950E-AB037B64A04F}"/>
          </ac:spMkLst>
        </pc:spChg>
        <pc:spChg chg="mod">
          <ac:chgData name="Colleen Abel" userId="0c8c0fff-6743-436d-ad24-3066f2dccc2c" providerId="ADAL" clId="{34BDF85B-BE55-426F-BD66-E1DCD01DA8F6}" dt="2021-06-10T22:20:31.646" v="214" actId="1076"/>
          <ac:spMkLst>
            <pc:docMk/>
            <pc:sldMk cId="2495173642" sldId="6296"/>
            <ac:spMk id="95" creationId="{03D745A6-95D1-40F0-9532-9399DE12C6C0}"/>
          </ac:spMkLst>
        </pc:spChg>
        <pc:spChg chg="mod">
          <ac:chgData name="Colleen Abel" userId="0c8c0fff-6743-436d-ad24-3066f2dccc2c" providerId="ADAL" clId="{34BDF85B-BE55-426F-BD66-E1DCD01DA8F6}" dt="2021-06-10T22:20:31.646" v="214" actId="1076"/>
          <ac:spMkLst>
            <pc:docMk/>
            <pc:sldMk cId="2495173642" sldId="6296"/>
            <ac:spMk id="96" creationId="{1B897599-3D7A-4C28-8B45-A3C312482307}"/>
          </ac:spMkLst>
        </pc:spChg>
        <pc:spChg chg="mod">
          <ac:chgData name="Colleen Abel" userId="0c8c0fff-6743-436d-ad24-3066f2dccc2c" providerId="ADAL" clId="{34BDF85B-BE55-426F-BD66-E1DCD01DA8F6}" dt="2021-06-10T22:20:31.646" v="214" actId="1076"/>
          <ac:spMkLst>
            <pc:docMk/>
            <pc:sldMk cId="2495173642" sldId="6296"/>
            <ac:spMk id="97" creationId="{CAD8C9E2-8874-41EE-8C65-55457D293065}"/>
          </ac:spMkLst>
        </pc:spChg>
        <pc:spChg chg="mod">
          <ac:chgData name="Colleen Abel" userId="0c8c0fff-6743-436d-ad24-3066f2dccc2c" providerId="ADAL" clId="{34BDF85B-BE55-426F-BD66-E1DCD01DA8F6}" dt="2021-06-10T22:20:31.646" v="214" actId="1076"/>
          <ac:spMkLst>
            <pc:docMk/>
            <pc:sldMk cId="2495173642" sldId="6296"/>
            <ac:spMk id="98" creationId="{B5470DA6-A766-4AEA-8C65-25105FF303E9}"/>
          </ac:spMkLst>
        </pc:spChg>
        <pc:spChg chg="mod">
          <ac:chgData name="Colleen Abel" userId="0c8c0fff-6743-436d-ad24-3066f2dccc2c" providerId="ADAL" clId="{34BDF85B-BE55-426F-BD66-E1DCD01DA8F6}" dt="2021-06-10T22:20:31.646" v="214" actId="1076"/>
          <ac:spMkLst>
            <pc:docMk/>
            <pc:sldMk cId="2495173642" sldId="6296"/>
            <ac:spMk id="99" creationId="{6B95369F-2703-4F09-9017-DFF1A4A98E6A}"/>
          </ac:spMkLst>
        </pc:spChg>
        <pc:spChg chg="mod">
          <ac:chgData name="Colleen Abel" userId="0c8c0fff-6743-436d-ad24-3066f2dccc2c" providerId="ADAL" clId="{34BDF85B-BE55-426F-BD66-E1DCD01DA8F6}" dt="2021-06-10T22:20:31.646" v="214" actId="1076"/>
          <ac:spMkLst>
            <pc:docMk/>
            <pc:sldMk cId="2495173642" sldId="6296"/>
            <ac:spMk id="100" creationId="{32F5F886-4E1C-4393-9C9F-866BCB4B72ED}"/>
          </ac:spMkLst>
        </pc:spChg>
        <pc:grpChg chg="add mod">
          <ac:chgData name="Colleen Abel" userId="0c8c0fff-6743-436d-ad24-3066f2dccc2c" providerId="ADAL" clId="{34BDF85B-BE55-426F-BD66-E1DCD01DA8F6}" dt="2021-06-10T22:19:42.715" v="208" actId="14100"/>
          <ac:grpSpMkLst>
            <pc:docMk/>
            <pc:sldMk cId="2495173642" sldId="6296"/>
            <ac:grpSpMk id="2" creationId="{5F46E9B7-00E7-454E-BDF0-EAF54DF47B47}"/>
          </ac:grpSpMkLst>
        </pc:grpChg>
        <pc:grpChg chg="add del mod">
          <ac:chgData name="Colleen Abel" userId="0c8c0fff-6743-436d-ad24-3066f2dccc2c" providerId="ADAL" clId="{34BDF85B-BE55-426F-BD66-E1DCD01DA8F6}" dt="2021-06-10T22:18:02.875" v="171" actId="165"/>
          <ac:grpSpMkLst>
            <pc:docMk/>
            <pc:sldMk cId="2495173642" sldId="6296"/>
            <ac:grpSpMk id="4" creationId="{5101AA9A-B5FA-40DF-9C51-07FC214E5DEA}"/>
          </ac:grpSpMkLst>
        </pc:grpChg>
        <pc:grpChg chg="add mod">
          <ac:chgData name="Colleen Abel" userId="0c8c0fff-6743-436d-ad24-3066f2dccc2c" providerId="ADAL" clId="{34BDF85B-BE55-426F-BD66-E1DCD01DA8F6}" dt="2021-06-10T22:20:06.648" v="211" actId="14100"/>
          <ac:grpSpMkLst>
            <pc:docMk/>
            <pc:sldMk cId="2495173642" sldId="6296"/>
            <ac:grpSpMk id="10" creationId="{D8A02006-2560-4A57-A5AE-65581D06BC05}"/>
          </ac:grpSpMkLst>
        </pc:grpChg>
        <pc:grpChg chg="add mod">
          <ac:chgData name="Colleen Abel" userId="0c8c0fff-6743-436d-ad24-3066f2dccc2c" providerId="ADAL" clId="{34BDF85B-BE55-426F-BD66-E1DCD01DA8F6}" dt="2021-06-10T22:19:50.348" v="209" actId="14100"/>
          <ac:grpSpMkLst>
            <pc:docMk/>
            <pc:sldMk cId="2495173642" sldId="6296"/>
            <ac:grpSpMk id="18" creationId="{BCE8214E-CE07-4CF4-A382-533B531A02FF}"/>
          </ac:grpSpMkLst>
        </pc:grpChg>
        <pc:grpChg chg="add mod">
          <ac:chgData name="Colleen Abel" userId="0c8c0fff-6743-436d-ad24-3066f2dccc2c" providerId="ADAL" clId="{34BDF85B-BE55-426F-BD66-E1DCD01DA8F6}" dt="2021-06-10T22:20:12.232" v="212" actId="14100"/>
          <ac:grpSpMkLst>
            <pc:docMk/>
            <pc:sldMk cId="2495173642" sldId="6296"/>
            <ac:grpSpMk id="19" creationId="{9C368B31-29FC-4BE3-B402-46109BA45213}"/>
          </ac:grpSpMkLst>
        </pc:grpChg>
        <pc:graphicFrameChg chg="mod">
          <ac:chgData name="Colleen Abel" userId="0c8c0fff-6743-436d-ad24-3066f2dccc2c" providerId="ADAL" clId="{34BDF85B-BE55-426F-BD66-E1DCD01DA8F6}" dt="2021-06-10T22:20:44.980" v="216"/>
          <ac:graphicFrameMkLst>
            <pc:docMk/>
            <pc:sldMk cId="2495173642" sldId="6296"/>
            <ac:graphicFrameMk id="9" creationId="{54F75702-62C9-41EA-A1B5-84CFF1EAA3F1}"/>
          </ac:graphicFrameMkLst>
        </pc:graphicFrameChg>
        <pc:graphicFrameChg chg="mod">
          <ac:chgData name="Colleen Abel" userId="0c8c0fff-6743-436d-ad24-3066f2dccc2c" providerId="ADAL" clId="{34BDF85B-BE55-426F-BD66-E1DCD01DA8F6}" dt="2021-06-10T22:18:59.131" v="199" actId="14100"/>
          <ac:graphicFrameMkLst>
            <pc:docMk/>
            <pc:sldMk cId="2495173642" sldId="6296"/>
            <ac:graphicFrameMk id="13" creationId="{DDD33246-B233-47FC-A4A5-F4DDC6878DFA}"/>
          </ac:graphicFrameMkLst>
        </pc:graphicFrameChg>
        <pc:graphicFrameChg chg="mod">
          <ac:chgData name="Colleen Abel" userId="0c8c0fff-6743-436d-ad24-3066f2dccc2c" providerId="ADAL" clId="{34BDF85B-BE55-426F-BD66-E1DCD01DA8F6}" dt="2021-06-10T22:18:59.131" v="199" actId="14100"/>
          <ac:graphicFrameMkLst>
            <pc:docMk/>
            <pc:sldMk cId="2495173642" sldId="6296"/>
            <ac:graphicFrameMk id="16" creationId="{F2AC2403-89C4-4CE7-A957-152EE8F02989}"/>
          </ac:graphicFrameMkLst>
        </pc:graphicFrameChg>
        <pc:graphicFrameChg chg="mod topLvl">
          <ac:chgData name="Colleen Abel" userId="0c8c0fff-6743-436d-ad24-3066f2dccc2c" providerId="ADAL" clId="{34BDF85B-BE55-426F-BD66-E1DCD01DA8F6}" dt="2021-06-10T22:18:59.131" v="199" actId="14100"/>
          <ac:graphicFrameMkLst>
            <pc:docMk/>
            <pc:sldMk cId="2495173642" sldId="6296"/>
            <ac:graphicFrameMk id="17" creationId="{F2B3098C-282B-4E4C-B6EA-EAAF270507C8}"/>
          </ac:graphicFrameMkLst>
        </pc:graphicFrameChg>
        <pc:graphicFrameChg chg="mod">
          <ac:chgData name="Colleen Abel" userId="0c8c0fff-6743-436d-ad24-3066f2dccc2c" providerId="ADAL" clId="{34BDF85B-BE55-426F-BD66-E1DCD01DA8F6}" dt="2021-06-10T22:20:14.881" v="213" actId="14100"/>
          <ac:graphicFrameMkLst>
            <pc:docMk/>
            <pc:sldMk cId="2495173642" sldId="6296"/>
            <ac:graphicFrameMk id="30" creationId="{32F3801B-0133-4F32-AF4E-1621B9B5089B}"/>
          </ac:graphicFrameMkLst>
        </pc:graphicFrameChg>
        <pc:graphicFrameChg chg="mod">
          <ac:chgData name="Colleen Abel" userId="0c8c0fff-6743-436d-ad24-3066f2dccc2c" providerId="ADAL" clId="{34BDF85B-BE55-426F-BD66-E1DCD01DA8F6}" dt="2021-06-10T22:19:14.065" v="202" actId="14100"/>
          <ac:graphicFrameMkLst>
            <pc:docMk/>
            <pc:sldMk cId="2495173642" sldId="6296"/>
            <ac:graphicFrameMk id="31" creationId="{B57404DE-CD9E-4865-82C6-82F77171FAED}"/>
          </ac:graphicFrameMkLst>
        </pc:graphicFrameChg>
      </pc:sldChg>
      <pc:sldChg chg="addSp delSp modSp mod">
        <pc:chgData name="Colleen Abel" userId="0c8c0fff-6743-436d-ad24-3066f2dccc2c" providerId="ADAL" clId="{34BDF85B-BE55-426F-BD66-E1DCD01DA8F6}" dt="2021-06-17T19:22:53.787" v="577" actId="207"/>
        <pc:sldMkLst>
          <pc:docMk/>
          <pc:sldMk cId="823047711" sldId="6297"/>
        </pc:sldMkLst>
        <pc:spChg chg="del">
          <ac:chgData name="Colleen Abel" userId="0c8c0fff-6743-436d-ad24-3066f2dccc2c" providerId="ADAL" clId="{34BDF85B-BE55-426F-BD66-E1DCD01DA8F6}" dt="2021-06-17T18:59:44.136" v="402" actId="478"/>
          <ac:spMkLst>
            <pc:docMk/>
            <pc:sldMk cId="823047711" sldId="6297"/>
            <ac:spMk id="9" creationId="{1197CB03-885F-4D52-899F-CAE944D0BEEF}"/>
          </ac:spMkLst>
        </pc:spChg>
        <pc:spChg chg="add mod">
          <ac:chgData name="Colleen Abel" userId="0c8c0fff-6743-436d-ad24-3066f2dccc2c" providerId="ADAL" clId="{34BDF85B-BE55-426F-BD66-E1DCD01DA8F6}" dt="2021-06-17T00:39:12.186" v="232" actId="20577"/>
          <ac:spMkLst>
            <pc:docMk/>
            <pc:sldMk cId="823047711" sldId="6297"/>
            <ac:spMk id="26" creationId="{15EAB39E-E8DD-4E73-8397-ED79CBA6C56B}"/>
          </ac:spMkLst>
        </pc:spChg>
        <pc:spChg chg="add mod">
          <ac:chgData name="Colleen Abel" userId="0c8c0fff-6743-436d-ad24-3066f2dccc2c" providerId="ADAL" clId="{34BDF85B-BE55-426F-BD66-E1DCD01DA8F6}" dt="2021-06-17T18:59:44.337" v="403"/>
          <ac:spMkLst>
            <pc:docMk/>
            <pc:sldMk cId="823047711" sldId="6297"/>
            <ac:spMk id="36" creationId="{EB3892DF-889C-4A96-83E4-B08DB373D3AC}"/>
          </ac:spMkLst>
        </pc:spChg>
        <pc:spChg chg="mod">
          <ac:chgData name="Colleen Abel" userId="0c8c0fff-6743-436d-ad24-3066f2dccc2c" providerId="ADAL" clId="{34BDF85B-BE55-426F-BD66-E1DCD01DA8F6}" dt="2021-06-17T16:59:35.787" v="312" actId="1076"/>
          <ac:spMkLst>
            <pc:docMk/>
            <pc:sldMk cId="823047711" sldId="6297"/>
            <ac:spMk id="49" creationId="{67783627-5468-44E8-899A-F09C5AAA4A5E}"/>
          </ac:spMkLst>
        </pc:spChg>
        <pc:spChg chg="mod">
          <ac:chgData name="Colleen Abel" userId="0c8c0fff-6743-436d-ad24-3066f2dccc2c" providerId="ADAL" clId="{34BDF85B-BE55-426F-BD66-E1DCD01DA8F6}" dt="2021-06-17T16:59:37.886" v="313" actId="1076"/>
          <ac:spMkLst>
            <pc:docMk/>
            <pc:sldMk cId="823047711" sldId="6297"/>
            <ac:spMk id="50" creationId="{DBAC26AF-A29F-4B30-8D37-670D6DA79648}"/>
          </ac:spMkLst>
        </pc:spChg>
        <pc:spChg chg="mod">
          <ac:chgData name="Colleen Abel" userId="0c8c0fff-6743-436d-ad24-3066f2dccc2c" providerId="ADAL" clId="{34BDF85B-BE55-426F-BD66-E1DCD01DA8F6}" dt="2021-06-17T16:59:39.753" v="314" actId="1076"/>
          <ac:spMkLst>
            <pc:docMk/>
            <pc:sldMk cId="823047711" sldId="6297"/>
            <ac:spMk id="51" creationId="{24BBF3D8-FCAD-4588-B79E-DE09DC355167}"/>
          </ac:spMkLst>
        </pc:spChg>
        <pc:graphicFrameChg chg="add del mod modGraphic">
          <ac:chgData name="Colleen Abel" userId="0c8c0fff-6743-436d-ad24-3066f2dccc2c" providerId="ADAL" clId="{34BDF85B-BE55-426F-BD66-E1DCD01DA8F6}" dt="2021-06-17T16:59:32.803" v="311" actId="478"/>
          <ac:graphicFrameMkLst>
            <pc:docMk/>
            <pc:sldMk cId="823047711" sldId="6297"/>
            <ac:graphicFrameMk id="10" creationId="{98E2B12A-C523-4C8A-A8A4-7DBC13A35F59}"/>
          </ac:graphicFrameMkLst>
        </pc:graphicFrameChg>
        <pc:graphicFrameChg chg="add del mod modGraphic">
          <ac:chgData name="Colleen Abel" userId="0c8c0fff-6743-436d-ad24-3066f2dccc2c" providerId="ADAL" clId="{34BDF85B-BE55-426F-BD66-E1DCD01DA8F6}" dt="2021-06-17T18:53:29.760" v="329" actId="478"/>
          <ac:graphicFrameMkLst>
            <pc:docMk/>
            <pc:sldMk cId="823047711" sldId="6297"/>
            <ac:graphicFrameMk id="11" creationId="{4FFCBE18-CBD1-4A19-ADE7-00ACFD13A0AA}"/>
          </ac:graphicFrameMkLst>
        </pc:graphicFrameChg>
        <pc:graphicFrameChg chg="add del mod">
          <ac:chgData name="Colleen Abel" userId="0c8c0fff-6743-436d-ad24-3066f2dccc2c" providerId="ADAL" clId="{34BDF85B-BE55-426F-BD66-E1DCD01DA8F6}" dt="2021-06-17T18:54:19.328" v="333" actId="478"/>
          <ac:graphicFrameMkLst>
            <pc:docMk/>
            <pc:sldMk cId="823047711" sldId="6297"/>
            <ac:graphicFrameMk id="12" creationId="{67962D2F-3C1A-4ABF-AB62-E4EBFD74B53B}"/>
          </ac:graphicFrameMkLst>
        </pc:graphicFrameChg>
        <pc:graphicFrameChg chg="add del mod">
          <ac:chgData name="Colleen Abel" userId="0c8c0fff-6743-436d-ad24-3066f2dccc2c" providerId="ADAL" clId="{34BDF85B-BE55-426F-BD66-E1DCD01DA8F6}" dt="2021-06-17T18:53:39.620" v="332" actId="478"/>
          <ac:graphicFrameMkLst>
            <pc:docMk/>
            <pc:sldMk cId="823047711" sldId="6297"/>
            <ac:graphicFrameMk id="13" creationId="{1F8E8248-6C07-4347-BF85-441BF3AF588B}"/>
          </ac:graphicFrameMkLst>
        </pc:graphicFrameChg>
        <pc:graphicFrameChg chg="add del mod">
          <ac:chgData name="Colleen Abel" userId="0c8c0fff-6743-436d-ad24-3066f2dccc2c" providerId="ADAL" clId="{34BDF85B-BE55-426F-BD66-E1DCD01DA8F6}" dt="2021-06-17T18:57:37.170" v="372" actId="478"/>
          <ac:graphicFrameMkLst>
            <pc:docMk/>
            <pc:sldMk cId="823047711" sldId="6297"/>
            <ac:graphicFrameMk id="14" creationId="{E46F0769-28F4-4CB6-8E75-717AAA9AF5F3}"/>
          </ac:graphicFrameMkLst>
        </pc:graphicFrameChg>
        <pc:graphicFrameChg chg="mod modGraphic">
          <ac:chgData name="Colleen Abel" userId="0c8c0fff-6743-436d-ad24-3066f2dccc2c" providerId="ADAL" clId="{34BDF85B-BE55-426F-BD66-E1DCD01DA8F6}" dt="2021-06-17T18:59:37.937" v="401" actId="20577"/>
          <ac:graphicFrameMkLst>
            <pc:docMk/>
            <pc:sldMk cId="823047711" sldId="6297"/>
            <ac:graphicFrameMk id="15" creationId="{51251AAF-6035-4BFA-86EC-F0D84338CE25}"/>
          </ac:graphicFrameMkLst>
        </pc:graphicFrameChg>
        <pc:graphicFrameChg chg="add del mod">
          <ac:chgData name="Colleen Abel" userId="0c8c0fff-6743-436d-ad24-3066f2dccc2c" providerId="ADAL" clId="{34BDF85B-BE55-426F-BD66-E1DCD01DA8F6}" dt="2021-06-17T18:58:41.270" v="385" actId="478"/>
          <ac:graphicFrameMkLst>
            <pc:docMk/>
            <pc:sldMk cId="823047711" sldId="6297"/>
            <ac:graphicFrameMk id="16" creationId="{6D4C26B9-B72D-4BC1-9A21-AB59D0D50EAD}"/>
          </ac:graphicFrameMkLst>
        </pc:graphicFrameChg>
        <pc:graphicFrameChg chg="mod">
          <ac:chgData name="Colleen Abel" userId="0c8c0fff-6743-436d-ad24-3066f2dccc2c" providerId="ADAL" clId="{34BDF85B-BE55-426F-BD66-E1DCD01DA8F6}" dt="2021-06-17T19:22:52.170" v="576" actId="207"/>
          <ac:graphicFrameMkLst>
            <pc:docMk/>
            <pc:sldMk cId="823047711" sldId="6297"/>
            <ac:graphicFrameMk id="24" creationId="{CE49AF88-7045-417F-9510-8A0EFFC4F517}"/>
          </ac:graphicFrameMkLst>
        </pc:graphicFrameChg>
        <pc:graphicFrameChg chg="add mod">
          <ac:chgData name="Colleen Abel" userId="0c8c0fff-6743-436d-ad24-3066f2dccc2c" providerId="ADAL" clId="{34BDF85B-BE55-426F-BD66-E1DCD01DA8F6}" dt="2021-06-17T18:54:42.243" v="338" actId="571"/>
          <ac:graphicFrameMkLst>
            <pc:docMk/>
            <pc:sldMk cId="823047711" sldId="6297"/>
            <ac:graphicFrameMk id="32" creationId="{A15F27AF-E2EA-4A9A-B15D-B05C51C1D2E3}"/>
          </ac:graphicFrameMkLst>
        </pc:graphicFrameChg>
        <pc:graphicFrameChg chg="add del mod">
          <ac:chgData name="Colleen Abel" userId="0c8c0fff-6743-436d-ad24-3066f2dccc2c" providerId="ADAL" clId="{34BDF85B-BE55-426F-BD66-E1DCD01DA8F6}" dt="2021-06-17T18:55:09.886" v="346" actId="478"/>
          <ac:graphicFrameMkLst>
            <pc:docMk/>
            <pc:sldMk cId="823047711" sldId="6297"/>
            <ac:graphicFrameMk id="35" creationId="{2D300DDA-8C83-4D68-B4DC-C14FC93198F7}"/>
          </ac:graphicFrameMkLst>
        </pc:graphicFrameChg>
        <pc:graphicFrameChg chg="mod">
          <ac:chgData name="Colleen Abel" userId="0c8c0fff-6743-436d-ad24-3066f2dccc2c" providerId="ADAL" clId="{34BDF85B-BE55-426F-BD66-E1DCD01DA8F6}" dt="2021-06-17T19:22:53.787" v="577" actId="207"/>
          <ac:graphicFrameMkLst>
            <pc:docMk/>
            <pc:sldMk cId="823047711" sldId="6297"/>
            <ac:graphicFrameMk id="47" creationId="{BE43CD65-709E-4269-B35B-23A98EB82106}"/>
          </ac:graphicFrameMkLst>
        </pc:graphicFrameChg>
        <pc:graphicFrameChg chg="modGraphic">
          <ac:chgData name="Colleen Abel" userId="0c8c0fff-6743-436d-ad24-3066f2dccc2c" providerId="ADAL" clId="{34BDF85B-BE55-426F-BD66-E1DCD01DA8F6}" dt="2021-06-17T16:58:51.970" v="303" actId="20577"/>
          <ac:graphicFrameMkLst>
            <pc:docMk/>
            <pc:sldMk cId="823047711" sldId="6297"/>
            <ac:graphicFrameMk id="48" creationId="{60570A53-2C33-47D7-99B9-D7312176952A}"/>
          </ac:graphicFrameMkLst>
        </pc:graphicFrameChg>
      </pc:sldChg>
      <pc:sldChg chg="addSp delSp modSp mod">
        <pc:chgData name="Colleen Abel" userId="0c8c0fff-6743-436d-ad24-3066f2dccc2c" providerId="ADAL" clId="{34BDF85B-BE55-426F-BD66-E1DCD01DA8F6}" dt="2021-06-17T21:20:21.939" v="777" actId="478"/>
        <pc:sldMkLst>
          <pc:docMk/>
          <pc:sldMk cId="1774957658" sldId="6298"/>
        </pc:sldMkLst>
        <pc:spChg chg="mod">
          <ac:chgData name="Colleen Abel" userId="0c8c0fff-6743-436d-ad24-3066f2dccc2c" providerId="ADAL" clId="{34BDF85B-BE55-426F-BD66-E1DCD01DA8F6}" dt="2021-06-17T19:07:55.103" v="413" actId="207"/>
          <ac:spMkLst>
            <pc:docMk/>
            <pc:sldMk cId="1774957658" sldId="6298"/>
            <ac:spMk id="11" creationId="{2D7E20A3-56CE-44DE-B21F-DBDA32E12F39}"/>
          </ac:spMkLst>
        </pc:spChg>
        <pc:spChg chg="mod">
          <ac:chgData name="Colleen Abel" userId="0c8c0fff-6743-436d-ad24-3066f2dccc2c" providerId="ADAL" clId="{34BDF85B-BE55-426F-BD66-E1DCD01DA8F6}" dt="2021-06-17T19:07:46.170" v="411" actId="207"/>
          <ac:spMkLst>
            <pc:docMk/>
            <pc:sldMk cId="1774957658" sldId="6298"/>
            <ac:spMk id="12" creationId="{5D6227EB-ADA2-4C06-96A7-198E8F7941FD}"/>
          </ac:spMkLst>
        </pc:spChg>
        <pc:spChg chg="mod">
          <ac:chgData name="Colleen Abel" userId="0c8c0fff-6743-436d-ad24-3066f2dccc2c" providerId="ADAL" clId="{34BDF85B-BE55-426F-BD66-E1DCD01DA8F6}" dt="2021-06-17T19:21:14.103" v="557" actId="20577"/>
          <ac:spMkLst>
            <pc:docMk/>
            <pc:sldMk cId="1774957658" sldId="6298"/>
            <ac:spMk id="34" creationId="{E8114A0E-A1AC-4688-8AD6-2F21F688DAA3}"/>
          </ac:spMkLst>
        </pc:spChg>
        <pc:spChg chg="mod">
          <ac:chgData name="Colleen Abel" userId="0c8c0fff-6743-436d-ad24-3066f2dccc2c" providerId="ADAL" clId="{34BDF85B-BE55-426F-BD66-E1DCD01DA8F6}" dt="2021-06-17T19:21:55.386" v="565" actId="20577"/>
          <ac:spMkLst>
            <pc:docMk/>
            <pc:sldMk cId="1774957658" sldId="6298"/>
            <ac:spMk id="40" creationId="{847DD133-78D0-47F7-90D2-9149176A1469}"/>
          </ac:spMkLst>
        </pc:spChg>
        <pc:spChg chg="mod">
          <ac:chgData name="Colleen Abel" userId="0c8c0fff-6743-436d-ad24-3066f2dccc2c" providerId="ADAL" clId="{34BDF85B-BE55-426F-BD66-E1DCD01DA8F6}" dt="2021-06-17T19:21:51.336" v="564" actId="20577"/>
          <ac:spMkLst>
            <pc:docMk/>
            <pc:sldMk cId="1774957658" sldId="6298"/>
            <ac:spMk id="41" creationId="{12F298F3-96C6-4775-B553-A97E3AE01CFA}"/>
          </ac:spMkLst>
        </pc:spChg>
        <pc:spChg chg="mod">
          <ac:chgData name="Colleen Abel" userId="0c8c0fff-6743-436d-ad24-3066f2dccc2c" providerId="ADAL" clId="{34BDF85B-BE55-426F-BD66-E1DCD01DA8F6}" dt="2021-06-17T19:23:00.669" v="578" actId="1076"/>
          <ac:spMkLst>
            <pc:docMk/>
            <pc:sldMk cId="1774957658" sldId="6298"/>
            <ac:spMk id="46" creationId="{8CF02EC1-FADA-4DA3-B974-72B8C0B6AD6F}"/>
          </ac:spMkLst>
        </pc:spChg>
        <pc:spChg chg="mod">
          <ac:chgData name="Colleen Abel" userId="0c8c0fff-6743-436d-ad24-3066f2dccc2c" providerId="ADAL" clId="{34BDF85B-BE55-426F-BD66-E1DCD01DA8F6}" dt="2021-06-17T19:23:03.853" v="579" actId="1076"/>
          <ac:spMkLst>
            <pc:docMk/>
            <pc:sldMk cId="1774957658" sldId="6298"/>
            <ac:spMk id="47" creationId="{3AF77527-9F30-4AC3-9E55-89A7DFF9D752}"/>
          </ac:spMkLst>
        </pc:spChg>
        <pc:spChg chg="mod">
          <ac:chgData name="Colleen Abel" userId="0c8c0fff-6743-436d-ad24-3066f2dccc2c" providerId="ADAL" clId="{34BDF85B-BE55-426F-BD66-E1DCD01DA8F6}" dt="2021-06-17T19:23:08.020" v="580" actId="1076"/>
          <ac:spMkLst>
            <pc:docMk/>
            <pc:sldMk cId="1774957658" sldId="6298"/>
            <ac:spMk id="48" creationId="{E69FDE1C-1A73-43F3-9119-D463B6C7F4D9}"/>
          </ac:spMkLst>
        </pc:spChg>
        <pc:spChg chg="del">
          <ac:chgData name="Colleen Abel" userId="0c8c0fff-6743-436d-ad24-3066f2dccc2c" providerId="ADAL" clId="{34BDF85B-BE55-426F-BD66-E1DCD01DA8F6}" dt="2021-06-17T19:23:14.753" v="581" actId="478"/>
          <ac:spMkLst>
            <pc:docMk/>
            <pc:sldMk cId="1774957658" sldId="6298"/>
            <ac:spMk id="52" creationId="{17BB1383-73B4-4115-A620-BB1B8BA59010}"/>
          </ac:spMkLst>
        </pc:spChg>
        <pc:spChg chg="add mod">
          <ac:chgData name="Colleen Abel" userId="0c8c0fff-6743-436d-ad24-3066f2dccc2c" providerId="ADAL" clId="{34BDF85B-BE55-426F-BD66-E1DCD01DA8F6}" dt="2021-06-17T00:39:15.812" v="233"/>
          <ac:spMkLst>
            <pc:docMk/>
            <pc:sldMk cId="1774957658" sldId="6298"/>
            <ac:spMk id="53" creationId="{521961F0-D38B-49FB-9499-7AD62E1A1021}"/>
          </ac:spMkLst>
        </pc:spChg>
        <pc:spChg chg="add mod">
          <ac:chgData name="Colleen Abel" userId="0c8c0fff-6743-436d-ad24-3066f2dccc2c" providerId="ADAL" clId="{34BDF85B-BE55-426F-BD66-E1DCD01DA8F6}" dt="2021-06-17T01:07:40.969" v="260" actId="1076"/>
          <ac:spMkLst>
            <pc:docMk/>
            <pc:sldMk cId="1774957658" sldId="6298"/>
            <ac:spMk id="54" creationId="{8437B85C-33CE-4D70-8B1B-3686BB7E57F2}"/>
          </ac:spMkLst>
        </pc:spChg>
        <pc:spChg chg="add mod">
          <ac:chgData name="Colleen Abel" userId="0c8c0fff-6743-436d-ad24-3066f2dccc2c" providerId="ADAL" clId="{34BDF85B-BE55-426F-BD66-E1DCD01DA8F6}" dt="2021-06-17T01:09:49.403" v="290" actId="20577"/>
          <ac:spMkLst>
            <pc:docMk/>
            <pc:sldMk cId="1774957658" sldId="6298"/>
            <ac:spMk id="55" creationId="{1AC3196A-9F19-4650-BED8-E01EB06DC57D}"/>
          </ac:spMkLst>
        </pc:spChg>
        <pc:spChg chg="add mod">
          <ac:chgData name="Colleen Abel" userId="0c8c0fff-6743-436d-ad24-3066f2dccc2c" providerId="ADAL" clId="{34BDF85B-BE55-426F-BD66-E1DCD01DA8F6}" dt="2021-06-17T01:09:45.936" v="288" actId="20577"/>
          <ac:spMkLst>
            <pc:docMk/>
            <pc:sldMk cId="1774957658" sldId="6298"/>
            <ac:spMk id="56" creationId="{6F0A98B3-3E35-4131-A836-FF71228B373E}"/>
          </ac:spMkLst>
        </pc:spChg>
        <pc:spChg chg="mod">
          <ac:chgData name="Colleen Abel" userId="0c8c0fff-6743-436d-ad24-3066f2dccc2c" providerId="ADAL" clId="{34BDF85B-BE55-426F-BD66-E1DCD01DA8F6}" dt="2021-06-17T19:19:47.520" v="545" actId="1076"/>
          <ac:spMkLst>
            <pc:docMk/>
            <pc:sldMk cId="1774957658" sldId="6298"/>
            <ac:spMk id="60" creationId="{FE2BB8FD-46D7-4BEF-9B19-BAE90D2245ED}"/>
          </ac:spMkLst>
        </pc:spChg>
        <pc:spChg chg="mod">
          <ac:chgData name="Colleen Abel" userId="0c8c0fff-6743-436d-ad24-3066f2dccc2c" providerId="ADAL" clId="{34BDF85B-BE55-426F-BD66-E1DCD01DA8F6}" dt="2021-06-17T19:19:52.720" v="547" actId="1076"/>
          <ac:spMkLst>
            <pc:docMk/>
            <pc:sldMk cId="1774957658" sldId="6298"/>
            <ac:spMk id="61" creationId="{D286FBE3-A34D-46A2-A830-7716E1204634}"/>
          </ac:spMkLst>
        </pc:spChg>
        <pc:spChg chg="del">
          <ac:chgData name="Colleen Abel" userId="0c8c0fff-6743-436d-ad24-3066f2dccc2c" providerId="ADAL" clId="{34BDF85B-BE55-426F-BD66-E1DCD01DA8F6}" dt="2021-06-17T01:07:49.236" v="261" actId="478"/>
          <ac:spMkLst>
            <pc:docMk/>
            <pc:sldMk cId="1774957658" sldId="6298"/>
            <ac:spMk id="66" creationId="{F4E20F5F-A94D-4864-91D5-DA2FD75DC9A6}"/>
          </ac:spMkLst>
        </pc:spChg>
        <pc:spChg chg="mod">
          <ac:chgData name="Colleen Abel" userId="0c8c0fff-6743-436d-ad24-3066f2dccc2c" providerId="ADAL" clId="{34BDF85B-BE55-426F-BD66-E1DCD01DA8F6}" dt="2021-06-17T19:21:28.073" v="559" actId="20577"/>
          <ac:spMkLst>
            <pc:docMk/>
            <pc:sldMk cId="1774957658" sldId="6298"/>
            <ac:spMk id="67" creationId="{8A3A97D2-CABB-4D19-809C-0BA22E31094D}"/>
          </ac:spMkLst>
        </pc:spChg>
        <pc:spChg chg="mod">
          <ac:chgData name="Colleen Abel" userId="0c8c0fff-6743-436d-ad24-3066f2dccc2c" providerId="ADAL" clId="{34BDF85B-BE55-426F-BD66-E1DCD01DA8F6}" dt="2021-06-17T19:21:23.885" v="558" actId="20577"/>
          <ac:spMkLst>
            <pc:docMk/>
            <pc:sldMk cId="1774957658" sldId="6298"/>
            <ac:spMk id="68" creationId="{F9073D5C-578C-4CAA-8F2A-DD9BCA9F8AF5}"/>
          </ac:spMkLst>
        </pc:spChg>
        <pc:spChg chg="mod">
          <ac:chgData name="Colleen Abel" userId="0c8c0fff-6743-436d-ad24-3066f2dccc2c" providerId="ADAL" clId="{34BDF85B-BE55-426F-BD66-E1DCD01DA8F6}" dt="2021-06-17T19:19:50.487" v="546" actId="1076"/>
          <ac:spMkLst>
            <pc:docMk/>
            <pc:sldMk cId="1774957658" sldId="6298"/>
            <ac:spMk id="69" creationId="{A4E9999B-D68B-4CD6-9E58-C5B7A10830FB}"/>
          </ac:spMkLst>
        </pc:spChg>
        <pc:spChg chg="add mod">
          <ac:chgData name="Colleen Abel" userId="0c8c0fff-6743-436d-ad24-3066f2dccc2c" providerId="ADAL" clId="{34BDF85B-BE55-426F-BD66-E1DCD01DA8F6}" dt="2021-06-17T01:07:49.486" v="262"/>
          <ac:spMkLst>
            <pc:docMk/>
            <pc:sldMk cId="1774957658" sldId="6298"/>
            <ac:spMk id="75" creationId="{4DD2B1A0-8982-4AF5-B364-91CDF311017C}"/>
          </ac:spMkLst>
        </pc:spChg>
        <pc:spChg chg="add mod">
          <ac:chgData name="Colleen Abel" userId="0c8c0fff-6743-436d-ad24-3066f2dccc2c" providerId="ADAL" clId="{34BDF85B-BE55-426F-BD66-E1DCD01DA8F6}" dt="2021-06-17T19:23:14.986" v="582"/>
          <ac:spMkLst>
            <pc:docMk/>
            <pc:sldMk cId="1774957658" sldId="6298"/>
            <ac:spMk id="78" creationId="{26F8F0A1-962C-4354-8ACB-20CC368D0AA2}"/>
          </ac:spMkLst>
        </pc:spChg>
        <pc:grpChg chg="add mod">
          <ac:chgData name="Colleen Abel" userId="0c8c0fff-6743-436d-ad24-3066f2dccc2c" providerId="ADAL" clId="{34BDF85B-BE55-426F-BD66-E1DCD01DA8F6}" dt="2021-06-17T01:07:55.553" v="264" actId="1076"/>
          <ac:grpSpMkLst>
            <pc:docMk/>
            <pc:sldMk cId="1774957658" sldId="6298"/>
            <ac:grpSpMk id="9" creationId="{5EDD754E-CF45-4634-B43F-196875E59788}"/>
          </ac:grpSpMkLst>
        </pc:grpChg>
        <pc:grpChg chg="add mod">
          <ac:chgData name="Colleen Abel" userId="0c8c0fff-6743-436d-ad24-3066f2dccc2c" providerId="ADAL" clId="{34BDF85B-BE55-426F-BD66-E1DCD01DA8F6}" dt="2021-06-17T01:08:05.770" v="266" actId="1076"/>
          <ac:grpSpMkLst>
            <pc:docMk/>
            <pc:sldMk cId="1774957658" sldId="6298"/>
            <ac:grpSpMk id="13" creationId="{55AE21B9-2725-4766-B69A-0B33DA37122C}"/>
          </ac:grpSpMkLst>
        </pc:grpChg>
        <pc:grpChg chg="del">
          <ac:chgData name="Colleen Abel" userId="0c8c0fff-6743-436d-ad24-3066f2dccc2c" providerId="ADAL" clId="{34BDF85B-BE55-426F-BD66-E1DCD01DA8F6}" dt="2021-06-17T01:05:35.653" v="241" actId="165"/>
          <ac:grpSpMkLst>
            <pc:docMk/>
            <pc:sldMk cId="1774957658" sldId="6298"/>
            <ac:grpSpMk id="20" creationId="{AD547831-2B97-41E7-AC9C-A67776EEB616}"/>
          </ac:grpSpMkLst>
        </pc:grpChg>
        <pc:graphicFrameChg chg="add del mod modGraphic">
          <ac:chgData name="Colleen Abel" userId="0c8c0fff-6743-436d-ad24-3066f2dccc2c" providerId="ADAL" clId="{34BDF85B-BE55-426F-BD66-E1DCD01DA8F6}" dt="2021-06-17T19:15:17.903" v="478" actId="478"/>
          <ac:graphicFrameMkLst>
            <pc:docMk/>
            <pc:sldMk cId="1774957658" sldId="6298"/>
            <ac:graphicFrameMk id="18" creationId="{53EBB07D-7137-461D-97A3-273B0B9E3F5B}"/>
          </ac:graphicFrameMkLst>
        </pc:graphicFrameChg>
        <pc:graphicFrameChg chg="mod topLvl">
          <ac:chgData name="Colleen Abel" userId="0c8c0fff-6743-436d-ad24-3066f2dccc2c" providerId="ADAL" clId="{34BDF85B-BE55-426F-BD66-E1DCD01DA8F6}" dt="2021-06-17T01:07:53.503" v="263" actId="164"/>
          <ac:graphicFrameMkLst>
            <pc:docMk/>
            <pc:sldMk cId="1774957658" sldId="6298"/>
            <ac:graphicFrameMk id="19" creationId="{947AFDE4-05D0-48E4-B98D-9E0794F6A93A}"/>
          </ac:graphicFrameMkLst>
        </pc:graphicFrameChg>
        <pc:graphicFrameChg chg="add del mod modGraphic">
          <ac:chgData name="Colleen Abel" userId="0c8c0fff-6743-436d-ad24-3066f2dccc2c" providerId="ADAL" clId="{34BDF85B-BE55-426F-BD66-E1DCD01DA8F6}" dt="2021-06-17T19:18:16.251" v="534" actId="478"/>
          <ac:graphicFrameMkLst>
            <pc:docMk/>
            <pc:sldMk cId="1774957658" sldId="6298"/>
            <ac:graphicFrameMk id="21" creationId="{40E565E4-9866-4ED2-94F0-793C421774E2}"/>
          </ac:graphicFrameMkLst>
        </pc:graphicFrameChg>
        <pc:graphicFrameChg chg="add del mod">
          <ac:chgData name="Colleen Abel" userId="0c8c0fff-6743-436d-ad24-3066f2dccc2c" providerId="ADAL" clId="{34BDF85B-BE55-426F-BD66-E1DCD01DA8F6}" dt="2021-06-17T19:18:34.508" v="536"/>
          <ac:graphicFrameMkLst>
            <pc:docMk/>
            <pc:sldMk cId="1774957658" sldId="6298"/>
            <ac:graphicFrameMk id="22" creationId="{5F16F19D-6E11-468F-B8EE-62D73366C910}"/>
          </ac:graphicFrameMkLst>
        </pc:graphicFrameChg>
        <pc:graphicFrameChg chg="mod modGraphic">
          <ac:chgData name="Colleen Abel" userId="0c8c0fff-6743-436d-ad24-3066f2dccc2c" providerId="ADAL" clId="{34BDF85B-BE55-426F-BD66-E1DCD01DA8F6}" dt="2021-06-17T21:17:07.293" v="767"/>
          <ac:graphicFrameMkLst>
            <pc:docMk/>
            <pc:sldMk cId="1774957658" sldId="6298"/>
            <ac:graphicFrameMk id="35" creationId="{49608FEC-1F79-452A-8156-2383DA46B746}"/>
          </ac:graphicFrameMkLst>
        </pc:graphicFrameChg>
        <pc:graphicFrameChg chg="mod">
          <ac:chgData name="Colleen Abel" userId="0c8c0fff-6743-436d-ad24-3066f2dccc2c" providerId="ADAL" clId="{34BDF85B-BE55-426F-BD66-E1DCD01DA8F6}" dt="2021-06-17T19:15:14.320" v="477" actId="404"/>
          <ac:graphicFrameMkLst>
            <pc:docMk/>
            <pc:sldMk cId="1774957658" sldId="6298"/>
            <ac:graphicFrameMk id="36" creationId="{E166C1A4-F3DF-4E2D-A3DE-F6F7D4A20DF1}"/>
          </ac:graphicFrameMkLst>
        </pc:graphicFrameChg>
        <pc:graphicFrameChg chg="mod">
          <ac:chgData name="Colleen Abel" userId="0c8c0fff-6743-436d-ad24-3066f2dccc2c" providerId="ADAL" clId="{34BDF85B-BE55-426F-BD66-E1DCD01DA8F6}" dt="2021-06-17T19:22:48.153" v="575" actId="207"/>
          <ac:graphicFrameMkLst>
            <pc:docMk/>
            <pc:sldMk cId="1774957658" sldId="6298"/>
            <ac:graphicFrameMk id="37" creationId="{58CCF041-CAE7-485F-8F23-E85F921D8D17}"/>
          </ac:graphicFrameMkLst>
        </pc:graphicFrameChg>
        <pc:graphicFrameChg chg="mod">
          <ac:chgData name="Colleen Abel" userId="0c8c0fff-6743-436d-ad24-3066f2dccc2c" providerId="ADAL" clId="{34BDF85B-BE55-426F-BD66-E1DCD01DA8F6}" dt="2021-06-17T01:06:47.458" v="255" actId="207"/>
          <ac:graphicFrameMkLst>
            <pc:docMk/>
            <pc:sldMk cId="1774957658" sldId="6298"/>
            <ac:graphicFrameMk id="44" creationId="{3EA61BFC-8700-4FA0-A1CD-1E55F45513F2}"/>
          </ac:graphicFrameMkLst>
        </pc:graphicFrameChg>
        <pc:graphicFrameChg chg="add mod">
          <ac:chgData name="Colleen Abel" userId="0c8c0fff-6743-436d-ad24-3066f2dccc2c" providerId="ADAL" clId="{34BDF85B-BE55-426F-BD66-E1DCD01DA8F6}" dt="2021-06-17T01:09:11.203" v="281" actId="207"/>
          <ac:graphicFrameMkLst>
            <pc:docMk/>
            <pc:sldMk cId="1774957658" sldId="6298"/>
            <ac:graphicFrameMk id="57" creationId="{2CA14787-3DDD-46D2-B5F6-255F58C7C474}"/>
          </ac:graphicFrameMkLst>
        </pc:graphicFrameChg>
        <pc:graphicFrameChg chg="mod">
          <ac:chgData name="Colleen Abel" userId="0c8c0fff-6743-436d-ad24-3066f2dccc2c" providerId="ADAL" clId="{34BDF85B-BE55-426F-BD66-E1DCD01DA8F6}" dt="2021-06-17T19:19:43.820" v="544" actId="207"/>
          <ac:graphicFrameMkLst>
            <pc:docMk/>
            <pc:sldMk cId="1774957658" sldId="6298"/>
            <ac:graphicFrameMk id="58" creationId="{F4F71B0B-ECC6-4488-AE12-AF34851A5714}"/>
          </ac:graphicFrameMkLst>
        </pc:graphicFrameChg>
        <pc:graphicFrameChg chg="add del mod modGraphic">
          <ac:chgData name="Colleen Abel" userId="0c8c0fff-6743-436d-ad24-3066f2dccc2c" providerId="ADAL" clId="{34BDF85B-BE55-426F-BD66-E1DCD01DA8F6}" dt="2021-06-17T19:13:05.103" v="444" actId="478"/>
          <ac:graphicFrameMkLst>
            <pc:docMk/>
            <pc:sldMk cId="1774957658" sldId="6298"/>
            <ac:graphicFrameMk id="76" creationId="{EB6DE734-5B2F-47AE-9281-C6DE7D254D18}"/>
          </ac:graphicFrameMkLst>
        </pc:graphicFrameChg>
        <pc:graphicFrameChg chg="add del mod modGraphic">
          <ac:chgData name="Colleen Abel" userId="0c8c0fff-6743-436d-ad24-3066f2dccc2c" providerId="ADAL" clId="{34BDF85B-BE55-426F-BD66-E1DCD01DA8F6}" dt="2021-06-17T21:20:21.939" v="777" actId="478"/>
          <ac:graphicFrameMkLst>
            <pc:docMk/>
            <pc:sldMk cId="1774957658" sldId="6298"/>
            <ac:graphicFrameMk id="79" creationId="{25575E19-0D31-4EC4-A504-0117A61C8619}"/>
          </ac:graphicFrameMkLst>
        </pc:graphicFrameChg>
        <pc:picChg chg="mod">
          <ac:chgData name="Colleen Abel" userId="0c8c0fff-6743-436d-ad24-3066f2dccc2c" providerId="ADAL" clId="{34BDF85B-BE55-426F-BD66-E1DCD01DA8F6}" dt="2021-06-17T01:08:02.069" v="265" actId="164"/>
          <ac:picMkLst>
            <pc:docMk/>
            <pc:sldMk cId="1774957658" sldId="6298"/>
            <ac:picMk id="10" creationId="{B407CA98-ECA8-47AA-8EAB-0A87DEAC2825}"/>
          </ac:picMkLst>
        </pc:picChg>
        <pc:picChg chg="mod">
          <ac:chgData name="Colleen Abel" userId="0c8c0fff-6743-436d-ad24-3066f2dccc2c" providerId="ADAL" clId="{34BDF85B-BE55-426F-BD66-E1DCD01DA8F6}" dt="2021-06-17T19:07:34.473" v="408" actId="207"/>
          <ac:picMkLst>
            <pc:docMk/>
            <pc:sldMk cId="1774957658" sldId="6298"/>
            <ac:picMk id="15" creationId="{77E56340-65D3-4758-97A4-1DA9AA3B1B74}"/>
          </ac:picMkLst>
        </pc:picChg>
        <pc:picChg chg="mod">
          <ac:chgData name="Colleen Abel" userId="0c8c0fff-6743-436d-ad24-3066f2dccc2c" providerId="ADAL" clId="{34BDF85B-BE55-426F-BD66-E1DCD01DA8F6}" dt="2021-06-17T19:07:51.270" v="412" actId="207"/>
          <ac:picMkLst>
            <pc:docMk/>
            <pc:sldMk cId="1774957658" sldId="6298"/>
            <ac:picMk id="16" creationId="{5D7D103D-6744-41A3-B046-EB924BD95539}"/>
          </ac:picMkLst>
        </pc:picChg>
        <pc:picChg chg="add mod">
          <ac:chgData name="Colleen Abel" userId="0c8c0fff-6743-436d-ad24-3066f2dccc2c" providerId="ADAL" clId="{34BDF85B-BE55-426F-BD66-E1DCD01DA8F6}" dt="2021-06-17T01:09:17.703" v="282"/>
          <ac:picMkLst>
            <pc:docMk/>
            <pc:sldMk cId="1774957658" sldId="6298"/>
            <ac:picMk id="63" creationId="{48D4F713-6436-4A25-8312-42273363CC97}"/>
          </ac:picMkLst>
        </pc:picChg>
        <pc:picChg chg="mod topLvl">
          <ac:chgData name="Colleen Abel" userId="0c8c0fff-6743-436d-ad24-3066f2dccc2c" providerId="ADAL" clId="{34BDF85B-BE55-426F-BD66-E1DCD01DA8F6}" dt="2021-06-17T01:07:53.503" v="263" actId="164"/>
          <ac:picMkLst>
            <pc:docMk/>
            <pc:sldMk cId="1774957658" sldId="6298"/>
            <ac:picMk id="65" creationId="{D5C0517B-29FE-42DF-B7C5-7DD262F5029F}"/>
          </ac:picMkLst>
        </pc:picChg>
        <pc:picChg chg="mod">
          <ac:chgData name="Colleen Abel" userId="0c8c0fff-6743-436d-ad24-3066f2dccc2c" providerId="ADAL" clId="{34BDF85B-BE55-426F-BD66-E1DCD01DA8F6}" dt="2021-06-17T01:05:14.753" v="240"/>
          <ac:picMkLst>
            <pc:docMk/>
            <pc:sldMk cId="1774957658" sldId="6298"/>
            <ac:picMk id="77" creationId="{53937B86-27F2-490E-A9D5-0AA7C6866C93}"/>
          </ac:picMkLst>
        </pc:picChg>
      </pc:sldChg>
      <pc:sldChg chg="addSp modSp addCm delCm modCm">
        <pc:chgData name="Colleen Abel" userId="0c8c0fff-6743-436d-ad24-3066f2dccc2c" providerId="ADAL" clId="{34BDF85B-BE55-426F-BD66-E1DCD01DA8F6}" dt="2021-06-17T21:25:00.327" v="820" actId="1592"/>
        <pc:sldMkLst>
          <pc:docMk/>
          <pc:sldMk cId="1304014622" sldId="6299"/>
        </pc:sldMkLst>
        <pc:spChg chg="add mod">
          <ac:chgData name="Colleen Abel" userId="0c8c0fff-6743-436d-ad24-3066f2dccc2c" providerId="ADAL" clId="{34BDF85B-BE55-426F-BD66-E1DCD01DA8F6}" dt="2021-06-17T00:39:21.323" v="234"/>
          <ac:spMkLst>
            <pc:docMk/>
            <pc:sldMk cId="1304014622" sldId="6299"/>
            <ac:spMk id="26" creationId="{38616FBC-C388-4186-87A1-F5B3DFC53050}"/>
          </ac:spMkLst>
        </pc:spChg>
      </pc:sldChg>
      <pc:sldChg chg="addSp modSp">
        <pc:chgData name="Colleen Abel" userId="0c8c0fff-6743-436d-ad24-3066f2dccc2c" providerId="ADAL" clId="{34BDF85B-BE55-426F-BD66-E1DCD01DA8F6}" dt="2021-06-17T00:39:22.692" v="235"/>
        <pc:sldMkLst>
          <pc:docMk/>
          <pc:sldMk cId="1627615450" sldId="6300"/>
        </pc:sldMkLst>
        <pc:spChg chg="add mod">
          <ac:chgData name="Colleen Abel" userId="0c8c0fff-6743-436d-ad24-3066f2dccc2c" providerId="ADAL" clId="{34BDF85B-BE55-426F-BD66-E1DCD01DA8F6}" dt="2021-06-17T00:39:22.692" v="235"/>
          <ac:spMkLst>
            <pc:docMk/>
            <pc:sldMk cId="1627615450" sldId="6300"/>
            <ac:spMk id="65" creationId="{7C4C8DD1-C509-46F5-950A-EF9DA7EAC76D}"/>
          </ac:spMkLst>
        </pc:spChg>
      </pc:sldChg>
      <pc:sldChg chg="addSp delSp modSp mod">
        <pc:chgData name="Colleen Abel" userId="0c8c0fff-6743-436d-ad24-3066f2dccc2c" providerId="ADAL" clId="{34BDF85B-BE55-426F-BD66-E1DCD01DA8F6}" dt="2021-06-17T19:44:46.120" v="681"/>
        <pc:sldMkLst>
          <pc:docMk/>
          <pc:sldMk cId="2230348364" sldId="6301"/>
        </pc:sldMkLst>
        <pc:spChg chg="del">
          <ac:chgData name="Colleen Abel" userId="0c8c0fff-6743-436d-ad24-3066f2dccc2c" providerId="ADAL" clId="{34BDF85B-BE55-426F-BD66-E1DCD01DA8F6}" dt="2021-06-17T19:44:41.649" v="680" actId="478"/>
          <ac:spMkLst>
            <pc:docMk/>
            <pc:sldMk cId="2230348364" sldId="6301"/>
            <ac:spMk id="25" creationId="{2200D192-C55C-4C99-A4D8-BF71CAC9BCB2}"/>
          </ac:spMkLst>
        </pc:spChg>
        <pc:spChg chg="add mod">
          <ac:chgData name="Colleen Abel" userId="0c8c0fff-6743-436d-ad24-3066f2dccc2c" providerId="ADAL" clId="{34BDF85B-BE55-426F-BD66-E1DCD01DA8F6}" dt="2021-06-17T00:39:27.602" v="236"/>
          <ac:spMkLst>
            <pc:docMk/>
            <pc:sldMk cId="2230348364" sldId="6301"/>
            <ac:spMk id="26" creationId="{4765C5DA-BB98-4E2C-A8AB-BE5A42C054FE}"/>
          </ac:spMkLst>
        </pc:spChg>
        <pc:spChg chg="add mod">
          <ac:chgData name="Colleen Abel" userId="0c8c0fff-6743-436d-ad24-3066f2dccc2c" providerId="ADAL" clId="{34BDF85B-BE55-426F-BD66-E1DCD01DA8F6}" dt="2021-06-17T19:44:46.120" v="681"/>
          <ac:spMkLst>
            <pc:docMk/>
            <pc:sldMk cId="2230348364" sldId="6301"/>
            <ac:spMk id="28" creationId="{6FA57115-2963-4EFE-A85A-0D36F5230C7F}"/>
          </ac:spMkLst>
        </pc:spChg>
        <pc:spChg chg="mod">
          <ac:chgData name="Colleen Abel" userId="0c8c0fff-6743-436d-ad24-3066f2dccc2c" providerId="ADAL" clId="{34BDF85B-BE55-426F-BD66-E1DCD01DA8F6}" dt="2021-06-17T19:36:13.851" v="590" actId="1076"/>
          <ac:spMkLst>
            <pc:docMk/>
            <pc:sldMk cId="2230348364" sldId="6301"/>
            <ac:spMk id="49" creationId="{67783627-5468-44E8-899A-F09C5AAA4A5E}"/>
          </ac:spMkLst>
        </pc:spChg>
        <pc:spChg chg="mod">
          <ac:chgData name="Colleen Abel" userId="0c8c0fff-6743-436d-ad24-3066f2dccc2c" providerId="ADAL" clId="{34BDF85B-BE55-426F-BD66-E1DCD01DA8F6}" dt="2021-06-17T19:36:16.773" v="591" actId="1076"/>
          <ac:spMkLst>
            <pc:docMk/>
            <pc:sldMk cId="2230348364" sldId="6301"/>
            <ac:spMk id="50" creationId="{DBAC26AF-A29F-4B30-8D37-670D6DA79648}"/>
          </ac:spMkLst>
        </pc:spChg>
        <pc:spChg chg="mod">
          <ac:chgData name="Colleen Abel" userId="0c8c0fff-6743-436d-ad24-3066f2dccc2c" providerId="ADAL" clId="{34BDF85B-BE55-426F-BD66-E1DCD01DA8F6}" dt="2021-06-17T19:36:18.836" v="592" actId="1076"/>
          <ac:spMkLst>
            <pc:docMk/>
            <pc:sldMk cId="2230348364" sldId="6301"/>
            <ac:spMk id="51" creationId="{24BBF3D8-FCAD-4588-B79E-DE09DC355167}"/>
          </ac:spMkLst>
        </pc:spChg>
        <pc:graphicFrameChg chg="add del mod">
          <ac:chgData name="Colleen Abel" userId="0c8c0fff-6743-436d-ad24-3066f2dccc2c" providerId="ADAL" clId="{34BDF85B-BE55-426F-BD66-E1DCD01DA8F6}" dt="2021-06-17T19:42:16.489" v="623" actId="478"/>
          <ac:graphicFrameMkLst>
            <pc:docMk/>
            <pc:sldMk cId="2230348364" sldId="6301"/>
            <ac:graphicFrameMk id="9" creationId="{7D052BE5-7356-4017-9F1C-0447130B05CD}"/>
          </ac:graphicFrameMkLst>
        </pc:graphicFrameChg>
        <pc:graphicFrameChg chg="mod modGraphic">
          <ac:chgData name="Colleen Abel" userId="0c8c0fff-6743-436d-ad24-3066f2dccc2c" providerId="ADAL" clId="{34BDF85B-BE55-426F-BD66-E1DCD01DA8F6}" dt="2021-06-17T19:44:35.136" v="679" actId="20577"/>
          <ac:graphicFrameMkLst>
            <pc:docMk/>
            <pc:sldMk cId="2230348364" sldId="6301"/>
            <ac:graphicFrameMk id="15" creationId="{51251AAF-6035-4BFA-86EC-F0D84338CE25}"/>
          </ac:graphicFrameMkLst>
        </pc:graphicFrameChg>
        <pc:graphicFrameChg chg="modGraphic">
          <ac:chgData name="Colleen Abel" userId="0c8c0fff-6743-436d-ad24-3066f2dccc2c" providerId="ADAL" clId="{34BDF85B-BE55-426F-BD66-E1DCD01DA8F6}" dt="2021-06-17T19:36:38.085" v="595" actId="20577"/>
          <ac:graphicFrameMkLst>
            <pc:docMk/>
            <pc:sldMk cId="2230348364" sldId="6301"/>
            <ac:graphicFrameMk id="48" creationId="{60570A53-2C33-47D7-99B9-D7312176952A}"/>
          </ac:graphicFrameMkLst>
        </pc:graphicFrameChg>
      </pc:sldChg>
      <pc:sldChg chg="addSp delSp modSp mod">
        <pc:chgData name="Colleen Abel" userId="0c8c0fff-6743-436d-ad24-3066f2dccc2c" providerId="ADAL" clId="{34BDF85B-BE55-426F-BD66-E1DCD01DA8F6}" dt="2021-06-17T21:24:18.764" v="819"/>
        <pc:sldMkLst>
          <pc:docMk/>
          <pc:sldMk cId="1974256716" sldId="6302"/>
        </pc:sldMkLst>
        <pc:spChg chg="mod">
          <ac:chgData name="Colleen Abel" userId="0c8c0fff-6743-436d-ad24-3066f2dccc2c" providerId="ADAL" clId="{34BDF85B-BE55-426F-BD66-E1DCD01DA8F6}" dt="2021-06-17T21:14:00.254" v="734" actId="20577"/>
          <ac:spMkLst>
            <pc:docMk/>
            <pc:sldMk cId="1974256716" sldId="6302"/>
            <ac:spMk id="39" creationId="{D556E979-728E-4602-ADF1-476FA05862BF}"/>
          </ac:spMkLst>
        </pc:spChg>
        <pc:spChg chg="mod">
          <ac:chgData name="Colleen Abel" userId="0c8c0fff-6743-436d-ad24-3066f2dccc2c" providerId="ADAL" clId="{34BDF85B-BE55-426F-BD66-E1DCD01DA8F6}" dt="2021-06-17T21:13:55.149" v="733" actId="20577"/>
          <ac:spMkLst>
            <pc:docMk/>
            <pc:sldMk cId="1974256716" sldId="6302"/>
            <ac:spMk id="40" creationId="{C0BFCC15-E165-46BE-8557-B8FBBBBFC82E}"/>
          </ac:spMkLst>
        </pc:spChg>
        <pc:spChg chg="mod">
          <ac:chgData name="Colleen Abel" userId="0c8c0fff-6743-436d-ad24-3066f2dccc2c" providerId="ADAL" clId="{34BDF85B-BE55-426F-BD66-E1DCD01DA8F6}" dt="2021-06-17T21:14:50.222" v="745" actId="1076"/>
          <ac:spMkLst>
            <pc:docMk/>
            <pc:sldMk cId="1974256716" sldId="6302"/>
            <ac:spMk id="44" creationId="{34A8E184-5F04-4527-8375-C3DDE7D9EC0D}"/>
          </ac:spMkLst>
        </pc:spChg>
        <pc:spChg chg="mod">
          <ac:chgData name="Colleen Abel" userId="0c8c0fff-6743-436d-ad24-3066f2dccc2c" providerId="ADAL" clId="{34BDF85B-BE55-426F-BD66-E1DCD01DA8F6}" dt="2021-06-17T21:14:43.040" v="744" actId="1076"/>
          <ac:spMkLst>
            <pc:docMk/>
            <pc:sldMk cId="1974256716" sldId="6302"/>
            <ac:spMk id="45" creationId="{69D2DE9F-80EA-4C44-9037-CA20568362B1}"/>
          </ac:spMkLst>
        </pc:spChg>
        <pc:spChg chg="mod">
          <ac:chgData name="Colleen Abel" userId="0c8c0fff-6743-436d-ad24-3066f2dccc2c" providerId="ADAL" clId="{34BDF85B-BE55-426F-BD66-E1DCD01DA8F6}" dt="2021-06-17T19:56:37.327" v="698" actId="1076"/>
          <ac:spMkLst>
            <pc:docMk/>
            <pc:sldMk cId="1974256716" sldId="6302"/>
            <ac:spMk id="48" creationId="{52F580EC-9F87-4F18-94F5-D1C13D7DCBA5}"/>
          </ac:spMkLst>
        </pc:spChg>
        <pc:spChg chg="mod">
          <ac:chgData name="Colleen Abel" userId="0c8c0fff-6743-436d-ad24-3066f2dccc2c" providerId="ADAL" clId="{34BDF85B-BE55-426F-BD66-E1DCD01DA8F6}" dt="2021-06-17T19:56:43.055" v="701" actId="1076"/>
          <ac:spMkLst>
            <pc:docMk/>
            <pc:sldMk cId="1974256716" sldId="6302"/>
            <ac:spMk id="49" creationId="{420993BD-06F1-4D48-8ED2-73F355BD8CAB}"/>
          </ac:spMkLst>
        </pc:spChg>
        <pc:spChg chg="mod">
          <ac:chgData name="Colleen Abel" userId="0c8c0fff-6743-436d-ad24-3066f2dccc2c" providerId="ADAL" clId="{34BDF85B-BE55-426F-BD66-E1DCD01DA8F6}" dt="2021-06-17T19:56:47.989" v="703" actId="1076"/>
          <ac:spMkLst>
            <pc:docMk/>
            <pc:sldMk cId="1974256716" sldId="6302"/>
            <ac:spMk id="50" creationId="{9A5EE264-6106-4F97-90F8-DA234C7A248F}"/>
          </ac:spMkLst>
        </pc:spChg>
        <pc:spChg chg="mod">
          <ac:chgData name="Colleen Abel" userId="0c8c0fff-6743-436d-ad24-3066f2dccc2c" providerId="ADAL" clId="{34BDF85B-BE55-426F-BD66-E1DCD01DA8F6}" dt="2021-06-17T19:56:45.772" v="702" actId="1076"/>
          <ac:spMkLst>
            <pc:docMk/>
            <pc:sldMk cId="1974256716" sldId="6302"/>
            <ac:spMk id="52" creationId="{3BAD74E7-AEBC-4752-BCBC-445E661346BA}"/>
          </ac:spMkLst>
        </pc:spChg>
        <pc:spChg chg="del">
          <ac:chgData name="Colleen Abel" userId="0c8c0fff-6743-436d-ad24-3066f2dccc2c" providerId="ADAL" clId="{34BDF85B-BE55-426F-BD66-E1DCD01DA8F6}" dt="2021-06-17T21:24:18.514" v="818" actId="478"/>
          <ac:spMkLst>
            <pc:docMk/>
            <pc:sldMk cId="1974256716" sldId="6302"/>
            <ac:spMk id="63" creationId="{EB5BB634-2712-4996-8858-9EC155128F60}"/>
          </ac:spMkLst>
        </pc:spChg>
        <pc:spChg chg="del mod">
          <ac:chgData name="Colleen Abel" userId="0c8c0fff-6743-436d-ad24-3066f2dccc2c" providerId="ADAL" clId="{34BDF85B-BE55-426F-BD66-E1DCD01DA8F6}" dt="2021-06-17T21:13:30.295" v="732" actId="478"/>
          <ac:spMkLst>
            <pc:docMk/>
            <pc:sldMk cId="1974256716" sldId="6302"/>
            <ac:spMk id="64" creationId="{482D8330-14A9-4A76-A142-9F1FF6F951C4}"/>
          </ac:spMkLst>
        </pc:spChg>
        <pc:spChg chg="add mod">
          <ac:chgData name="Colleen Abel" userId="0c8c0fff-6743-436d-ad24-3066f2dccc2c" providerId="ADAL" clId="{34BDF85B-BE55-426F-BD66-E1DCD01DA8F6}" dt="2021-06-17T00:39:28.359" v="237"/>
          <ac:spMkLst>
            <pc:docMk/>
            <pc:sldMk cId="1974256716" sldId="6302"/>
            <ac:spMk id="65" creationId="{1E14287B-43B3-42A3-BF3E-80957943AC44}"/>
          </ac:spMkLst>
        </pc:spChg>
        <pc:spChg chg="mod">
          <ac:chgData name="Colleen Abel" userId="0c8c0fff-6743-436d-ad24-3066f2dccc2c" providerId="ADAL" clId="{34BDF85B-BE55-426F-BD66-E1DCD01DA8F6}" dt="2021-06-17T21:13:23.048" v="731" actId="20577"/>
          <ac:spMkLst>
            <pc:docMk/>
            <pc:sldMk cId="1974256716" sldId="6302"/>
            <ac:spMk id="68" creationId="{F351BE84-5656-469A-96A4-B0E13C889403}"/>
          </ac:spMkLst>
        </pc:spChg>
        <pc:spChg chg="mod">
          <ac:chgData name="Colleen Abel" userId="0c8c0fff-6743-436d-ad24-3066f2dccc2c" providerId="ADAL" clId="{34BDF85B-BE55-426F-BD66-E1DCD01DA8F6}" dt="2021-06-17T19:55:13.186" v="687" actId="20577"/>
          <ac:spMkLst>
            <pc:docMk/>
            <pc:sldMk cId="1974256716" sldId="6302"/>
            <ac:spMk id="69" creationId="{6D7DECD7-60C9-452E-8C08-F82A60A33646}"/>
          </ac:spMkLst>
        </pc:spChg>
        <pc:spChg chg="mod">
          <ac:chgData name="Colleen Abel" userId="0c8c0fff-6743-436d-ad24-3066f2dccc2c" providerId="ADAL" clId="{34BDF85B-BE55-426F-BD66-E1DCD01DA8F6}" dt="2021-06-17T19:55:20.186" v="690" actId="207"/>
          <ac:spMkLst>
            <pc:docMk/>
            <pc:sldMk cId="1974256716" sldId="6302"/>
            <ac:spMk id="70" creationId="{F3294533-6B0F-4426-B3A3-47BE1731CC8D}"/>
          </ac:spMkLst>
        </pc:spChg>
        <pc:spChg chg="add mod">
          <ac:chgData name="Colleen Abel" userId="0c8c0fff-6743-436d-ad24-3066f2dccc2c" providerId="ADAL" clId="{34BDF85B-BE55-426F-BD66-E1DCD01DA8F6}" dt="2021-06-17T21:12:57.289" v="723"/>
          <ac:spMkLst>
            <pc:docMk/>
            <pc:sldMk cId="1974256716" sldId="6302"/>
            <ac:spMk id="71" creationId="{F80B5CCD-43AC-4377-9374-A78741D09F1D}"/>
          </ac:spMkLst>
        </pc:spChg>
        <pc:spChg chg="del">
          <ac:chgData name="Colleen Abel" userId="0c8c0fff-6743-436d-ad24-3066f2dccc2c" providerId="ADAL" clId="{34BDF85B-BE55-426F-BD66-E1DCD01DA8F6}" dt="2021-06-17T21:12:55.906" v="722" actId="478"/>
          <ac:spMkLst>
            <pc:docMk/>
            <pc:sldMk cId="1974256716" sldId="6302"/>
            <ac:spMk id="77" creationId="{EADD25C3-FC16-429D-8004-06E66A3DE913}"/>
          </ac:spMkLst>
        </pc:spChg>
        <pc:spChg chg="mod">
          <ac:chgData name="Colleen Abel" userId="0c8c0fff-6743-436d-ad24-3066f2dccc2c" providerId="ADAL" clId="{34BDF85B-BE55-426F-BD66-E1DCD01DA8F6}" dt="2021-06-17T21:13:07.110" v="724" actId="1076"/>
          <ac:spMkLst>
            <pc:docMk/>
            <pc:sldMk cId="1974256716" sldId="6302"/>
            <ac:spMk id="78" creationId="{99B32063-6A7C-4DD4-8434-2F548E95FDEF}"/>
          </ac:spMkLst>
        </pc:spChg>
        <pc:spChg chg="mod">
          <ac:chgData name="Colleen Abel" userId="0c8c0fff-6743-436d-ad24-3066f2dccc2c" providerId="ADAL" clId="{34BDF85B-BE55-426F-BD66-E1DCD01DA8F6}" dt="2021-06-17T21:13:07.110" v="724" actId="1076"/>
          <ac:spMkLst>
            <pc:docMk/>
            <pc:sldMk cId="1974256716" sldId="6302"/>
            <ac:spMk id="79" creationId="{2801DE44-1572-4D60-8BC5-70880F606CB4}"/>
          </ac:spMkLst>
        </pc:spChg>
        <pc:spChg chg="add mod">
          <ac:chgData name="Colleen Abel" userId="0c8c0fff-6743-436d-ad24-3066f2dccc2c" providerId="ADAL" clId="{34BDF85B-BE55-426F-BD66-E1DCD01DA8F6}" dt="2021-06-17T21:15:21.373" v="752" actId="207"/>
          <ac:spMkLst>
            <pc:docMk/>
            <pc:sldMk cId="1974256716" sldId="6302"/>
            <ac:spMk id="83" creationId="{AD155C24-CD00-4FAF-A3C8-F23FCBCBCE65}"/>
          </ac:spMkLst>
        </pc:spChg>
        <pc:spChg chg="add mod">
          <ac:chgData name="Colleen Abel" userId="0c8c0fff-6743-436d-ad24-3066f2dccc2c" providerId="ADAL" clId="{34BDF85B-BE55-426F-BD66-E1DCD01DA8F6}" dt="2021-06-17T21:15:09.023" v="749" actId="207"/>
          <ac:spMkLst>
            <pc:docMk/>
            <pc:sldMk cId="1974256716" sldId="6302"/>
            <ac:spMk id="84" creationId="{BC2B6ADF-1069-47E1-8FE8-9B9530E93B32}"/>
          </ac:spMkLst>
        </pc:spChg>
        <pc:spChg chg="add mod">
          <ac:chgData name="Colleen Abel" userId="0c8c0fff-6743-436d-ad24-3066f2dccc2c" providerId="ADAL" clId="{34BDF85B-BE55-426F-BD66-E1DCD01DA8F6}" dt="2021-06-17T21:12:57.289" v="723"/>
          <ac:spMkLst>
            <pc:docMk/>
            <pc:sldMk cId="1974256716" sldId="6302"/>
            <ac:spMk id="87" creationId="{A4E9F781-0D9C-457E-A912-E543103A5A88}"/>
          </ac:spMkLst>
        </pc:spChg>
        <pc:spChg chg="add mod">
          <ac:chgData name="Colleen Abel" userId="0c8c0fff-6743-436d-ad24-3066f2dccc2c" providerId="ADAL" clId="{34BDF85B-BE55-426F-BD66-E1DCD01DA8F6}" dt="2021-06-17T21:24:18.764" v="819"/>
          <ac:spMkLst>
            <pc:docMk/>
            <pc:sldMk cId="1974256716" sldId="6302"/>
            <ac:spMk id="90" creationId="{AB65E9F2-150B-4F93-BBC1-8445344D40E3}"/>
          </ac:spMkLst>
        </pc:spChg>
        <pc:grpChg chg="add mod">
          <ac:chgData name="Colleen Abel" userId="0c8c0fff-6743-436d-ad24-3066f2dccc2c" providerId="ADAL" clId="{34BDF85B-BE55-426F-BD66-E1DCD01DA8F6}" dt="2021-06-17T21:12:57.289" v="723"/>
          <ac:grpSpMkLst>
            <pc:docMk/>
            <pc:sldMk cId="1974256716" sldId="6302"/>
            <ac:grpSpMk id="66" creationId="{F92C9ACA-D2F2-4DAE-B5E1-56DE5B6395CD}"/>
          </ac:grpSpMkLst>
        </pc:grpChg>
        <pc:grpChg chg="mod">
          <ac:chgData name="Colleen Abel" userId="0c8c0fff-6743-436d-ad24-3066f2dccc2c" providerId="ADAL" clId="{34BDF85B-BE55-426F-BD66-E1DCD01DA8F6}" dt="2021-06-17T21:13:07.110" v="724" actId="1076"/>
          <ac:grpSpMkLst>
            <pc:docMk/>
            <pc:sldMk cId="1974256716" sldId="6302"/>
            <ac:grpSpMk id="80" creationId="{C1F45105-2D3D-4B04-8C0F-3B81C8A2F359}"/>
          </ac:grpSpMkLst>
        </pc:grpChg>
        <pc:graphicFrameChg chg="add del mod">
          <ac:chgData name="Colleen Abel" userId="0c8c0fff-6743-436d-ad24-3066f2dccc2c" providerId="ADAL" clId="{34BDF85B-BE55-426F-BD66-E1DCD01DA8F6}" dt="2021-06-17T21:23:49.641" v="812" actId="478"/>
          <ac:graphicFrameMkLst>
            <pc:docMk/>
            <pc:sldMk cId="1974256716" sldId="6302"/>
            <ac:graphicFrameMk id="9" creationId="{7FFDD390-3EDB-41FF-B0A1-4FC85DDEBEC4}"/>
          </ac:graphicFrameMkLst>
        </pc:graphicFrameChg>
        <pc:graphicFrameChg chg="del">
          <ac:chgData name="Colleen Abel" userId="0c8c0fff-6743-436d-ad24-3066f2dccc2c" providerId="ADAL" clId="{34BDF85B-BE55-426F-BD66-E1DCD01DA8F6}" dt="2021-06-17T21:21:28.106" v="783" actId="478"/>
          <ac:graphicFrameMkLst>
            <pc:docMk/>
            <pc:sldMk cId="1974256716" sldId="6302"/>
            <ac:graphicFrameMk id="28" creationId="{2522226C-DDA4-42E3-89BB-D184A29334E3}"/>
          </ac:graphicFrameMkLst>
        </pc:graphicFrameChg>
        <pc:graphicFrameChg chg="mod">
          <ac:chgData name="Colleen Abel" userId="0c8c0fff-6743-436d-ad24-3066f2dccc2c" providerId="ADAL" clId="{34BDF85B-BE55-426F-BD66-E1DCD01DA8F6}" dt="2021-06-17T21:23:42.010" v="811" actId="1076"/>
          <ac:graphicFrameMkLst>
            <pc:docMk/>
            <pc:sldMk cId="1974256716" sldId="6302"/>
            <ac:graphicFrameMk id="30" creationId="{E20D7744-A943-45AC-BD18-D5C9A310BE9E}"/>
          </ac:graphicFrameMkLst>
        </pc:graphicFrameChg>
        <pc:graphicFrameChg chg="add mod">
          <ac:chgData name="Colleen Abel" userId="0c8c0fff-6743-436d-ad24-3066f2dccc2c" providerId="ADAL" clId="{34BDF85B-BE55-426F-BD66-E1DCD01DA8F6}" dt="2021-06-17T21:15:32.939" v="754" actId="207"/>
          <ac:graphicFrameMkLst>
            <pc:docMk/>
            <pc:sldMk cId="1974256716" sldId="6302"/>
            <ac:graphicFrameMk id="85" creationId="{AD98EA6C-C5F0-4731-A442-1FF0EC27F194}"/>
          </ac:graphicFrameMkLst>
        </pc:graphicFrameChg>
        <pc:graphicFrameChg chg="add mod ord modGraphic">
          <ac:chgData name="Colleen Abel" userId="0c8c0fff-6743-436d-ad24-3066f2dccc2c" providerId="ADAL" clId="{34BDF85B-BE55-426F-BD66-E1DCD01DA8F6}" dt="2021-06-17T21:23:28.144" v="806" actId="1076"/>
          <ac:graphicFrameMkLst>
            <pc:docMk/>
            <pc:sldMk cId="1974256716" sldId="6302"/>
            <ac:graphicFrameMk id="88" creationId="{E7B5FA74-EE2A-433C-8D91-69FE9A8B808F}"/>
          </ac:graphicFrameMkLst>
        </pc:graphicFrameChg>
        <pc:graphicFrameChg chg="add del mod">
          <ac:chgData name="Colleen Abel" userId="0c8c0fff-6743-436d-ad24-3066f2dccc2c" providerId="ADAL" clId="{34BDF85B-BE55-426F-BD66-E1DCD01DA8F6}" dt="2021-06-17T21:23:52.914" v="813" actId="478"/>
          <ac:graphicFrameMkLst>
            <pc:docMk/>
            <pc:sldMk cId="1974256716" sldId="6302"/>
            <ac:graphicFrameMk id="89" creationId="{5865DF1E-D73E-4123-AFF4-50BD6D6828BA}"/>
          </ac:graphicFrameMkLst>
        </pc:graphicFrameChg>
        <pc:picChg chg="del">
          <ac:chgData name="Colleen Abel" userId="0c8c0fff-6743-436d-ad24-3066f2dccc2c" providerId="ADAL" clId="{34BDF85B-BE55-426F-BD66-E1DCD01DA8F6}" dt="2021-06-17T21:12:53.573" v="721" actId="478"/>
          <ac:picMkLst>
            <pc:docMk/>
            <pc:sldMk cId="1974256716" sldId="6302"/>
            <ac:picMk id="62" creationId="{903BC003-F823-4AB8-8140-8693996D4134}"/>
          </ac:picMkLst>
        </pc:picChg>
        <pc:picChg chg="mod">
          <ac:chgData name="Colleen Abel" userId="0c8c0fff-6743-436d-ad24-3066f2dccc2c" providerId="ADAL" clId="{34BDF85B-BE55-426F-BD66-E1DCD01DA8F6}" dt="2021-06-17T21:13:13.327" v="725"/>
          <ac:picMkLst>
            <pc:docMk/>
            <pc:sldMk cId="1974256716" sldId="6302"/>
            <ac:picMk id="67" creationId="{89826F0B-2A91-4FB7-BC39-4ECB9D19335F}"/>
          </ac:picMkLst>
        </pc:picChg>
        <pc:picChg chg="mod">
          <ac:chgData name="Colleen Abel" userId="0c8c0fff-6743-436d-ad24-3066f2dccc2c" providerId="ADAL" clId="{34BDF85B-BE55-426F-BD66-E1DCD01DA8F6}" dt="2021-06-17T19:55:03.619" v="684" actId="207"/>
          <ac:picMkLst>
            <pc:docMk/>
            <pc:sldMk cId="1974256716" sldId="6302"/>
            <ac:picMk id="73" creationId="{4F036EB0-4448-4FE6-BC01-8BAF3BDC3DAF}"/>
          </ac:picMkLst>
        </pc:picChg>
        <pc:picChg chg="mod">
          <ac:chgData name="Colleen Abel" userId="0c8c0fff-6743-436d-ad24-3066f2dccc2c" providerId="ADAL" clId="{34BDF85B-BE55-426F-BD66-E1DCD01DA8F6}" dt="2021-06-17T19:54:59.920" v="683" actId="207"/>
          <ac:picMkLst>
            <pc:docMk/>
            <pc:sldMk cId="1974256716" sldId="6302"/>
            <ac:picMk id="74" creationId="{998BE6D3-C6E9-428A-8033-497DD4D10392}"/>
          </ac:picMkLst>
        </pc:picChg>
        <pc:picChg chg="mod">
          <ac:chgData name="Colleen Abel" userId="0c8c0fff-6743-436d-ad24-3066f2dccc2c" providerId="ADAL" clId="{34BDF85B-BE55-426F-BD66-E1DCD01DA8F6}" dt="2021-06-17T19:45:03.809" v="682" actId="207"/>
          <ac:picMkLst>
            <pc:docMk/>
            <pc:sldMk cId="1974256716" sldId="6302"/>
            <ac:picMk id="82" creationId="{65DA7768-CCA1-4710-A141-4F9DD51D9656}"/>
          </ac:picMkLst>
        </pc:picChg>
        <pc:picChg chg="add mod">
          <ac:chgData name="Colleen Abel" userId="0c8c0fff-6743-436d-ad24-3066f2dccc2c" providerId="ADAL" clId="{34BDF85B-BE55-426F-BD66-E1DCD01DA8F6}" dt="2021-06-17T21:15:38.757" v="755"/>
          <ac:picMkLst>
            <pc:docMk/>
            <pc:sldMk cId="1974256716" sldId="6302"/>
            <ac:picMk id="86" creationId="{544911B9-5592-4B50-ABDF-BDFA76BFFA46}"/>
          </ac:picMkLst>
        </pc:picChg>
      </pc:sldChg>
      <pc:sldChg chg="addSp delSp modSp mod">
        <pc:chgData name="Colleen Abel" userId="0c8c0fff-6743-436d-ad24-3066f2dccc2c" providerId="ADAL" clId="{34BDF85B-BE55-426F-BD66-E1DCD01DA8F6}" dt="2021-06-17T21:24:13.817" v="817" actId="478"/>
        <pc:sldMkLst>
          <pc:docMk/>
          <pc:sldMk cId="3020315413" sldId="6304"/>
        </pc:sldMkLst>
        <pc:spChg chg="add del">
          <ac:chgData name="Colleen Abel" userId="0c8c0fff-6743-436d-ad24-3066f2dccc2c" providerId="ADAL" clId="{34BDF85B-BE55-426F-BD66-E1DCD01DA8F6}" dt="2021-06-17T21:24:13.817" v="817" actId="478"/>
          <ac:spMkLst>
            <pc:docMk/>
            <pc:sldMk cId="3020315413" sldId="6304"/>
            <ac:spMk id="63" creationId="{BEDB8468-846C-417D-A088-2613547B5A2E}"/>
          </ac:spMkLst>
        </pc:spChg>
        <pc:spChg chg="add del mod">
          <ac:chgData name="Colleen Abel" userId="0c8c0fff-6743-436d-ad24-3066f2dccc2c" providerId="ADAL" clId="{34BDF85B-BE55-426F-BD66-E1DCD01DA8F6}" dt="2021-06-17T21:24:13.311" v="816"/>
          <ac:spMkLst>
            <pc:docMk/>
            <pc:sldMk cId="3020315413" sldId="6304"/>
            <ac:spMk id="65" creationId="{FCC2B5F5-BF96-41E4-933F-9C7B370B0B27}"/>
          </ac:spMkLst>
        </pc:spChg>
      </pc:sldChg>
      <pc:sldChg chg="addSp modSp mod">
        <pc:chgData name="Colleen Abel" userId="0c8c0fff-6743-436d-ad24-3066f2dccc2c" providerId="ADAL" clId="{34BDF85B-BE55-426F-BD66-E1DCD01DA8F6}" dt="2021-06-17T01:08:52.086" v="273" actId="1036"/>
        <pc:sldMkLst>
          <pc:docMk/>
          <pc:sldMk cId="121276261" sldId="6305"/>
        </pc:sldMkLst>
        <pc:spChg chg="add mod">
          <ac:chgData name="Colleen Abel" userId="0c8c0fff-6743-436d-ad24-3066f2dccc2c" providerId="ADAL" clId="{34BDF85B-BE55-426F-BD66-E1DCD01DA8F6}" dt="2021-06-17T00:38:51.141" v="224"/>
          <ac:spMkLst>
            <pc:docMk/>
            <pc:sldMk cId="121276261" sldId="6305"/>
            <ac:spMk id="65" creationId="{267C7C75-48A1-4490-A36D-2FF8B48B848D}"/>
          </ac:spMkLst>
        </pc:spChg>
        <pc:spChg chg="mod">
          <ac:chgData name="Colleen Abel" userId="0c8c0fff-6743-436d-ad24-3066f2dccc2c" providerId="ADAL" clId="{34BDF85B-BE55-426F-BD66-E1DCD01DA8F6}" dt="2021-06-17T01:08:52.086" v="273" actId="1036"/>
          <ac:spMkLst>
            <pc:docMk/>
            <pc:sldMk cId="121276261" sldId="6305"/>
            <ac:spMk id="67" creationId="{392BE23B-B0E0-4663-9DDD-241F688684F8}"/>
          </ac:spMkLst>
        </pc:spChg>
        <pc:spChg chg="mod">
          <ac:chgData name="Colleen Abel" userId="0c8c0fff-6743-436d-ad24-3066f2dccc2c" providerId="ADAL" clId="{34BDF85B-BE55-426F-BD66-E1DCD01DA8F6}" dt="2021-06-17T01:08:52.086" v="273" actId="1036"/>
          <ac:spMkLst>
            <pc:docMk/>
            <pc:sldMk cId="121276261" sldId="6305"/>
            <ac:spMk id="68" creationId="{640681D6-4FCC-4C10-A7B2-8FF2A75ED279}"/>
          </ac:spMkLst>
        </pc:spChg>
        <pc:graphicFrameChg chg="mod">
          <ac:chgData name="Colleen Abel" userId="0c8c0fff-6743-436d-ad24-3066f2dccc2c" providerId="ADAL" clId="{34BDF85B-BE55-426F-BD66-E1DCD01DA8F6}" dt="2021-06-17T01:08:52.086" v="273" actId="1036"/>
          <ac:graphicFrameMkLst>
            <pc:docMk/>
            <pc:sldMk cId="121276261" sldId="6305"/>
            <ac:graphicFrameMk id="83" creationId="{BEF4242F-20AC-4D38-AC2A-1731B7E8620A}"/>
          </ac:graphicFrameMkLst>
        </pc:graphicFrameChg>
        <pc:picChg chg="mod">
          <ac:chgData name="Colleen Abel" userId="0c8c0fff-6743-436d-ad24-3066f2dccc2c" providerId="ADAL" clId="{34BDF85B-BE55-426F-BD66-E1DCD01DA8F6}" dt="2021-06-17T01:08:52.086" v="273" actId="1036"/>
          <ac:picMkLst>
            <pc:docMk/>
            <pc:sldMk cId="121276261" sldId="6305"/>
            <ac:picMk id="11" creationId="{94F2FF7B-C716-4D6D-8FF4-69B87A5DFE0F}"/>
          </ac:picMkLst>
        </pc:picChg>
      </pc:sldChg>
    </pc:docChg>
  </pc:docChgLst>
  <pc:docChgLst>
    <pc:chgData name="Bovitz Inc." userId="iohDlVVfLArxi3L0JmludKakAqLrr2zV0zLXUiJcvPQ=" providerId="None" clId="Web-{6E32FF5E-19FD-4381-A863-A16E4D4B0043}"/>
    <pc:docChg chg="modSld">
      <pc:chgData name="Bovitz Inc." userId="iohDlVVfLArxi3L0JmludKakAqLrr2zV0zLXUiJcvPQ=" providerId="None" clId="Web-{6E32FF5E-19FD-4381-A863-A16E4D4B0043}" dt="2021-07-21T22:02:56.524" v="1" actId="20577"/>
      <pc:docMkLst>
        <pc:docMk/>
      </pc:docMkLst>
      <pc:sldChg chg="modSp">
        <pc:chgData name="Bovitz Inc." userId="iohDlVVfLArxi3L0JmludKakAqLrr2zV0zLXUiJcvPQ=" providerId="None" clId="Web-{6E32FF5E-19FD-4381-A863-A16E4D4B0043}" dt="2021-07-21T22:02:56.524" v="1" actId="20577"/>
        <pc:sldMkLst>
          <pc:docMk/>
          <pc:sldMk cId="3271477354" sldId="6285"/>
        </pc:sldMkLst>
        <pc:spChg chg="mod">
          <ac:chgData name="Bovitz Inc." userId="iohDlVVfLArxi3L0JmludKakAqLrr2zV0zLXUiJcvPQ=" providerId="None" clId="Web-{6E32FF5E-19FD-4381-A863-A16E4D4B0043}" dt="2021-07-21T22:02:56.524" v="1" actId="20577"/>
          <ac:spMkLst>
            <pc:docMk/>
            <pc:sldMk cId="3271477354" sldId="6285"/>
            <ac:spMk id="8" creationId="{1BEA5F01-76C5-47B6-8AB4-E9D4F351E291}"/>
          </ac:spMkLst>
        </pc:spChg>
      </pc:sldChg>
    </pc:docChg>
  </pc:docChgLst>
  <pc:docChgLst>
    <pc:chgData name="Grace Laffoon" userId="09299009-87d6-4107-ba19-0b286f3c169c" providerId="ADAL" clId="{80820F6A-45CE-4934-9C98-CB9CC55C0C62}"/>
    <pc:docChg chg="undo redo custSel addSld delSld modSld sldOrd">
      <pc:chgData name="Grace Laffoon" userId="09299009-87d6-4107-ba19-0b286f3c169c" providerId="ADAL" clId="{80820F6A-45CE-4934-9C98-CB9CC55C0C62}" dt="2021-07-10T00:21:12.077" v="9415" actId="47"/>
      <pc:docMkLst>
        <pc:docMk/>
      </pc:docMkLst>
      <pc:sldChg chg="addSp delSp modSp mod">
        <pc:chgData name="Grace Laffoon" userId="09299009-87d6-4107-ba19-0b286f3c169c" providerId="ADAL" clId="{80820F6A-45CE-4934-9C98-CB9CC55C0C62}" dt="2021-07-06T15:08:05.400" v="8556" actId="478"/>
        <pc:sldMkLst>
          <pc:docMk/>
          <pc:sldMk cId="733595153" sldId="414"/>
        </pc:sldMkLst>
        <pc:spChg chg="add del mod">
          <ac:chgData name="Grace Laffoon" userId="09299009-87d6-4107-ba19-0b286f3c169c" providerId="ADAL" clId="{80820F6A-45CE-4934-9C98-CB9CC55C0C62}" dt="2021-07-06T15:08:05.400" v="8556" actId="478"/>
          <ac:spMkLst>
            <pc:docMk/>
            <pc:sldMk cId="733595153" sldId="414"/>
            <ac:spMk id="2" creationId="{067A3247-3202-4980-89C1-7ECBE398456B}"/>
          </ac:spMkLst>
        </pc:spChg>
        <pc:spChg chg="mod">
          <ac:chgData name="Grace Laffoon" userId="09299009-87d6-4107-ba19-0b286f3c169c" providerId="ADAL" clId="{80820F6A-45CE-4934-9C98-CB9CC55C0C62}" dt="2021-06-09T01:22:45.780" v="2261" actId="313"/>
          <ac:spMkLst>
            <pc:docMk/>
            <pc:sldMk cId="733595153" sldId="414"/>
            <ac:spMk id="4" creationId="{00000000-0000-0000-0000-000000000000}"/>
          </ac:spMkLst>
        </pc:spChg>
      </pc:sldChg>
      <pc:sldChg chg="addSp delSp modSp mod addCm delCm modCm">
        <pc:chgData name="Grace Laffoon" userId="09299009-87d6-4107-ba19-0b286f3c169c" providerId="ADAL" clId="{80820F6A-45CE-4934-9C98-CB9CC55C0C62}" dt="2021-06-10T21:51:50.240" v="7213" actId="20577"/>
        <pc:sldMkLst>
          <pc:docMk/>
          <pc:sldMk cId="3840865881" sldId="6237"/>
        </pc:sldMkLst>
        <pc:spChg chg="add mod">
          <ac:chgData name="Grace Laffoon" userId="09299009-87d6-4107-ba19-0b286f3c169c" providerId="ADAL" clId="{80820F6A-45CE-4934-9C98-CB9CC55C0C62}" dt="2021-06-09T19:23:41.234" v="6957" actId="14100"/>
          <ac:spMkLst>
            <pc:docMk/>
            <pc:sldMk cId="3840865881" sldId="6237"/>
            <ac:spMk id="4" creationId="{DC3B316A-C93E-4479-AF26-A93C66BFDE64}"/>
          </ac:spMkLst>
        </pc:spChg>
        <pc:spChg chg="add del mod">
          <ac:chgData name="Grace Laffoon" userId="09299009-87d6-4107-ba19-0b286f3c169c" providerId="ADAL" clId="{80820F6A-45CE-4934-9C98-CB9CC55C0C62}" dt="2021-06-08T19:14:32.164" v="2072" actId="478"/>
          <ac:spMkLst>
            <pc:docMk/>
            <pc:sldMk cId="3840865881" sldId="6237"/>
            <ac:spMk id="5" creationId="{8DD9C30A-B180-44B5-AF8D-DD0C6401C0F2}"/>
          </ac:spMkLst>
        </pc:spChg>
        <pc:spChg chg="add del mod">
          <ac:chgData name="Grace Laffoon" userId="09299009-87d6-4107-ba19-0b286f3c169c" providerId="ADAL" clId="{80820F6A-45CE-4934-9C98-CB9CC55C0C62}" dt="2021-06-09T19:23:14.600" v="6953" actId="478"/>
          <ac:spMkLst>
            <pc:docMk/>
            <pc:sldMk cId="3840865881" sldId="6237"/>
            <ac:spMk id="12" creationId="{43B4D2D1-368D-44A3-ADF0-3BEB88480FB2}"/>
          </ac:spMkLst>
        </pc:spChg>
        <pc:spChg chg="mod">
          <ac:chgData name="Grace Laffoon" userId="09299009-87d6-4107-ba19-0b286f3c169c" providerId="ADAL" clId="{80820F6A-45CE-4934-9C98-CB9CC55C0C62}" dt="2021-06-10T21:51:50.240" v="7213" actId="20577"/>
          <ac:spMkLst>
            <pc:docMk/>
            <pc:sldMk cId="3840865881" sldId="6237"/>
            <ac:spMk id="21" creationId="{62DFC3D8-12AC-4577-91D3-08204888A48E}"/>
          </ac:spMkLst>
        </pc:spChg>
        <pc:spChg chg="mod">
          <ac:chgData name="Grace Laffoon" userId="09299009-87d6-4107-ba19-0b286f3c169c" providerId="ADAL" clId="{80820F6A-45CE-4934-9C98-CB9CC55C0C62}" dt="2021-06-09T19:28:19.798" v="7000"/>
          <ac:spMkLst>
            <pc:docMk/>
            <pc:sldMk cId="3840865881" sldId="6237"/>
            <ac:spMk id="29" creationId="{59A4AA65-6869-46B5-B577-F2702675E40B}"/>
          </ac:spMkLst>
        </pc:spChg>
        <pc:spChg chg="add mod">
          <ac:chgData name="Grace Laffoon" userId="09299009-87d6-4107-ba19-0b286f3c169c" providerId="ADAL" clId="{80820F6A-45CE-4934-9C98-CB9CC55C0C62}" dt="2021-06-09T01:37:13.546" v="2323" actId="1035"/>
          <ac:spMkLst>
            <pc:docMk/>
            <pc:sldMk cId="3840865881" sldId="6237"/>
            <ac:spMk id="39" creationId="{B812C2DB-A040-4090-9B6B-8FA30E45B13F}"/>
          </ac:spMkLst>
        </pc:spChg>
        <pc:spChg chg="mod">
          <ac:chgData name="Grace Laffoon" userId="09299009-87d6-4107-ba19-0b286f3c169c" providerId="ADAL" clId="{80820F6A-45CE-4934-9C98-CB9CC55C0C62}" dt="2021-06-04T21:47:22.797" v="164" actId="1076"/>
          <ac:spMkLst>
            <pc:docMk/>
            <pc:sldMk cId="3840865881" sldId="6237"/>
            <ac:spMk id="42" creationId="{61D006CA-62AA-4A98-AD79-8EC3C6C0DB8E}"/>
          </ac:spMkLst>
        </pc:spChg>
        <pc:spChg chg="mod">
          <ac:chgData name="Grace Laffoon" userId="09299009-87d6-4107-ba19-0b286f3c169c" providerId="ADAL" clId="{80820F6A-45CE-4934-9C98-CB9CC55C0C62}" dt="2021-06-04T21:47:22.797" v="164" actId="1076"/>
          <ac:spMkLst>
            <pc:docMk/>
            <pc:sldMk cId="3840865881" sldId="6237"/>
            <ac:spMk id="43" creationId="{BEA2FEC9-961B-41AA-880D-BEF610903B67}"/>
          </ac:spMkLst>
        </pc:spChg>
        <pc:spChg chg="del mod">
          <ac:chgData name="Grace Laffoon" userId="09299009-87d6-4107-ba19-0b286f3c169c" providerId="ADAL" clId="{80820F6A-45CE-4934-9C98-CB9CC55C0C62}" dt="2021-06-04T21:48:24.390" v="169" actId="478"/>
          <ac:spMkLst>
            <pc:docMk/>
            <pc:sldMk cId="3840865881" sldId="6237"/>
            <ac:spMk id="44" creationId="{3840DBB3-5C6E-462E-B40B-E8DBF43307D4}"/>
          </ac:spMkLst>
        </pc:spChg>
        <pc:spChg chg="add mod">
          <ac:chgData name="Grace Laffoon" userId="09299009-87d6-4107-ba19-0b286f3c169c" providerId="ADAL" clId="{80820F6A-45CE-4934-9C98-CB9CC55C0C62}" dt="2021-06-09T01:36:19.448" v="2300" actId="164"/>
          <ac:spMkLst>
            <pc:docMk/>
            <pc:sldMk cId="3840865881" sldId="6237"/>
            <ac:spMk id="44" creationId="{41F58C65-45BB-47F3-9E81-F2650D49812C}"/>
          </ac:spMkLst>
        </pc:spChg>
        <pc:spChg chg="add mod">
          <ac:chgData name="Grace Laffoon" userId="09299009-87d6-4107-ba19-0b286f3c169c" providerId="ADAL" clId="{80820F6A-45CE-4934-9C98-CB9CC55C0C62}" dt="2021-06-09T01:36:10.881" v="2299" actId="164"/>
          <ac:spMkLst>
            <pc:docMk/>
            <pc:sldMk cId="3840865881" sldId="6237"/>
            <ac:spMk id="45" creationId="{09EE3C82-93E9-41E1-8069-AAE93CE53D0F}"/>
          </ac:spMkLst>
        </pc:spChg>
        <pc:spChg chg="del mod">
          <ac:chgData name="Grace Laffoon" userId="09299009-87d6-4107-ba19-0b286f3c169c" providerId="ADAL" clId="{80820F6A-45CE-4934-9C98-CB9CC55C0C62}" dt="2021-06-04T21:48:22.847" v="168" actId="478"/>
          <ac:spMkLst>
            <pc:docMk/>
            <pc:sldMk cId="3840865881" sldId="6237"/>
            <ac:spMk id="45" creationId="{0B45A0F3-FBBA-4EDD-800F-8692F6090D45}"/>
          </ac:spMkLst>
        </pc:spChg>
        <pc:spChg chg="del mod">
          <ac:chgData name="Grace Laffoon" userId="09299009-87d6-4107-ba19-0b286f3c169c" providerId="ADAL" clId="{80820F6A-45CE-4934-9C98-CB9CC55C0C62}" dt="2021-06-04T21:48:21.377" v="166" actId="478"/>
          <ac:spMkLst>
            <pc:docMk/>
            <pc:sldMk cId="3840865881" sldId="6237"/>
            <ac:spMk id="46" creationId="{4120B79A-A17A-4F1C-BA52-42E55353389B}"/>
          </ac:spMkLst>
        </pc:spChg>
        <pc:spChg chg="add mod">
          <ac:chgData name="Grace Laffoon" userId="09299009-87d6-4107-ba19-0b286f3c169c" providerId="ADAL" clId="{80820F6A-45CE-4934-9C98-CB9CC55C0C62}" dt="2021-06-09T01:36:10.881" v="2299" actId="164"/>
          <ac:spMkLst>
            <pc:docMk/>
            <pc:sldMk cId="3840865881" sldId="6237"/>
            <ac:spMk id="46" creationId="{A77ECC86-394E-44B4-8DD4-5E417BE582C4}"/>
          </ac:spMkLst>
        </pc:spChg>
        <pc:spChg chg="add mod">
          <ac:chgData name="Grace Laffoon" userId="09299009-87d6-4107-ba19-0b286f3c169c" providerId="ADAL" clId="{80820F6A-45CE-4934-9C98-CB9CC55C0C62}" dt="2021-06-09T01:37:05.506" v="2320" actId="1035"/>
          <ac:spMkLst>
            <pc:docMk/>
            <pc:sldMk cId="3840865881" sldId="6237"/>
            <ac:spMk id="47" creationId="{2D409948-EE7B-489F-B3FC-9CE0FF198DF1}"/>
          </ac:spMkLst>
        </pc:spChg>
        <pc:spChg chg="del mod">
          <ac:chgData name="Grace Laffoon" userId="09299009-87d6-4107-ba19-0b286f3c169c" providerId="ADAL" clId="{80820F6A-45CE-4934-9C98-CB9CC55C0C62}" dt="2021-06-04T21:48:26.227" v="170" actId="478"/>
          <ac:spMkLst>
            <pc:docMk/>
            <pc:sldMk cId="3840865881" sldId="6237"/>
            <ac:spMk id="47" creationId="{F87627DB-0CE4-4E23-A80C-46EF42ACAFB7}"/>
          </ac:spMkLst>
        </pc:spChg>
        <pc:spChg chg="mod ord">
          <ac:chgData name="Grace Laffoon" userId="09299009-87d6-4107-ba19-0b286f3c169c" providerId="ADAL" clId="{80820F6A-45CE-4934-9C98-CB9CC55C0C62}" dt="2021-06-04T22:11:05.776" v="284" actId="1035"/>
          <ac:spMkLst>
            <pc:docMk/>
            <pc:sldMk cId="3840865881" sldId="6237"/>
            <ac:spMk id="48" creationId="{F9CD384A-044B-433D-9C78-3C72A3945193}"/>
          </ac:spMkLst>
        </pc:spChg>
        <pc:spChg chg="mod ord">
          <ac:chgData name="Grace Laffoon" userId="09299009-87d6-4107-ba19-0b286f3c169c" providerId="ADAL" clId="{80820F6A-45CE-4934-9C98-CB9CC55C0C62}" dt="2021-06-04T22:11:05.776" v="284" actId="1035"/>
          <ac:spMkLst>
            <pc:docMk/>
            <pc:sldMk cId="3840865881" sldId="6237"/>
            <ac:spMk id="49" creationId="{BCB473DA-8224-4603-ACA3-E16644E9FC58}"/>
          </ac:spMkLst>
        </pc:spChg>
        <pc:spChg chg="del mod">
          <ac:chgData name="Grace Laffoon" userId="09299009-87d6-4107-ba19-0b286f3c169c" providerId="ADAL" clId="{80820F6A-45CE-4934-9C98-CB9CC55C0C62}" dt="2021-06-08T19:14:52.387" v="2074" actId="478"/>
          <ac:spMkLst>
            <pc:docMk/>
            <pc:sldMk cId="3840865881" sldId="6237"/>
            <ac:spMk id="51" creationId="{7DB996A3-E5A8-401E-A8A2-B8F6FAC20DFC}"/>
          </ac:spMkLst>
        </pc:spChg>
        <pc:spChg chg="add mod">
          <ac:chgData name="Grace Laffoon" userId="09299009-87d6-4107-ba19-0b286f3c169c" providerId="ADAL" clId="{80820F6A-45CE-4934-9C98-CB9CC55C0C62}" dt="2021-06-04T20:26:47.159" v="140" actId="207"/>
          <ac:spMkLst>
            <pc:docMk/>
            <pc:sldMk cId="3840865881" sldId="6237"/>
            <ac:spMk id="52" creationId="{615AEAB0-C5FD-41E6-B245-0B87C0679CCB}"/>
          </ac:spMkLst>
        </pc:spChg>
        <pc:spChg chg="add mod">
          <ac:chgData name="Grace Laffoon" userId="09299009-87d6-4107-ba19-0b286f3c169c" providerId="ADAL" clId="{80820F6A-45CE-4934-9C98-CB9CC55C0C62}" dt="2021-06-04T20:17:00.897" v="135" actId="207"/>
          <ac:spMkLst>
            <pc:docMk/>
            <pc:sldMk cId="3840865881" sldId="6237"/>
            <ac:spMk id="53" creationId="{BEBB2B39-85AB-4E50-9DF5-A211730C3042}"/>
          </ac:spMkLst>
        </pc:spChg>
        <pc:spChg chg="add mod">
          <ac:chgData name="Grace Laffoon" userId="09299009-87d6-4107-ba19-0b286f3c169c" providerId="ADAL" clId="{80820F6A-45CE-4934-9C98-CB9CC55C0C62}" dt="2021-06-04T22:08:57.726" v="266" actId="1076"/>
          <ac:spMkLst>
            <pc:docMk/>
            <pc:sldMk cId="3840865881" sldId="6237"/>
            <ac:spMk id="54" creationId="{6DD0B6D3-D729-4A43-9A5B-12A51319FC26}"/>
          </ac:spMkLst>
        </pc:spChg>
        <pc:spChg chg="add mod">
          <ac:chgData name="Grace Laffoon" userId="09299009-87d6-4107-ba19-0b286f3c169c" providerId="ADAL" clId="{80820F6A-45CE-4934-9C98-CB9CC55C0C62}" dt="2021-06-09T01:36:07.080" v="2298" actId="164"/>
          <ac:spMkLst>
            <pc:docMk/>
            <pc:sldMk cId="3840865881" sldId="6237"/>
            <ac:spMk id="55" creationId="{BBBBF178-4E23-4833-B5DB-2D60F2D62337}"/>
          </ac:spMkLst>
        </pc:spChg>
        <pc:spChg chg="del mod">
          <ac:chgData name="Grace Laffoon" userId="09299009-87d6-4107-ba19-0b286f3c169c" providerId="ADAL" clId="{80820F6A-45CE-4934-9C98-CB9CC55C0C62}" dt="2021-06-04T20:29:00.640" v="144" actId="478"/>
          <ac:spMkLst>
            <pc:docMk/>
            <pc:sldMk cId="3840865881" sldId="6237"/>
            <ac:spMk id="55" creationId="{FCBEE3FB-EE6A-47DA-8FB3-54ECC44B39DE}"/>
          </ac:spMkLst>
        </pc:spChg>
        <pc:spChg chg="del mod">
          <ac:chgData name="Grace Laffoon" userId="09299009-87d6-4107-ba19-0b286f3c169c" providerId="ADAL" clId="{80820F6A-45CE-4934-9C98-CB9CC55C0C62}" dt="2021-06-04T20:29:00.640" v="144" actId="478"/>
          <ac:spMkLst>
            <pc:docMk/>
            <pc:sldMk cId="3840865881" sldId="6237"/>
            <ac:spMk id="56" creationId="{8D666C04-5FEF-4B48-88E6-B3FC6480D2FB}"/>
          </ac:spMkLst>
        </pc:spChg>
        <pc:spChg chg="add mod">
          <ac:chgData name="Grace Laffoon" userId="09299009-87d6-4107-ba19-0b286f3c169c" providerId="ADAL" clId="{80820F6A-45CE-4934-9C98-CB9CC55C0C62}" dt="2021-06-09T01:37:20.141" v="2326" actId="1036"/>
          <ac:spMkLst>
            <pc:docMk/>
            <pc:sldMk cId="3840865881" sldId="6237"/>
            <ac:spMk id="56" creationId="{AF5B914B-138D-4F73-BE5B-BCE47CE0318E}"/>
          </ac:spMkLst>
        </pc:spChg>
        <pc:spChg chg="add mod">
          <ac:chgData name="Grace Laffoon" userId="09299009-87d6-4107-ba19-0b286f3c169c" providerId="ADAL" clId="{80820F6A-45CE-4934-9C98-CB9CC55C0C62}" dt="2021-06-09T01:36:02.911" v="2297" actId="164"/>
          <ac:spMkLst>
            <pc:docMk/>
            <pc:sldMk cId="3840865881" sldId="6237"/>
            <ac:spMk id="57" creationId="{AC5CD6F0-48BF-4258-8341-C5A2362B5533}"/>
          </ac:spMkLst>
        </pc:spChg>
        <pc:spChg chg="del mod">
          <ac:chgData name="Grace Laffoon" userId="09299009-87d6-4107-ba19-0b286f3c169c" providerId="ADAL" clId="{80820F6A-45CE-4934-9C98-CB9CC55C0C62}" dt="2021-06-04T20:29:00.640" v="144" actId="478"/>
          <ac:spMkLst>
            <pc:docMk/>
            <pc:sldMk cId="3840865881" sldId="6237"/>
            <ac:spMk id="57" creationId="{B6865AD5-FDE5-4ABC-975F-0F2FAA7179EF}"/>
          </ac:spMkLst>
        </pc:spChg>
        <pc:spChg chg="mod">
          <ac:chgData name="Grace Laffoon" userId="09299009-87d6-4107-ba19-0b286f3c169c" providerId="ADAL" clId="{80820F6A-45CE-4934-9C98-CB9CC55C0C62}" dt="2021-06-04T20:26:46.197" v="139" actId="207"/>
          <ac:spMkLst>
            <pc:docMk/>
            <pc:sldMk cId="3840865881" sldId="6237"/>
            <ac:spMk id="58" creationId="{6A4EA296-E415-49F9-91BA-B16111B3B748}"/>
          </ac:spMkLst>
        </pc:spChg>
        <pc:spChg chg="del mod">
          <ac:chgData name="Grace Laffoon" userId="09299009-87d6-4107-ba19-0b286f3c169c" providerId="ADAL" clId="{80820F6A-45CE-4934-9C98-CB9CC55C0C62}" dt="2021-06-04T20:29:00.640" v="144" actId="478"/>
          <ac:spMkLst>
            <pc:docMk/>
            <pc:sldMk cId="3840865881" sldId="6237"/>
            <ac:spMk id="59" creationId="{243E4572-3B3E-4660-AA08-DE6526380DAB}"/>
          </ac:spMkLst>
        </pc:spChg>
        <pc:spChg chg="add del mod">
          <ac:chgData name="Grace Laffoon" userId="09299009-87d6-4107-ba19-0b286f3c169c" providerId="ADAL" clId="{80820F6A-45CE-4934-9C98-CB9CC55C0C62}" dt="2021-06-09T01:38:19.665" v="2332"/>
          <ac:spMkLst>
            <pc:docMk/>
            <pc:sldMk cId="3840865881" sldId="6237"/>
            <ac:spMk id="59" creationId="{C1DC85AA-4F90-440D-BEA1-3A7411E2C2D2}"/>
          </ac:spMkLst>
        </pc:spChg>
        <pc:spChg chg="del mod">
          <ac:chgData name="Grace Laffoon" userId="09299009-87d6-4107-ba19-0b286f3c169c" providerId="ADAL" clId="{80820F6A-45CE-4934-9C98-CB9CC55C0C62}" dt="2021-06-04T20:29:00.640" v="144" actId="478"/>
          <ac:spMkLst>
            <pc:docMk/>
            <pc:sldMk cId="3840865881" sldId="6237"/>
            <ac:spMk id="60" creationId="{0A419A53-6885-4D6D-9581-B006FB8179C3}"/>
          </ac:spMkLst>
        </pc:spChg>
        <pc:spChg chg="add del mod">
          <ac:chgData name="Grace Laffoon" userId="09299009-87d6-4107-ba19-0b286f3c169c" providerId="ADAL" clId="{80820F6A-45CE-4934-9C98-CB9CC55C0C62}" dt="2021-06-09T01:38:19.665" v="2332"/>
          <ac:spMkLst>
            <pc:docMk/>
            <pc:sldMk cId="3840865881" sldId="6237"/>
            <ac:spMk id="60" creationId="{6F02331F-0CC1-4426-8721-476CB50A3629}"/>
          </ac:spMkLst>
        </pc:spChg>
        <pc:spChg chg="del mod">
          <ac:chgData name="Grace Laffoon" userId="09299009-87d6-4107-ba19-0b286f3c169c" providerId="ADAL" clId="{80820F6A-45CE-4934-9C98-CB9CC55C0C62}" dt="2021-06-04T20:29:00.640" v="144" actId="478"/>
          <ac:spMkLst>
            <pc:docMk/>
            <pc:sldMk cId="3840865881" sldId="6237"/>
            <ac:spMk id="61" creationId="{64C4D596-8F8C-44C2-B179-D98D8C652D1A}"/>
          </ac:spMkLst>
        </pc:spChg>
        <pc:spChg chg="add mod">
          <ac:chgData name="Grace Laffoon" userId="09299009-87d6-4107-ba19-0b286f3c169c" providerId="ADAL" clId="{80820F6A-45CE-4934-9C98-CB9CC55C0C62}" dt="2021-06-09T01:50:52.295" v="2886" actId="1076"/>
          <ac:spMkLst>
            <pc:docMk/>
            <pc:sldMk cId="3840865881" sldId="6237"/>
            <ac:spMk id="61" creationId="{AA8EA1DF-EED0-4EAC-92DE-C700A22B57DA}"/>
          </ac:spMkLst>
        </pc:spChg>
        <pc:spChg chg="mod">
          <ac:chgData name="Grace Laffoon" userId="09299009-87d6-4107-ba19-0b286f3c169c" providerId="ADAL" clId="{80820F6A-45CE-4934-9C98-CB9CC55C0C62}" dt="2021-06-04T20:28:07.107" v="142" actId="1076"/>
          <ac:spMkLst>
            <pc:docMk/>
            <pc:sldMk cId="3840865881" sldId="6237"/>
            <ac:spMk id="62" creationId="{6A785539-E023-44FB-BEEC-B5263ABA5734}"/>
          </ac:spMkLst>
        </pc:spChg>
        <pc:spChg chg="del mod">
          <ac:chgData name="Grace Laffoon" userId="09299009-87d6-4107-ba19-0b286f3c169c" providerId="ADAL" clId="{80820F6A-45CE-4934-9C98-CB9CC55C0C62}" dt="2021-06-04T20:29:00.640" v="144" actId="478"/>
          <ac:spMkLst>
            <pc:docMk/>
            <pc:sldMk cId="3840865881" sldId="6237"/>
            <ac:spMk id="63" creationId="{2182EF15-F1EA-48DA-B6B1-8376968F330A}"/>
          </ac:spMkLst>
        </pc:spChg>
        <pc:spChg chg="add mod">
          <ac:chgData name="Grace Laffoon" userId="09299009-87d6-4107-ba19-0b286f3c169c" providerId="ADAL" clId="{80820F6A-45CE-4934-9C98-CB9CC55C0C62}" dt="2021-06-09T01:50:52.295" v="2886" actId="1076"/>
          <ac:spMkLst>
            <pc:docMk/>
            <pc:sldMk cId="3840865881" sldId="6237"/>
            <ac:spMk id="63" creationId="{2D8B3C70-07EA-4EC9-ADB4-67F1D794B623}"/>
          </ac:spMkLst>
        </pc:spChg>
        <pc:spChg chg="mod">
          <ac:chgData name="Grace Laffoon" userId="09299009-87d6-4107-ba19-0b286f3c169c" providerId="ADAL" clId="{80820F6A-45CE-4934-9C98-CB9CC55C0C62}" dt="2021-06-04T21:47:08.296" v="163" actId="1076"/>
          <ac:spMkLst>
            <pc:docMk/>
            <pc:sldMk cId="3840865881" sldId="6237"/>
            <ac:spMk id="64" creationId="{0B06C912-3291-481B-BC21-6DD90D04D056}"/>
          </ac:spMkLst>
        </pc:spChg>
        <pc:spChg chg="add del mod">
          <ac:chgData name="Grace Laffoon" userId="09299009-87d6-4107-ba19-0b286f3c169c" providerId="ADAL" clId="{80820F6A-45CE-4934-9C98-CB9CC55C0C62}" dt="2021-06-09T01:54:48.690" v="3116"/>
          <ac:spMkLst>
            <pc:docMk/>
            <pc:sldMk cId="3840865881" sldId="6237"/>
            <ac:spMk id="65" creationId="{113F5FEE-20E7-46DF-9E25-0D2156CF1B65}"/>
          </ac:spMkLst>
        </pc:spChg>
        <pc:spChg chg="del mod">
          <ac:chgData name="Grace Laffoon" userId="09299009-87d6-4107-ba19-0b286f3c169c" providerId="ADAL" clId="{80820F6A-45CE-4934-9C98-CB9CC55C0C62}" dt="2021-06-04T20:29:00.640" v="144" actId="478"/>
          <ac:spMkLst>
            <pc:docMk/>
            <pc:sldMk cId="3840865881" sldId="6237"/>
            <ac:spMk id="65" creationId="{77B45CEB-22FD-4432-ACED-6D0C9A370F70}"/>
          </ac:spMkLst>
        </pc:spChg>
        <pc:spChg chg="mod">
          <ac:chgData name="Grace Laffoon" userId="09299009-87d6-4107-ba19-0b286f3c169c" providerId="ADAL" clId="{80820F6A-45CE-4934-9C98-CB9CC55C0C62}" dt="2021-06-08T19:14:30.589" v="2071" actId="20577"/>
          <ac:spMkLst>
            <pc:docMk/>
            <pc:sldMk cId="3840865881" sldId="6237"/>
            <ac:spMk id="69" creationId="{F5D3594B-0ACC-4D6E-A6D4-8591C0914E1F}"/>
          </ac:spMkLst>
        </pc:spChg>
        <pc:spChg chg="add mod">
          <ac:chgData name="Grace Laffoon" userId="09299009-87d6-4107-ba19-0b286f3c169c" providerId="ADAL" clId="{80820F6A-45CE-4934-9C98-CB9CC55C0C62}" dt="2021-06-04T22:08:57.726" v="266" actId="1076"/>
          <ac:spMkLst>
            <pc:docMk/>
            <pc:sldMk cId="3840865881" sldId="6237"/>
            <ac:spMk id="70" creationId="{BC359E2B-9CA0-47C1-A7E8-DC842491BEDD}"/>
          </ac:spMkLst>
        </pc:spChg>
        <pc:spChg chg="del mod">
          <ac:chgData name="Grace Laffoon" userId="09299009-87d6-4107-ba19-0b286f3c169c" providerId="ADAL" clId="{80820F6A-45CE-4934-9C98-CB9CC55C0C62}" dt="2021-06-04T22:09:05.866" v="268" actId="478"/>
          <ac:spMkLst>
            <pc:docMk/>
            <pc:sldMk cId="3840865881" sldId="6237"/>
            <ac:spMk id="71" creationId="{25C389C6-189C-40E0-9DBA-9D5DFD395C12}"/>
          </ac:spMkLst>
        </pc:spChg>
        <pc:spChg chg="add del mod">
          <ac:chgData name="Grace Laffoon" userId="09299009-87d6-4107-ba19-0b286f3c169c" providerId="ADAL" clId="{80820F6A-45CE-4934-9C98-CB9CC55C0C62}" dt="2021-06-09T01:54:48.690" v="3116"/>
          <ac:spMkLst>
            <pc:docMk/>
            <pc:sldMk cId="3840865881" sldId="6237"/>
            <ac:spMk id="71" creationId="{B560A355-2DFB-4F47-A561-FEDB2D84714D}"/>
          </ac:spMkLst>
        </pc:spChg>
        <pc:spChg chg="add del mod">
          <ac:chgData name="Grace Laffoon" userId="09299009-87d6-4107-ba19-0b286f3c169c" providerId="ADAL" clId="{80820F6A-45CE-4934-9C98-CB9CC55C0C62}" dt="2021-06-09T19:24:50.650" v="6975" actId="478"/>
          <ac:spMkLst>
            <pc:docMk/>
            <pc:sldMk cId="3840865881" sldId="6237"/>
            <ac:spMk id="72" creationId="{8E30A1B3-FC4F-4BCC-A9B1-6C6A13744D2E}"/>
          </ac:spMkLst>
        </pc:spChg>
        <pc:spChg chg="del mod">
          <ac:chgData name="Grace Laffoon" userId="09299009-87d6-4107-ba19-0b286f3c169c" providerId="ADAL" clId="{80820F6A-45CE-4934-9C98-CB9CC55C0C62}" dt="2021-06-04T22:09:05.866" v="268" actId="478"/>
          <ac:spMkLst>
            <pc:docMk/>
            <pc:sldMk cId="3840865881" sldId="6237"/>
            <ac:spMk id="72" creationId="{B43EFBFE-4F33-42FE-8609-C869F9017A78}"/>
          </ac:spMkLst>
        </pc:spChg>
        <pc:spChg chg="del mod">
          <ac:chgData name="Grace Laffoon" userId="09299009-87d6-4107-ba19-0b286f3c169c" providerId="ADAL" clId="{80820F6A-45CE-4934-9C98-CB9CC55C0C62}" dt="2021-06-04T22:11:09.196" v="285" actId="478"/>
          <ac:spMkLst>
            <pc:docMk/>
            <pc:sldMk cId="3840865881" sldId="6237"/>
            <ac:spMk id="73" creationId="{75B3560F-E653-4A08-8A33-70A04FE4A6E9}"/>
          </ac:spMkLst>
        </pc:spChg>
        <pc:spChg chg="del mod">
          <ac:chgData name="Grace Laffoon" userId="09299009-87d6-4107-ba19-0b286f3c169c" providerId="ADAL" clId="{80820F6A-45CE-4934-9C98-CB9CC55C0C62}" dt="2021-06-04T22:11:12.278" v="286" actId="478"/>
          <ac:spMkLst>
            <pc:docMk/>
            <pc:sldMk cId="3840865881" sldId="6237"/>
            <ac:spMk id="74" creationId="{90D7EB1B-FC37-4616-9965-3DE92292AF37}"/>
          </ac:spMkLst>
        </pc:spChg>
        <pc:spChg chg="del mod">
          <ac:chgData name="Grace Laffoon" userId="09299009-87d6-4107-ba19-0b286f3c169c" providerId="ADAL" clId="{80820F6A-45CE-4934-9C98-CB9CC55C0C62}" dt="2021-06-04T22:11:12.278" v="286" actId="478"/>
          <ac:spMkLst>
            <pc:docMk/>
            <pc:sldMk cId="3840865881" sldId="6237"/>
            <ac:spMk id="75" creationId="{ACC18E01-A35A-4FAA-978C-5E6F38E90478}"/>
          </ac:spMkLst>
        </pc:spChg>
        <pc:spChg chg="del mod">
          <ac:chgData name="Grace Laffoon" userId="09299009-87d6-4107-ba19-0b286f3c169c" providerId="ADAL" clId="{80820F6A-45CE-4934-9C98-CB9CC55C0C62}" dt="2021-06-04T22:11:12.278" v="286" actId="478"/>
          <ac:spMkLst>
            <pc:docMk/>
            <pc:sldMk cId="3840865881" sldId="6237"/>
            <ac:spMk id="76" creationId="{BA2669FB-0AB4-4EB8-BC55-A4E22CB3E27D}"/>
          </ac:spMkLst>
        </pc:spChg>
        <pc:spChg chg="del mod">
          <ac:chgData name="Grace Laffoon" userId="09299009-87d6-4107-ba19-0b286f3c169c" providerId="ADAL" clId="{80820F6A-45CE-4934-9C98-CB9CC55C0C62}" dt="2021-06-04T22:03:41.666" v="246" actId="478"/>
          <ac:spMkLst>
            <pc:docMk/>
            <pc:sldMk cId="3840865881" sldId="6237"/>
            <ac:spMk id="77" creationId="{F1702A56-5951-43F3-A52E-79F4DC0A9BA3}"/>
          </ac:spMkLst>
        </pc:spChg>
        <pc:spChg chg="del mod">
          <ac:chgData name="Grace Laffoon" userId="09299009-87d6-4107-ba19-0b286f3c169c" providerId="ADAL" clId="{80820F6A-45CE-4934-9C98-CB9CC55C0C62}" dt="2021-06-04T22:03:40.126" v="245" actId="478"/>
          <ac:spMkLst>
            <pc:docMk/>
            <pc:sldMk cId="3840865881" sldId="6237"/>
            <ac:spMk id="78" creationId="{73F3F538-9F63-4E88-A5BE-A456BD783B4B}"/>
          </ac:spMkLst>
        </pc:spChg>
        <pc:spChg chg="add mod">
          <ac:chgData name="Grace Laffoon" userId="09299009-87d6-4107-ba19-0b286f3c169c" providerId="ADAL" clId="{80820F6A-45CE-4934-9C98-CB9CC55C0C62}" dt="2021-06-04T22:09:03.217" v="267" actId="1076"/>
          <ac:spMkLst>
            <pc:docMk/>
            <pc:sldMk cId="3840865881" sldId="6237"/>
            <ac:spMk id="79" creationId="{220E096F-3222-45D3-AF0E-D76AC23B909C}"/>
          </ac:spMkLst>
        </pc:spChg>
        <pc:spChg chg="add mod">
          <ac:chgData name="Grace Laffoon" userId="09299009-87d6-4107-ba19-0b286f3c169c" providerId="ADAL" clId="{80820F6A-45CE-4934-9C98-CB9CC55C0C62}" dt="2021-06-04T22:09:03.217" v="267" actId="1076"/>
          <ac:spMkLst>
            <pc:docMk/>
            <pc:sldMk cId="3840865881" sldId="6237"/>
            <ac:spMk id="80" creationId="{EAD71CF9-30BC-4FA1-94B8-1015E6DB9B46}"/>
          </ac:spMkLst>
        </pc:spChg>
        <pc:spChg chg="add del mod">
          <ac:chgData name="Grace Laffoon" userId="09299009-87d6-4107-ba19-0b286f3c169c" providerId="ADAL" clId="{80820F6A-45CE-4934-9C98-CB9CC55C0C62}" dt="2021-06-09T01:34:16.737" v="2263" actId="21"/>
          <ac:spMkLst>
            <pc:docMk/>
            <pc:sldMk cId="3840865881" sldId="6237"/>
            <ac:spMk id="81" creationId="{BADFA04E-639F-4191-A387-7450965670D0}"/>
          </ac:spMkLst>
        </pc:spChg>
        <pc:spChg chg="add del mod">
          <ac:chgData name="Grace Laffoon" userId="09299009-87d6-4107-ba19-0b286f3c169c" providerId="ADAL" clId="{80820F6A-45CE-4934-9C98-CB9CC55C0C62}" dt="2021-06-09T01:34:16.737" v="2263" actId="21"/>
          <ac:spMkLst>
            <pc:docMk/>
            <pc:sldMk cId="3840865881" sldId="6237"/>
            <ac:spMk id="82" creationId="{DD27C350-56D5-43FA-AEFF-F1BB88B7CB03}"/>
          </ac:spMkLst>
        </pc:spChg>
        <pc:grpChg chg="add mod">
          <ac:chgData name="Grace Laffoon" userId="09299009-87d6-4107-ba19-0b286f3c169c" providerId="ADAL" clId="{80820F6A-45CE-4934-9C98-CB9CC55C0C62}" dt="2021-06-09T01:36:28.101" v="2301" actId="552"/>
          <ac:grpSpMkLst>
            <pc:docMk/>
            <pc:sldMk cId="3840865881" sldId="6237"/>
            <ac:grpSpMk id="6" creationId="{7A16AB7F-2A41-4988-BE5B-DFB503258379}"/>
          </ac:grpSpMkLst>
        </pc:grpChg>
        <pc:grpChg chg="add mod">
          <ac:chgData name="Grace Laffoon" userId="09299009-87d6-4107-ba19-0b286f3c169c" providerId="ADAL" clId="{80820F6A-45CE-4934-9C98-CB9CC55C0C62}" dt="2021-06-09T01:36:54.823" v="2314" actId="1035"/>
          <ac:grpSpMkLst>
            <pc:docMk/>
            <pc:sldMk cId="3840865881" sldId="6237"/>
            <ac:grpSpMk id="7" creationId="{E58EE867-8B66-4C57-B96E-683EDA998968}"/>
          </ac:grpSpMkLst>
        </pc:grpChg>
        <pc:grpChg chg="add mod">
          <ac:chgData name="Grace Laffoon" userId="09299009-87d6-4107-ba19-0b286f3c169c" providerId="ADAL" clId="{80820F6A-45CE-4934-9C98-CB9CC55C0C62}" dt="2021-06-09T01:36:47.467" v="2308" actId="1035"/>
          <ac:grpSpMkLst>
            <pc:docMk/>
            <pc:sldMk cId="3840865881" sldId="6237"/>
            <ac:grpSpMk id="8" creationId="{1089A310-CE0D-4738-9FAC-41485C70E777}"/>
          </ac:grpSpMkLst>
        </pc:grpChg>
        <pc:grpChg chg="add mod">
          <ac:chgData name="Grace Laffoon" userId="09299009-87d6-4107-ba19-0b286f3c169c" providerId="ADAL" clId="{80820F6A-45CE-4934-9C98-CB9CC55C0C62}" dt="2021-06-09T01:36:28.101" v="2301" actId="552"/>
          <ac:grpSpMkLst>
            <pc:docMk/>
            <pc:sldMk cId="3840865881" sldId="6237"/>
            <ac:grpSpMk id="9" creationId="{7EC118E8-6A0D-434F-91E2-B29A731D1080}"/>
          </ac:grpSpMkLst>
        </pc:grpChg>
        <pc:graphicFrameChg chg="mod modGraphic">
          <ac:chgData name="Grace Laffoon" userId="09299009-87d6-4107-ba19-0b286f3c169c" providerId="ADAL" clId="{80820F6A-45CE-4934-9C98-CB9CC55C0C62}" dt="2021-06-09T01:38:27.691" v="2337" actId="113"/>
          <ac:graphicFrameMkLst>
            <pc:docMk/>
            <pc:sldMk cId="3840865881" sldId="6237"/>
            <ac:graphicFrameMk id="3" creationId="{3918F0D6-58CE-4177-AB46-58F30E5030FC}"/>
          </ac:graphicFrameMkLst>
        </pc:graphicFrameChg>
        <pc:graphicFrameChg chg="mod">
          <ac:chgData name="Grace Laffoon" userId="09299009-87d6-4107-ba19-0b286f3c169c" providerId="ADAL" clId="{80820F6A-45CE-4934-9C98-CB9CC55C0C62}" dt="2021-06-04T20:26:51.927" v="141" actId="207"/>
          <ac:graphicFrameMkLst>
            <pc:docMk/>
            <pc:sldMk cId="3840865881" sldId="6237"/>
            <ac:graphicFrameMk id="24" creationId="{E656670F-404E-4F54-A555-F6FB57605A66}"/>
          </ac:graphicFrameMkLst>
        </pc:graphicFrameChg>
        <pc:graphicFrameChg chg="mod modGraphic">
          <ac:chgData name="Grace Laffoon" userId="09299009-87d6-4107-ba19-0b286f3c169c" providerId="ADAL" clId="{80820F6A-45CE-4934-9C98-CB9CC55C0C62}" dt="2021-06-04T22:02:49.457" v="241" actId="2062"/>
          <ac:graphicFrameMkLst>
            <pc:docMk/>
            <pc:sldMk cId="3840865881" sldId="6237"/>
            <ac:graphicFrameMk id="68" creationId="{2BF208E3-020C-4999-B100-38D821F7B188}"/>
          </ac:graphicFrameMkLst>
        </pc:graphicFrameChg>
      </pc:sldChg>
      <pc:sldChg chg="modSp mod">
        <pc:chgData name="Grace Laffoon" userId="09299009-87d6-4107-ba19-0b286f3c169c" providerId="ADAL" clId="{80820F6A-45CE-4934-9C98-CB9CC55C0C62}" dt="2021-06-30T03:52:32.072" v="7764" actId="13926"/>
        <pc:sldMkLst>
          <pc:docMk/>
          <pc:sldMk cId="1579003609" sldId="6248"/>
        </pc:sldMkLst>
        <pc:spChg chg="mod">
          <ac:chgData name="Grace Laffoon" userId="09299009-87d6-4107-ba19-0b286f3c169c" providerId="ADAL" clId="{80820F6A-45CE-4934-9C98-CB9CC55C0C62}" dt="2021-06-30T03:52:32.072" v="7764" actId="13926"/>
          <ac:spMkLst>
            <pc:docMk/>
            <pc:sldMk cId="1579003609" sldId="6248"/>
            <ac:spMk id="4" creationId="{00000000-0000-0000-0000-000000000000}"/>
          </ac:spMkLst>
        </pc:spChg>
      </pc:sldChg>
      <pc:sldChg chg="addSp delSp modSp del mod addCm delCm modCm">
        <pc:chgData name="Grace Laffoon" userId="09299009-87d6-4107-ba19-0b286f3c169c" providerId="ADAL" clId="{80820F6A-45CE-4934-9C98-CB9CC55C0C62}" dt="2021-07-09T19:35:42.786" v="9336" actId="47"/>
        <pc:sldMkLst>
          <pc:docMk/>
          <pc:sldMk cId="312756804" sldId="6249"/>
        </pc:sldMkLst>
        <pc:spChg chg="add del mod">
          <ac:chgData name="Grace Laffoon" userId="09299009-87d6-4107-ba19-0b286f3c169c" providerId="ADAL" clId="{80820F6A-45CE-4934-9C98-CB9CC55C0C62}" dt="2021-06-30T03:52:26.255" v="7763" actId="478"/>
          <ac:spMkLst>
            <pc:docMk/>
            <pc:sldMk cId="312756804" sldId="6249"/>
            <ac:spMk id="2" creationId="{E6905D2C-C260-4777-8CF6-713A6A8D16B1}"/>
          </ac:spMkLst>
        </pc:spChg>
        <pc:spChg chg="del">
          <ac:chgData name="Grace Laffoon" userId="09299009-87d6-4107-ba19-0b286f3c169c" providerId="ADAL" clId="{80820F6A-45CE-4934-9C98-CB9CC55C0C62}" dt="2021-06-30T03:11:42.473" v="7687" actId="478"/>
          <ac:spMkLst>
            <pc:docMk/>
            <pc:sldMk cId="312756804" sldId="6249"/>
            <ac:spMk id="9" creationId="{4BB639BE-F303-4431-8742-20BF80649354}"/>
          </ac:spMkLst>
        </pc:spChg>
        <pc:spChg chg="add del mod">
          <ac:chgData name="Grace Laffoon" userId="09299009-87d6-4107-ba19-0b286f3c169c" providerId="ADAL" clId="{80820F6A-45CE-4934-9C98-CB9CC55C0C62}" dt="2021-07-06T14:49:45.088" v="8469" actId="478"/>
          <ac:spMkLst>
            <pc:docMk/>
            <pc:sldMk cId="312756804" sldId="6249"/>
            <ac:spMk id="29" creationId="{FACF1586-3835-4EA9-A543-9420B5EDDACB}"/>
          </ac:spMkLst>
        </pc:spChg>
        <pc:graphicFrameChg chg="mod modGraphic">
          <ac:chgData name="Grace Laffoon" userId="09299009-87d6-4107-ba19-0b286f3c169c" providerId="ADAL" clId="{80820F6A-45CE-4934-9C98-CB9CC55C0C62}" dt="2021-06-16T20:35:15.941" v="7401" actId="20577"/>
          <ac:graphicFrameMkLst>
            <pc:docMk/>
            <pc:sldMk cId="312756804" sldId="6249"/>
            <ac:graphicFrameMk id="15" creationId="{51251AAF-6035-4BFA-86EC-F0D84338CE25}"/>
          </ac:graphicFrameMkLst>
        </pc:graphicFrameChg>
        <pc:graphicFrameChg chg="modGraphic">
          <ac:chgData name="Grace Laffoon" userId="09299009-87d6-4107-ba19-0b286f3c169c" providerId="ADAL" clId="{80820F6A-45CE-4934-9C98-CB9CC55C0C62}" dt="2021-06-16T20:16:37.641" v="7293" actId="20577"/>
          <ac:graphicFrameMkLst>
            <pc:docMk/>
            <pc:sldMk cId="312756804" sldId="6249"/>
            <ac:graphicFrameMk id="48" creationId="{60570A53-2C33-47D7-99B9-D7312176952A}"/>
          </ac:graphicFrameMkLst>
        </pc:graphicFrameChg>
      </pc:sldChg>
      <pc:sldChg chg="addSp modSp del addCm modCm">
        <pc:chgData name="Grace Laffoon" userId="09299009-87d6-4107-ba19-0b286f3c169c" providerId="ADAL" clId="{80820F6A-45CE-4934-9C98-CB9CC55C0C62}" dt="2021-06-16T20:57:09.354" v="7416" actId="47"/>
        <pc:sldMkLst>
          <pc:docMk/>
          <pc:sldMk cId="1818237863" sldId="6250"/>
        </pc:sldMkLst>
        <pc:spChg chg="add mod">
          <ac:chgData name="Grace Laffoon" userId="09299009-87d6-4107-ba19-0b286f3c169c" providerId="ADAL" clId="{80820F6A-45CE-4934-9C98-CB9CC55C0C62}" dt="2021-06-16T19:53:53.304" v="7264"/>
          <ac:spMkLst>
            <pc:docMk/>
            <pc:sldMk cId="1818237863" sldId="6250"/>
            <ac:spMk id="81" creationId="{A42F0A98-C989-48C3-9ED7-B80D2F53DDD7}"/>
          </ac:spMkLst>
        </pc:spChg>
      </pc:sldChg>
      <pc:sldChg chg="addSp delSp modSp mod">
        <pc:chgData name="Grace Laffoon" userId="09299009-87d6-4107-ba19-0b286f3c169c" providerId="ADAL" clId="{80820F6A-45CE-4934-9C98-CB9CC55C0C62}" dt="2021-07-07T22:05:03.345" v="9149" actId="20577"/>
        <pc:sldMkLst>
          <pc:docMk/>
          <pc:sldMk cId="901326372" sldId="6255"/>
        </pc:sldMkLst>
        <pc:spChg chg="mod">
          <ac:chgData name="Grace Laffoon" userId="09299009-87d6-4107-ba19-0b286f3c169c" providerId="ADAL" clId="{80820F6A-45CE-4934-9C98-CB9CC55C0C62}" dt="2021-06-07T20:08:02.288" v="1135" actId="14100"/>
          <ac:spMkLst>
            <pc:docMk/>
            <pc:sldMk cId="901326372" sldId="6255"/>
            <ac:spMk id="19" creationId="{821FDCE1-E348-4782-A4BD-81C69EC2FEF7}"/>
          </ac:spMkLst>
        </pc:spChg>
        <pc:spChg chg="mod">
          <ac:chgData name="Grace Laffoon" userId="09299009-87d6-4107-ba19-0b286f3c169c" providerId="ADAL" clId="{80820F6A-45CE-4934-9C98-CB9CC55C0C62}" dt="2021-07-07T22:05:03.345" v="9149" actId="20577"/>
          <ac:spMkLst>
            <pc:docMk/>
            <pc:sldMk cId="901326372" sldId="6255"/>
            <ac:spMk id="21" creationId="{62DFC3D8-12AC-4577-91D3-08204888A48E}"/>
          </ac:spMkLst>
        </pc:spChg>
        <pc:spChg chg="mod">
          <ac:chgData name="Grace Laffoon" userId="09299009-87d6-4107-ba19-0b286f3c169c" providerId="ADAL" clId="{80820F6A-45CE-4934-9C98-CB9CC55C0C62}" dt="2021-06-07T19:21:59.458" v="1036" actId="207"/>
          <ac:spMkLst>
            <pc:docMk/>
            <pc:sldMk cId="901326372" sldId="6255"/>
            <ac:spMk id="22" creationId="{A817DE2A-FFDB-4434-842B-8F8DCE7385DF}"/>
          </ac:spMkLst>
        </pc:spChg>
        <pc:spChg chg="mod">
          <ac:chgData name="Grace Laffoon" userId="09299009-87d6-4107-ba19-0b286f3c169c" providerId="ADAL" clId="{80820F6A-45CE-4934-9C98-CB9CC55C0C62}" dt="2021-06-07T19:21:14.718" v="1022" actId="207"/>
          <ac:spMkLst>
            <pc:docMk/>
            <pc:sldMk cId="901326372" sldId="6255"/>
            <ac:spMk id="25" creationId="{66FF5B2C-32D0-4169-A6DE-33B326506BB2}"/>
          </ac:spMkLst>
        </pc:spChg>
        <pc:spChg chg="del mod">
          <ac:chgData name="Grace Laffoon" userId="09299009-87d6-4107-ba19-0b286f3c169c" providerId="ADAL" clId="{80820F6A-45CE-4934-9C98-CB9CC55C0C62}" dt="2021-06-07T20:02:37.858" v="1091" actId="478"/>
          <ac:spMkLst>
            <pc:docMk/>
            <pc:sldMk cId="901326372" sldId="6255"/>
            <ac:spMk id="26" creationId="{A98560FD-6898-46E5-B9A1-FB52D67935EB}"/>
          </ac:spMkLst>
        </pc:spChg>
        <pc:spChg chg="mod">
          <ac:chgData name="Grace Laffoon" userId="09299009-87d6-4107-ba19-0b286f3c169c" providerId="ADAL" clId="{80820F6A-45CE-4934-9C98-CB9CC55C0C62}" dt="2021-06-07T20:08:23.318" v="1139" actId="1035"/>
          <ac:spMkLst>
            <pc:docMk/>
            <pc:sldMk cId="901326372" sldId="6255"/>
            <ac:spMk id="31" creationId="{70B454E0-3A74-4587-8815-7B7BFC5E88B0}"/>
          </ac:spMkLst>
        </pc:spChg>
        <pc:spChg chg="mod">
          <ac:chgData name="Grace Laffoon" userId="09299009-87d6-4107-ba19-0b286f3c169c" providerId="ADAL" clId="{80820F6A-45CE-4934-9C98-CB9CC55C0C62}" dt="2021-06-09T01:19:38.065" v="2145" actId="20577"/>
          <ac:spMkLst>
            <pc:docMk/>
            <pc:sldMk cId="901326372" sldId="6255"/>
            <ac:spMk id="32" creationId="{F6215F9D-8D63-4377-884D-2C67BC11BCDA}"/>
          </ac:spMkLst>
        </pc:spChg>
        <pc:spChg chg="mod">
          <ac:chgData name="Grace Laffoon" userId="09299009-87d6-4107-ba19-0b286f3c169c" providerId="ADAL" clId="{80820F6A-45CE-4934-9C98-CB9CC55C0C62}" dt="2021-06-07T20:08:23.318" v="1139" actId="1035"/>
          <ac:spMkLst>
            <pc:docMk/>
            <pc:sldMk cId="901326372" sldId="6255"/>
            <ac:spMk id="33" creationId="{BA7E40A6-0F52-4427-80B3-3BFE03120336}"/>
          </ac:spMkLst>
        </pc:spChg>
        <pc:spChg chg="mod">
          <ac:chgData name="Grace Laffoon" userId="09299009-87d6-4107-ba19-0b286f3c169c" providerId="ADAL" clId="{80820F6A-45CE-4934-9C98-CB9CC55C0C62}" dt="2021-06-07T20:07:56.368" v="1133" actId="113"/>
          <ac:spMkLst>
            <pc:docMk/>
            <pc:sldMk cId="901326372" sldId="6255"/>
            <ac:spMk id="36" creationId="{85B5BCC8-7D6C-4CB0-9B74-4246DBF77372}"/>
          </ac:spMkLst>
        </pc:spChg>
        <pc:spChg chg="del mod">
          <ac:chgData name="Grace Laffoon" userId="09299009-87d6-4107-ba19-0b286f3c169c" providerId="ADAL" clId="{80820F6A-45CE-4934-9C98-CB9CC55C0C62}" dt="2021-06-07T20:02:38.950" v="1092" actId="478"/>
          <ac:spMkLst>
            <pc:docMk/>
            <pc:sldMk cId="901326372" sldId="6255"/>
            <ac:spMk id="38" creationId="{8BAE4FC1-F1BB-4C2A-AEFA-34B5C658CB56}"/>
          </ac:spMkLst>
        </pc:spChg>
        <pc:spChg chg="del mod">
          <ac:chgData name="Grace Laffoon" userId="09299009-87d6-4107-ba19-0b286f3c169c" providerId="ADAL" clId="{80820F6A-45CE-4934-9C98-CB9CC55C0C62}" dt="2021-06-07T20:02:40.818" v="1093" actId="478"/>
          <ac:spMkLst>
            <pc:docMk/>
            <pc:sldMk cId="901326372" sldId="6255"/>
            <ac:spMk id="44" creationId="{3C93DD04-716C-440B-9FFA-4EEF014313DD}"/>
          </ac:spMkLst>
        </pc:spChg>
        <pc:spChg chg="mod">
          <ac:chgData name="Grace Laffoon" userId="09299009-87d6-4107-ba19-0b286f3c169c" providerId="ADAL" clId="{80820F6A-45CE-4934-9C98-CB9CC55C0C62}" dt="2021-06-09T17:19:01.115" v="5036" actId="207"/>
          <ac:spMkLst>
            <pc:docMk/>
            <pc:sldMk cId="901326372" sldId="6255"/>
            <ac:spMk id="45" creationId="{3E550513-89C1-4F79-A064-EDFE730C1E89}"/>
          </ac:spMkLst>
        </pc:spChg>
        <pc:spChg chg="mod">
          <ac:chgData name="Grace Laffoon" userId="09299009-87d6-4107-ba19-0b286f3c169c" providerId="ADAL" clId="{80820F6A-45CE-4934-9C98-CB9CC55C0C62}" dt="2021-06-07T20:04:56.958" v="1106" actId="113"/>
          <ac:spMkLst>
            <pc:docMk/>
            <pc:sldMk cId="901326372" sldId="6255"/>
            <ac:spMk id="46" creationId="{C038EC21-7FDB-404A-A307-0423227CC774}"/>
          </ac:spMkLst>
        </pc:spChg>
        <pc:spChg chg="mod">
          <ac:chgData name="Grace Laffoon" userId="09299009-87d6-4107-ba19-0b286f3c169c" providerId="ADAL" clId="{80820F6A-45CE-4934-9C98-CB9CC55C0C62}" dt="2021-06-07T20:05:56.500" v="1112" actId="1076"/>
          <ac:spMkLst>
            <pc:docMk/>
            <pc:sldMk cId="901326372" sldId="6255"/>
            <ac:spMk id="47" creationId="{69E1170D-1CD2-4256-AEFE-B32043E9602F}"/>
          </ac:spMkLst>
        </pc:spChg>
        <pc:spChg chg="mod">
          <ac:chgData name="Grace Laffoon" userId="09299009-87d6-4107-ba19-0b286f3c169c" providerId="ADAL" clId="{80820F6A-45CE-4934-9C98-CB9CC55C0C62}" dt="2021-06-07T20:05:56.500" v="1112" actId="1076"/>
          <ac:spMkLst>
            <pc:docMk/>
            <pc:sldMk cId="901326372" sldId="6255"/>
            <ac:spMk id="48" creationId="{A32DC1AF-E8FD-4526-877A-26DBD511082B}"/>
          </ac:spMkLst>
        </pc:spChg>
        <pc:spChg chg="del mod">
          <ac:chgData name="Grace Laffoon" userId="09299009-87d6-4107-ba19-0b286f3c169c" providerId="ADAL" clId="{80820F6A-45CE-4934-9C98-CB9CC55C0C62}" dt="2021-06-07T20:06:33.028" v="1115" actId="478"/>
          <ac:spMkLst>
            <pc:docMk/>
            <pc:sldMk cId="901326372" sldId="6255"/>
            <ac:spMk id="49" creationId="{F07BBA2B-822A-464B-8B24-58A68483351B}"/>
          </ac:spMkLst>
        </pc:spChg>
        <pc:spChg chg="del mod">
          <ac:chgData name="Grace Laffoon" userId="09299009-87d6-4107-ba19-0b286f3c169c" providerId="ADAL" clId="{80820F6A-45CE-4934-9C98-CB9CC55C0C62}" dt="2021-06-07T20:06:33.028" v="1115" actId="478"/>
          <ac:spMkLst>
            <pc:docMk/>
            <pc:sldMk cId="901326372" sldId="6255"/>
            <ac:spMk id="50" creationId="{58BDBF30-8BC2-4A1F-83C0-3D9E284487E4}"/>
          </ac:spMkLst>
        </pc:spChg>
        <pc:spChg chg="mod">
          <ac:chgData name="Grace Laffoon" userId="09299009-87d6-4107-ba19-0b286f3c169c" providerId="ADAL" clId="{80820F6A-45CE-4934-9C98-CB9CC55C0C62}" dt="2021-06-07T20:06:29.978" v="1114" actId="1076"/>
          <ac:spMkLst>
            <pc:docMk/>
            <pc:sldMk cId="901326372" sldId="6255"/>
            <ac:spMk id="51" creationId="{0CA58F1B-6004-4931-8FE7-94CCD06A711C}"/>
          </ac:spMkLst>
        </pc:spChg>
        <pc:spChg chg="mod">
          <ac:chgData name="Grace Laffoon" userId="09299009-87d6-4107-ba19-0b286f3c169c" providerId="ADAL" clId="{80820F6A-45CE-4934-9C98-CB9CC55C0C62}" dt="2021-06-07T20:06:29.978" v="1114" actId="1076"/>
          <ac:spMkLst>
            <pc:docMk/>
            <pc:sldMk cId="901326372" sldId="6255"/>
            <ac:spMk id="52" creationId="{E1999BE4-31F6-468D-ABBF-08FE6CE9FA18}"/>
          </ac:spMkLst>
        </pc:spChg>
        <pc:spChg chg="mod">
          <ac:chgData name="Grace Laffoon" userId="09299009-87d6-4107-ba19-0b286f3c169c" providerId="ADAL" clId="{80820F6A-45CE-4934-9C98-CB9CC55C0C62}" dt="2021-06-09T17:25:23.308" v="5193" actId="1076"/>
          <ac:spMkLst>
            <pc:docMk/>
            <pc:sldMk cId="901326372" sldId="6255"/>
            <ac:spMk id="53" creationId="{8682B9CB-8E4C-46F1-A3D7-7BEEA22F46CC}"/>
          </ac:spMkLst>
        </pc:spChg>
        <pc:spChg chg="add del mod">
          <ac:chgData name="Grace Laffoon" userId="09299009-87d6-4107-ba19-0b286f3c169c" providerId="ADAL" clId="{80820F6A-45CE-4934-9C98-CB9CC55C0C62}" dt="2021-06-09T19:24:01.060" v="6964" actId="478"/>
          <ac:spMkLst>
            <pc:docMk/>
            <pc:sldMk cId="901326372" sldId="6255"/>
            <ac:spMk id="54" creationId="{D7E6C735-2F63-49C6-8E42-DE94DA33FA63}"/>
          </ac:spMkLst>
        </pc:spChg>
        <pc:spChg chg="add del mod">
          <ac:chgData name="Grace Laffoon" userId="09299009-87d6-4107-ba19-0b286f3c169c" providerId="ADAL" clId="{80820F6A-45CE-4934-9C98-CB9CC55C0C62}" dt="2021-06-09T01:20:11.676" v="2158" actId="478"/>
          <ac:spMkLst>
            <pc:docMk/>
            <pc:sldMk cId="901326372" sldId="6255"/>
            <ac:spMk id="57" creationId="{A07538B0-5559-41FA-9B93-63444344ECCD}"/>
          </ac:spMkLst>
        </pc:spChg>
        <pc:spChg chg="mod">
          <ac:chgData name="Grace Laffoon" userId="09299009-87d6-4107-ba19-0b286f3c169c" providerId="ADAL" clId="{80820F6A-45CE-4934-9C98-CB9CC55C0C62}" dt="2021-06-07T20:08:35.068" v="1143" actId="1038"/>
          <ac:spMkLst>
            <pc:docMk/>
            <pc:sldMk cId="901326372" sldId="6255"/>
            <ac:spMk id="59" creationId="{2F306AAA-ECF0-4CE3-9C58-F4A0EBD7550E}"/>
          </ac:spMkLst>
        </pc:spChg>
        <pc:spChg chg="mod">
          <ac:chgData name="Grace Laffoon" userId="09299009-87d6-4107-ba19-0b286f3c169c" providerId="ADAL" clId="{80820F6A-45CE-4934-9C98-CB9CC55C0C62}" dt="2021-06-07T20:08:35.068" v="1143" actId="1038"/>
          <ac:spMkLst>
            <pc:docMk/>
            <pc:sldMk cId="901326372" sldId="6255"/>
            <ac:spMk id="60" creationId="{D27BCA19-28BD-4EEC-A3FD-7B23E0E0F062}"/>
          </ac:spMkLst>
        </pc:spChg>
        <pc:spChg chg="add mod">
          <ac:chgData name="Grace Laffoon" userId="09299009-87d6-4107-ba19-0b286f3c169c" providerId="ADAL" clId="{80820F6A-45CE-4934-9C98-CB9CC55C0C62}" dt="2021-06-09T19:24:01.870" v="6965"/>
          <ac:spMkLst>
            <pc:docMk/>
            <pc:sldMk cId="901326372" sldId="6255"/>
            <ac:spMk id="61" creationId="{5C3A54DF-31FC-4B6C-9506-482A391D9710}"/>
          </ac:spMkLst>
        </pc:spChg>
        <pc:graphicFrameChg chg="mod">
          <ac:chgData name="Grace Laffoon" userId="09299009-87d6-4107-ba19-0b286f3c169c" providerId="ADAL" clId="{80820F6A-45CE-4934-9C98-CB9CC55C0C62}" dt="2021-06-07T20:03:46.797" v="1104" actId="207"/>
          <ac:graphicFrameMkLst>
            <pc:docMk/>
            <pc:sldMk cId="901326372" sldId="6255"/>
            <ac:graphicFrameMk id="34" creationId="{A75F979B-E4D7-42CF-8C5A-96320CBD92BD}"/>
          </ac:graphicFrameMkLst>
        </pc:graphicFrameChg>
        <pc:graphicFrameChg chg="mod ord modGraphic">
          <ac:chgData name="Grace Laffoon" userId="09299009-87d6-4107-ba19-0b286f3c169c" providerId="ADAL" clId="{80820F6A-45CE-4934-9C98-CB9CC55C0C62}" dt="2021-06-09T17:04:39.422" v="4627" actId="113"/>
          <ac:graphicFrameMkLst>
            <pc:docMk/>
            <pc:sldMk cId="901326372" sldId="6255"/>
            <ac:graphicFrameMk id="39" creationId="{5FE9471A-B8E6-4BA1-9BF4-ECDBAF26EAFA}"/>
          </ac:graphicFrameMkLst>
        </pc:graphicFrameChg>
        <pc:graphicFrameChg chg="mod">
          <ac:chgData name="Grace Laffoon" userId="09299009-87d6-4107-ba19-0b286f3c169c" providerId="ADAL" clId="{80820F6A-45CE-4934-9C98-CB9CC55C0C62}" dt="2021-06-07T20:06:42.748" v="1117" actId="14100"/>
          <ac:graphicFrameMkLst>
            <pc:docMk/>
            <pc:sldMk cId="901326372" sldId="6255"/>
            <ac:graphicFrameMk id="40" creationId="{07087861-7D2B-4CA2-9E98-C42F7772D585}"/>
          </ac:graphicFrameMkLst>
        </pc:graphicFrameChg>
      </pc:sldChg>
      <pc:sldChg chg="addSp modSp del addCm modCm">
        <pc:chgData name="Grace Laffoon" userId="09299009-87d6-4107-ba19-0b286f3c169c" providerId="ADAL" clId="{80820F6A-45CE-4934-9C98-CB9CC55C0C62}" dt="2021-06-16T20:57:09.354" v="7416" actId="47"/>
        <pc:sldMkLst>
          <pc:docMk/>
          <pc:sldMk cId="3200505759" sldId="6261"/>
        </pc:sldMkLst>
        <pc:spChg chg="add mod">
          <ac:chgData name="Grace Laffoon" userId="09299009-87d6-4107-ba19-0b286f3c169c" providerId="ADAL" clId="{80820F6A-45CE-4934-9C98-CB9CC55C0C62}" dt="2021-06-16T19:53:54.688" v="7265"/>
          <ac:spMkLst>
            <pc:docMk/>
            <pc:sldMk cId="3200505759" sldId="6261"/>
            <ac:spMk id="41" creationId="{0FDBC962-740F-4E89-A640-99B64BEF1ABC}"/>
          </ac:spMkLst>
        </pc:spChg>
        <pc:graphicFrameChg chg="mod">
          <ac:chgData name="Grace Laffoon" userId="09299009-87d6-4107-ba19-0b286f3c169c" providerId="ADAL" clId="{80820F6A-45CE-4934-9C98-CB9CC55C0C62}" dt="2021-06-16T20:31:06.667" v="7335"/>
          <ac:graphicFrameMkLst>
            <pc:docMk/>
            <pc:sldMk cId="3200505759" sldId="6261"/>
            <ac:graphicFrameMk id="15" creationId="{51251AAF-6035-4BFA-86EC-F0D84338CE25}"/>
          </ac:graphicFrameMkLst>
        </pc:graphicFrameChg>
      </pc:sldChg>
      <pc:sldChg chg="addSp modSp del">
        <pc:chgData name="Grace Laffoon" userId="09299009-87d6-4107-ba19-0b286f3c169c" providerId="ADAL" clId="{80820F6A-45CE-4934-9C98-CB9CC55C0C62}" dt="2021-06-16T20:57:09.354" v="7416" actId="47"/>
        <pc:sldMkLst>
          <pc:docMk/>
          <pc:sldMk cId="1820735868" sldId="6262"/>
        </pc:sldMkLst>
        <pc:spChg chg="add mod">
          <ac:chgData name="Grace Laffoon" userId="09299009-87d6-4107-ba19-0b286f3c169c" providerId="ADAL" clId="{80820F6A-45CE-4934-9C98-CB9CC55C0C62}" dt="2021-06-16T19:53:56.152" v="7266"/>
          <ac:spMkLst>
            <pc:docMk/>
            <pc:sldMk cId="1820735868" sldId="6262"/>
            <ac:spMk id="91" creationId="{26443776-18A1-46AC-9573-949ED096042C}"/>
          </ac:spMkLst>
        </pc:spChg>
      </pc:sldChg>
      <pc:sldChg chg="addSp modSp del">
        <pc:chgData name="Grace Laffoon" userId="09299009-87d6-4107-ba19-0b286f3c169c" providerId="ADAL" clId="{80820F6A-45CE-4934-9C98-CB9CC55C0C62}" dt="2021-06-16T20:57:09.354" v="7416" actId="47"/>
        <pc:sldMkLst>
          <pc:docMk/>
          <pc:sldMk cId="647191747" sldId="6265"/>
        </pc:sldMkLst>
        <pc:spChg chg="add mod">
          <ac:chgData name="Grace Laffoon" userId="09299009-87d6-4107-ba19-0b286f3c169c" providerId="ADAL" clId="{80820F6A-45CE-4934-9C98-CB9CC55C0C62}" dt="2021-06-16T19:53:59.080" v="7268"/>
          <ac:spMkLst>
            <pc:docMk/>
            <pc:sldMk cId="647191747" sldId="6265"/>
            <ac:spMk id="97" creationId="{87DD5FE6-D4D5-4BF2-843A-E5D12EFB60F5}"/>
          </ac:spMkLst>
        </pc:spChg>
      </pc:sldChg>
      <pc:sldChg chg="addSp modSp del addCm modCm">
        <pc:chgData name="Grace Laffoon" userId="09299009-87d6-4107-ba19-0b286f3c169c" providerId="ADAL" clId="{80820F6A-45CE-4934-9C98-CB9CC55C0C62}" dt="2021-06-16T20:57:09.354" v="7416" actId="47"/>
        <pc:sldMkLst>
          <pc:docMk/>
          <pc:sldMk cId="826095850" sldId="6266"/>
        </pc:sldMkLst>
        <pc:spChg chg="add mod">
          <ac:chgData name="Grace Laffoon" userId="09299009-87d6-4107-ba19-0b286f3c169c" providerId="ADAL" clId="{80820F6A-45CE-4934-9C98-CB9CC55C0C62}" dt="2021-06-16T19:53:57.488" v="7267"/>
          <ac:spMkLst>
            <pc:docMk/>
            <pc:sldMk cId="826095850" sldId="6266"/>
            <ac:spMk id="31" creationId="{33DBF34C-649A-4579-B80A-6392ABF69F21}"/>
          </ac:spMkLst>
        </pc:spChg>
      </pc:sldChg>
      <pc:sldChg chg="addSp modSp del addCm modCm">
        <pc:chgData name="Grace Laffoon" userId="09299009-87d6-4107-ba19-0b286f3c169c" providerId="ADAL" clId="{80820F6A-45CE-4934-9C98-CB9CC55C0C62}" dt="2021-06-16T20:57:09.354" v="7416" actId="47"/>
        <pc:sldMkLst>
          <pc:docMk/>
          <pc:sldMk cId="2965339440" sldId="6267"/>
        </pc:sldMkLst>
        <pc:spChg chg="add mod">
          <ac:chgData name="Grace Laffoon" userId="09299009-87d6-4107-ba19-0b286f3c169c" providerId="ADAL" clId="{80820F6A-45CE-4934-9C98-CB9CC55C0C62}" dt="2021-06-16T19:54:00.770" v="7269"/>
          <ac:spMkLst>
            <pc:docMk/>
            <pc:sldMk cId="2965339440" sldId="6267"/>
            <ac:spMk id="64" creationId="{DDD2601F-985E-4928-9316-8E6CE38370F2}"/>
          </ac:spMkLst>
        </pc:spChg>
      </pc:sldChg>
      <pc:sldChg chg="addSp modSp del">
        <pc:chgData name="Grace Laffoon" userId="09299009-87d6-4107-ba19-0b286f3c169c" providerId="ADAL" clId="{80820F6A-45CE-4934-9C98-CB9CC55C0C62}" dt="2021-06-16T20:57:09.354" v="7416" actId="47"/>
        <pc:sldMkLst>
          <pc:docMk/>
          <pc:sldMk cId="1365289733" sldId="6268"/>
        </pc:sldMkLst>
        <pc:spChg chg="add mod">
          <ac:chgData name="Grace Laffoon" userId="09299009-87d6-4107-ba19-0b286f3c169c" providerId="ADAL" clId="{80820F6A-45CE-4934-9C98-CB9CC55C0C62}" dt="2021-06-16T19:54:01.788" v="7270"/>
          <ac:spMkLst>
            <pc:docMk/>
            <pc:sldMk cId="1365289733" sldId="6268"/>
            <ac:spMk id="106" creationId="{71B960B6-672B-467D-960F-644324E0394B}"/>
          </ac:spMkLst>
        </pc:spChg>
      </pc:sldChg>
      <pc:sldChg chg="addSp modSp del addCm modCm">
        <pc:chgData name="Grace Laffoon" userId="09299009-87d6-4107-ba19-0b286f3c169c" providerId="ADAL" clId="{80820F6A-45CE-4934-9C98-CB9CC55C0C62}" dt="2021-06-16T20:57:09.354" v="7416" actId="47"/>
        <pc:sldMkLst>
          <pc:docMk/>
          <pc:sldMk cId="258459956" sldId="6277"/>
        </pc:sldMkLst>
        <pc:spChg chg="add mod">
          <ac:chgData name="Grace Laffoon" userId="09299009-87d6-4107-ba19-0b286f3c169c" providerId="ADAL" clId="{80820F6A-45CE-4934-9C98-CB9CC55C0C62}" dt="2021-06-16T19:54:04.002" v="7271"/>
          <ac:spMkLst>
            <pc:docMk/>
            <pc:sldMk cId="258459956" sldId="6277"/>
            <ac:spMk id="54" creationId="{DE70E22A-019C-4E14-B7F0-859DAF4E719F}"/>
          </ac:spMkLst>
        </pc:spChg>
      </pc:sldChg>
      <pc:sldChg chg="addSp modSp del">
        <pc:chgData name="Grace Laffoon" userId="09299009-87d6-4107-ba19-0b286f3c169c" providerId="ADAL" clId="{80820F6A-45CE-4934-9C98-CB9CC55C0C62}" dt="2021-06-16T20:57:09.354" v="7416" actId="47"/>
        <pc:sldMkLst>
          <pc:docMk/>
          <pc:sldMk cId="3044985404" sldId="6278"/>
        </pc:sldMkLst>
        <pc:spChg chg="add mod">
          <ac:chgData name="Grace Laffoon" userId="09299009-87d6-4107-ba19-0b286f3c169c" providerId="ADAL" clId="{80820F6A-45CE-4934-9C98-CB9CC55C0C62}" dt="2021-06-16T19:54:05.157" v="7272"/>
          <ac:spMkLst>
            <pc:docMk/>
            <pc:sldMk cId="3044985404" sldId="6278"/>
            <ac:spMk id="97" creationId="{68921365-842B-4FDF-8D11-7EC96753A7BB}"/>
          </ac:spMkLst>
        </pc:spChg>
      </pc:sldChg>
      <pc:sldChg chg="addSp delSp modSp add del mod">
        <pc:chgData name="Grace Laffoon" userId="09299009-87d6-4107-ba19-0b286f3c169c" providerId="ADAL" clId="{80820F6A-45CE-4934-9C98-CB9CC55C0C62}" dt="2021-07-10T00:21:04.214" v="9412" actId="47"/>
        <pc:sldMkLst>
          <pc:docMk/>
          <pc:sldMk cId="1095126755" sldId="6279"/>
        </pc:sldMkLst>
        <pc:spChg chg="mod">
          <ac:chgData name="Grace Laffoon" userId="09299009-87d6-4107-ba19-0b286f3c169c" providerId="ADAL" clId="{80820F6A-45CE-4934-9C98-CB9CC55C0C62}" dt="2021-07-10T00:00:47.411" v="9359" actId="207"/>
          <ac:spMkLst>
            <pc:docMk/>
            <pc:sldMk cId="1095126755" sldId="6279"/>
            <ac:spMk id="5" creationId="{ECB98320-613F-4ED3-B888-B0C08836FDF4}"/>
          </ac:spMkLst>
        </pc:spChg>
        <pc:spChg chg="mod">
          <ac:chgData name="Grace Laffoon" userId="09299009-87d6-4107-ba19-0b286f3c169c" providerId="ADAL" clId="{80820F6A-45CE-4934-9C98-CB9CC55C0C62}" dt="2021-07-10T00:01:06.613" v="9360"/>
          <ac:spMkLst>
            <pc:docMk/>
            <pc:sldMk cId="1095126755" sldId="6279"/>
            <ac:spMk id="7" creationId="{87DE0B79-3888-4768-BD6F-D4F9B232C235}"/>
          </ac:spMkLst>
        </pc:spChg>
        <pc:spChg chg="del">
          <ac:chgData name="Grace Laffoon" userId="09299009-87d6-4107-ba19-0b286f3c169c" providerId="ADAL" clId="{80820F6A-45CE-4934-9C98-CB9CC55C0C62}" dt="2021-07-09T19:36:02.979" v="9340" actId="478"/>
          <ac:spMkLst>
            <pc:docMk/>
            <pc:sldMk cId="1095126755" sldId="6279"/>
            <ac:spMk id="11" creationId="{2D7E20A3-56CE-44DE-B21F-DBDA32E12F39}"/>
          </ac:spMkLst>
        </pc:spChg>
        <pc:spChg chg="del">
          <ac:chgData name="Grace Laffoon" userId="09299009-87d6-4107-ba19-0b286f3c169c" providerId="ADAL" clId="{80820F6A-45CE-4934-9C98-CB9CC55C0C62}" dt="2021-07-09T19:36:02.979" v="9340" actId="478"/>
          <ac:spMkLst>
            <pc:docMk/>
            <pc:sldMk cId="1095126755" sldId="6279"/>
            <ac:spMk id="12" creationId="{5D6227EB-ADA2-4C06-96A7-198E8F7941FD}"/>
          </ac:spMkLst>
        </pc:spChg>
        <pc:spChg chg="del">
          <ac:chgData name="Grace Laffoon" userId="09299009-87d6-4107-ba19-0b286f3c169c" providerId="ADAL" clId="{80820F6A-45CE-4934-9C98-CB9CC55C0C62}" dt="2021-07-09T19:36:02.979" v="9340" actId="478"/>
          <ac:spMkLst>
            <pc:docMk/>
            <pc:sldMk cId="1095126755" sldId="6279"/>
            <ac:spMk id="13" creationId="{082FD301-33D8-4D97-AEAA-3DEEBF93AFA7}"/>
          </ac:spMkLst>
        </pc:spChg>
        <pc:spChg chg="del">
          <ac:chgData name="Grace Laffoon" userId="09299009-87d6-4107-ba19-0b286f3c169c" providerId="ADAL" clId="{80820F6A-45CE-4934-9C98-CB9CC55C0C62}" dt="2021-07-09T19:36:02.979" v="9340" actId="478"/>
          <ac:spMkLst>
            <pc:docMk/>
            <pc:sldMk cId="1095126755" sldId="6279"/>
            <ac:spMk id="19" creationId="{2FC46359-C564-4D74-80FA-7F28F4E6A71C}"/>
          </ac:spMkLst>
        </pc:spChg>
        <pc:spChg chg="del">
          <ac:chgData name="Grace Laffoon" userId="09299009-87d6-4107-ba19-0b286f3c169c" providerId="ADAL" clId="{80820F6A-45CE-4934-9C98-CB9CC55C0C62}" dt="2021-07-09T19:36:02.979" v="9340" actId="478"/>
          <ac:spMkLst>
            <pc:docMk/>
            <pc:sldMk cId="1095126755" sldId="6279"/>
            <ac:spMk id="23" creationId="{D7FBB8F0-E9D5-463A-9372-9DF8EBB3396B}"/>
          </ac:spMkLst>
        </pc:spChg>
        <pc:spChg chg="del">
          <ac:chgData name="Grace Laffoon" userId="09299009-87d6-4107-ba19-0b286f3c169c" providerId="ADAL" clId="{80820F6A-45CE-4934-9C98-CB9CC55C0C62}" dt="2021-07-09T19:36:02.979" v="9340" actId="478"/>
          <ac:spMkLst>
            <pc:docMk/>
            <pc:sldMk cId="1095126755" sldId="6279"/>
            <ac:spMk id="28" creationId="{47E63013-05B4-40FE-9669-069D07BD6BE0}"/>
          </ac:spMkLst>
        </pc:spChg>
        <pc:spChg chg="del">
          <ac:chgData name="Grace Laffoon" userId="09299009-87d6-4107-ba19-0b286f3c169c" providerId="ADAL" clId="{80820F6A-45CE-4934-9C98-CB9CC55C0C62}" dt="2021-07-09T19:36:02.979" v="9340" actId="478"/>
          <ac:spMkLst>
            <pc:docMk/>
            <pc:sldMk cId="1095126755" sldId="6279"/>
            <ac:spMk id="29" creationId="{2FC3E269-2E32-4A57-9D4A-43F820F1FB77}"/>
          </ac:spMkLst>
        </pc:spChg>
        <pc:spChg chg="del">
          <ac:chgData name="Grace Laffoon" userId="09299009-87d6-4107-ba19-0b286f3c169c" providerId="ADAL" clId="{80820F6A-45CE-4934-9C98-CB9CC55C0C62}" dt="2021-07-09T19:36:02.979" v="9340" actId="478"/>
          <ac:spMkLst>
            <pc:docMk/>
            <pc:sldMk cId="1095126755" sldId="6279"/>
            <ac:spMk id="30" creationId="{D9C872CD-A744-45F2-972C-F40F87626E08}"/>
          </ac:spMkLst>
        </pc:spChg>
        <pc:spChg chg="del">
          <ac:chgData name="Grace Laffoon" userId="09299009-87d6-4107-ba19-0b286f3c169c" providerId="ADAL" clId="{80820F6A-45CE-4934-9C98-CB9CC55C0C62}" dt="2021-07-09T19:36:02.979" v="9340" actId="478"/>
          <ac:spMkLst>
            <pc:docMk/>
            <pc:sldMk cId="1095126755" sldId="6279"/>
            <ac:spMk id="36" creationId="{37E1FE1D-52D6-4FE5-ABBA-71CC4A4B65A0}"/>
          </ac:spMkLst>
        </pc:spChg>
        <pc:spChg chg="del">
          <ac:chgData name="Grace Laffoon" userId="09299009-87d6-4107-ba19-0b286f3c169c" providerId="ADAL" clId="{80820F6A-45CE-4934-9C98-CB9CC55C0C62}" dt="2021-07-09T19:36:02.979" v="9340" actId="478"/>
          <ac:spMkLst>
            <pc:docMk/>
            <pc:sldMk cId="1095126755" sldId="6279"/>
            <ac:spMk id="44" creationId="{E7F3321C-0CF4-4ABD-A361-E9D5012E9563}"/>
          </ac:spMkLst>
        </pc:spChg>
        <pc:spChg chg="del">
          <ac:chgData name="Grace Laffoon" userId="09299009-87d6-4107-ba19-0b286f3c169c" providerId="ADAL" clId="{80820F6A-45CE-4934-9C98-CB9CC55C0C62}" dt="2021-07-09T19:36:02.979" v="9340" actId="478"/>
          <ac:spMkLst>
            <pc:docMk/>
            <pc:sldMk cId="1095126755" sldId="6279"/>
            <ac:spMk id="45" creationId="{3780FE39-4C7E-4B6B-88D4-9DFC27696BA3}"/>
          </ac:spMkLst>
        </pc:spChg>
        <pc:spChg chg="del">
          <ac:chgData name="Grace Laffoon" userId="09299009-87d6-4107-ba19-0b286f3c169c" providerId="ADAL" clId="{80820F6A-45CE-4934-9C98-CB9CC55C0C62}" dt="2021-07-09T19:36:02.979" v="9340" actId="478"/>
          <ac:spMkLst>
            <pc:docMk/>
            <pc:sldMk cId="1095126755" sldId="6279"/>
            <ac:spMk id="46" creationId="{797A552E-5CC6-4225-A950-9C74D08B3920}"/>
          </ac:spMkLst>
        </pc:spChg>
        <pc:spChg chg="del">
          <ac:chgData name="Grace Laffoon" userId="09299009-87d6-4107-ba19-0b286f3c169c" providerId="ADAL" clId="{80820F6A-45CE-4934-9C98-CB9CC55C0C62}" dt="2021-07-09T19:36:02.979" v="9340" actId="478"/>
          <ac:spMkLst>
            <pc:docMk/>
            <pc:sldMk cId="1095126755" sldId="6279"/>
            <ac:spMk id="77" creationId="{CD0B4205-E690-4613-A2BD-1FA879BBD0E3}"/>
          </ac:spMkLst>
        </pc:spChg>
        <pc:spChg chg="del">
          <ac:chgData name="Grace Laffoon" userId="09299009-87d6-4107-ba19-0b286f3c169c" providerId="ADAL" clId="{80820F6A-45CE-4934-9C98-CB9CC55C0C62}" dt="2021-07-09T19:36:02.979" v="9340" actId="478"/>
          <ac:spMkLst>
            <pc:docMk/>
            <pc:sldMk cId="1095126755" sldId="6279"/>
            <ac:spMk id="78" creationId="{8344D25E-B5CD-495D-992A-921723CF397C}"/>
          </ac:spMkLst>
        </pc:spChg>
        <pc:spChg chg="del">
          <ac:chgData name="Grace Laffoon" userId="09299009-87d6-4107-ba19-0b286f3c169c" providerId="ADAL" clId="{80820F6A-45CE-4934-9C98-CB9CC55C0C62}" dt="2021-07-09T19:36:02.979" v="9340" actId="478"/>
          <ac:spMkLst>
            <pc:docMk/>
            <pc:sldMk cId="1095126755" sldId="6279"/>
            <ac:spMk id="79" creationId="{77A0173B-AE48-4886-8714-18A2DB9CE0EC}"/>
          </ac:spMkLst>
        </pc:spChg>
        <pc:spChg chg="del">
          <ac:chgData name="Grace Laffoon" userId="09299009-87d6-4107-ba19-0b286f3c169c" providerId="ADAL" clId="{80820F6A-45CE-4934-9C98-CB9CC55C0C62}" dt="2021-07-09T19:36:02.979" v="9340" actId="478"/>
          <ac:spMkLst>
            <pc:docMk/>
            <pc:sldMk cId="1095126755" sldId="6279"/>
            <ac:spMk id="82" creationId="{37543937-BD75-4742-B401-4FBF7234EC3C}"/>
          </ac:spMkLst>
        </pc:spChg>
        <pc:spChg chg="del">
          <ac:chgData name="Grace Laffoon" userId="09299009-87d6-4107-ba19-0b286f3c169c" providerId="ADAL" clId="{80820F6A-45CE-4934-9C98-CB9CC55C0C62}" dt="2021-07-09T19:36:02.979" v="9340" actId="478"/>
          <ac:spMkLst>
            <pc:docMk/>
            <pc:sldMk cId="1095126755" sldId="6279"/>
            <ac:spMk id="89" creationId="{A5B03251-3902-4294-8FAC-5D2B5673DFF4}"/>
          </ac:spMkLst>
        </pc:spChg>
        <pc:spChg chg="del">
          <ac:chgData name="Grace Laffoon" userId="09299009-87d6-4107-ba19-0b286f3c169c" providerId="ADAL" clId="{80820F6A-45CE-4934-9C98-CB9CC55C0C62}" dt="2021-07-09T19:36:02.979" v="9340" actId="478"/>
          <ac:spMkLst>
            <pc:docMk/>
            <pc:sldMk cId="1095126755" sldId="6279"/>
            <ac:spMk id="90" creationId="{E42D3052-8112-4246-8668-70CB59EE8CC9}"/>
          </ac:spMkLst>
        </pc:spChg>
        <pc:spChg chg="del">
          <ac:chgData name="Grace Laffoon" userId="09299009-87d6-4107-ba19-0b286f3c169c" providerId="ADAL" clId="{80820F6A-45CE-4934-9C98-CB9CC55C0C62}" dt="2021-07-09T19:36:02.979" v="9340" actId="478"/>
          <ac:spMkLst>
            <pc:docMk/>
            <pc:sldMk cId="1095126755" sldId="6279"/>
            <ac:spMk id="91" creationId="{DE2D7AA1-703D-4B87-85D9-661A462A06C9}"/>
          </ac:spMkLst>
        </pc:spChg>
        <pc:spChg chg="del">
          <ac:chgData name="Grace Laffoon" userId="09299009-87d6-4107-ba19-0b286f3c169c" providerId="ADAL" clId="{80820F6A-45CE-4934-9C98-CB9CC55C0C62}" dt="2021-07-09T19:36:02.979" v="9340" actId="478"/>
          <ac:spMkLst>
            <pc:docMk/>
            <pc:sldMk cId="1095126755" sldId="6279"/>
            <ac:spMk id="94" creationId="{AB54A13E-6B3F-451B-853D-66A0F099C939}"/>
          </ac:spMkLst>
        </pc:spChg>
        <pc:spChg chg="del">
          <ac:chgData name="Grace Laffoon" userId="09299009-87d6-4107-ba19-0b286f3c169c" providerId="ADAL" clId="{80820F6A-45CE-4934-9C98-CB9CC55C0C62}" dt="2021-07-09T19:36:02.979" v="9340" actId="478"/>
          <ac:spMkLst>
            <pc:docMk/>
            <pc:sldMk cId="1095126755" sldId="6279"/>
            <ac:spMk id="101" creationId="{9082745A-DF76-4C8A-ACB5-2B678FDD0C45}"/>
          </ac:spMkLst>
        </pc:spChg>
        <pc:spChg chg="del">
          <ac:chgData name="Grace Laffoon" userId="09299009-87d6-4107-ba19-0b286f3c169c" providerId="ADAL" clId="{80820F6A-45CE-4934-9C98-CB9CC55C0C62}" dt="2021-07-09T19:36:02.979" v="9340" actId="478"/>
          <ac:spMkLst>
            <pc:docMk/>
            <pc:sldMk cId="1095126755" sldId="6279"/>
            <ac:spMk id="102" creationId="{C430D7EF-BE6C-4737-A452-3F53C71D442F}"/>
          </ac:spMkLst>
        </pc:spChg>
        <pc:spChg chg="del">
          <ac:chgData name="Grace Laffoon" userId="09299009-87d6-4107-ba19-0b286f3c169c" providerId="ADAL" clId="{80820F6A-45CE-4934-9C98-CB9CC55C0C62}" dt="2021-07-09T19:36:02.979" v="9340" actId="478"/>
          <ac:spMkLst>
            <pc:docMk/>
            <pc:sldMk cId="1095126755" sldId="6279"/>
            <ac:spMk id="103" creationId="{9C58A537-545A-43F7-850A-F5E076487893}"/>
          </ac:spMkLst>
        </pc:spChg>
        <pc:spChg chg="del">
          <ac:chgData name="Grace Laffoon" userId="09299009-87d6-4107-ba19-0b286f3c169c" providerId="ADAL" clId="{80820F6A-45CE-4934-9C98-CB9CC55C0C62}" dt="2021-07-09T19:36:02.979" v="9340" actId="478"/>
          <ac:spMkLst>
            <pc:docMk/>
            <pc:sldMk cId="1095126755" sldId="6279"/>
            <ac:spMk id="106" creationId="{55D21845-86E0-497A-A0C0-1F5A36697381}"/>
          </ac:spMkLst>
        </pc:spChg>
        <pc:spChg chg="del">
          <ac:chgData name="Grace Laffoon" userId="09299009-87d6-4107-ba19-0b286f3c169c" providerId="ADAL" clId="{80820F6A-45CE-4934-9C98-CB9CC55C0C62}" dt="2021-07-09T19:36:02.979" v="9340" actId="478"/>
          <ac:spMkLst>
            <pc:docMk/>
            <pc:sldMk cId="1095126755" sldId="6279"/>
            <ac:spMk id="114" creationId="{6062268A-533B-4CFB-A00A-41213C53955A}"/>
          </ac:spMkLst>
        </pc:spChg>
        <pc:spChg chg="del">
          <ac:chgData name="Grace Laffoon" userId="09299009-87d6-4107-ba19-0b286f3c169c" providerId="ADAL" clId="{80820F6A-45CE-4934-9C98-CB9CC55C0C62}" dt="2021-07-09T19:36:02.979" v="9340" actId="478"/>
          <ac:spMkLst>
            <pc:docMk/>
            <pc:sldMk cId="1095126755" sldId="6279"/>
            <ac:spMk id="115" creationId="{1DAFBDE4-2AE5-47BB-9FA3-E751F36891B0}"/>
          </ac:spMkLst>
        </pc:spChg>
        <pc:spChg chg="del">
          <ac:chgData name="Grace Laffoon" userId="09299009-87d6-4107-ba19-0b286f3c169c" providerId="ADAL" clId="{80820F6A-45CE-4934-9C98-CB9CC55C0C62}" dt="2021-07-09T19:36:02.979" v="9340" actId="478"/>
          <ac:spMkLst>
            <pc:docMk/>
            <pc:sldMk cId="1095126755" sldId="6279"/>
            <ac:spMk id="116" creationId="{8FD3B2AD-51B3-4D5C-85B4-7B7291845BD6}"/>
          </ac:spMkLst>
        </pc:spChg>
        <pc:spChg chg="del">
          <ac:chgData name="Grace Laffoon" userId="09299009-87d6-4107-ba19-0b286f3c169c" providerId="ADAL" clId="{80820F6A-45CE-4934-9C98-CB9CC55C0C62}" dt="2021-07-09T19:36:02.979" v="9340" actId="478"/>
          <ac:spMkLst>
            <pc:docMk/>
            <pc:sldMk cId="1095126755" sldId="6279"/>
            <ac:spMk id="117" creationId="{E2D54F52-9F43-44D9-A481-0CEE5B2D191E}"/>
          </ac:spMkLst>
        </pc:spChg>
        <pc:spChg chg="del">
          <ac:chgData name="Grace Laffoon" userId="09299009-87d6-4107-ba19-0b286f3c169c" providerId="ADAL" clId="{80820F6A-45CE-4934-9C98-CB9CC55C0C62}" dt="2021-07-09T19:36:02.979" v="9340" actId="478"/>
          <ac:spMkLst>
            <pc:docMk/>
            <pc:sldMk cId="1095126755" sldId="6279"/>
            <ac:spMk id="118" creationId="{54D9DBE6-FE0B-461A-B874-FEE4CA6491AB}"/>
          </ac:spMkLst>
        </pc:spChg>
        <pc:spChg chg="del">
          <ac:chgData name="Grace Laffoon" userId="09299009-87d6-4107-ba19-0b286f3c169c" providerId="ADAL" clId="{80820F6A-45CE-4934-9C98-CB9CC55C0C62}" dt="2021-07-09T19:36:02.979" v="9340" actId="478"/>
          <ac:spMkLst>
            <pc:docMk/>
            <pc:sldMk cId="1095126755" sldId="6279"/>
            <ac:spMk id="119" creationId="{5BF7D55B-2E89-43FA-ACFF-D51AE1EDE0D8}"/>
          </ac:spMkLst>
        </pc:spChg>
        <pc:spChg chg="del">
          <ac:chgData name="Grace Laffoon" userId="09299009-87d6-4107-ba19-0b286f3c169c" providerId="ADAL" clId="{80820F6A-45CE-4934-9C98-CB9CC55C0C62}" dt="2021-07-09T19:36:02.979" v="9340" actId="478"/>
          <ac:spMkLst>
            <pc:docMk/>
            <pc:sldMk cId="1095126755" sldId="6279"/>
            <ac:spMk id="120" creationId="{FDDB9481-6169-46F4-985B-FA9FB54EFD6A}"/>
          </ac:spMkLst>
        </pc:spChg>
        <pc:spChg chg="del">
          <ac:chgData name="Grace Laffoon" userId="09299009-87d6-4107-ba19-0b286f3c169c" providerId="ADAL" clId="{80820F6A-45CE-4934-9C98-CB9CC55C0C62}" dt="2021-07-09T19:36:02.979" v="9340" actId="478"/>
          <ac:spMkLst>
            <pc:docMk/>
            <pc:sldMk cId="1095126755" sldId="6279"/>
            <ac:spMk id="121" creationId="{0EAC71B9-C67A-4F4D-BDC9-635C13C16506}"/>
          </ac:spMkLst>
        </pc:spChg>
        <pc:spChg chg="del">
          <ac:chgData name="Grace Laffoon" userId="09299009-87d6-4107-ba19-0b286f3c169c" providerId="ADAL" clId="{80820F6A-45CE-4934-9C98-CB9CC55C0C62}" dt="2021-07-09T19:36:02.979" v="9340" actId="478"/>
          <ac:spMkLst>
            <pc:docMk/>
            <pc:sldMk cId="1095126755" sldId="6279"/>
            <ac:spMk id="122" creationId="{73497A0F-ECC0-4158-A09A-2BD6FC69051A}"/>
          </ac:spMkLst>
        </pc:spChg>
        <pc:spChg chg="del">
          <ac:chgData name="Grace Laffoon" userId="09299009-87d6-4107-ba19-0b286f3c169c" providerId="ADAL" clId="{80820F6A-45CE-4934-9C98-CB9CC55C0C62}" dt="2021-07-09T19:36:02.979" v="9340" actId="478"/>
          <ac:spMkLst>
            <pc:docMk/>
            <pc:sldMk cId="1095126755" sldId="6279"/>
            <ac:spMk id="123" creationId="{A90A21C9-E115-4FAE-8281-9A161E75255B}"/>
          </ac:spMkLst>
        </pc:spChg>
        <pc:spChg chg="del">
          <ac:chgData name="Grace Laffoon" userId="09299009-87d6-4107-ba19-0b286f3c169c" providerId="ADAL" clId="{80820F6A-45CE-4934-9C98-CB9CC55C0C62}" dt="2021-07-09T19:36:02.979" v="9340" actId="478"/>
          <ac:spMkLst>
            <pc:docMk/>
            <pc:sldMk cId="1095126755" sldId="6279"/>
            <ac:spMk id="124" creationId="{B6EFC826-A143-41DF-95FC-2D1544B7191B}"/>
          </ac:spMkLst>
        </pc:spChg>
        <pc:grpChg chg="del">
          <ac:chgData name="Grace Laffoon" userId="09299009-87d6-4107-ba19-0b286f3c169c" providerId="ADAL" clId="{80820F6A-45CE-4934-9C98-CB9CC55C0C62}" dt="2021-07-09T19:36:02.979" v="9340" actId="478"/>
          <ac:grpSpMkLst>
            <pc:docMk/>
            <pc:sldMk cId="1095126755" sldId="6279"/>
            <ac:grpSpMk id="14" creationId="{B9C22EE6-ACF1-4F9F-868F-E014E30F163B}"/>
          </ac:grpSpMkLst>
        </pc:grpChg>
        <pc:grpChg chg="del">
          <ac:chgData name="Grace Laffoon" userId="09299009-87d6-4107-ba19-0b286f3c169c" providerId="ADAL" clId="{80820F6A-45CE-4934-9C98-CB9CC55C0C62}" dt="2021-07-09T19:36:02.979" v="9340" actId="478"/>
          <ac:grpSpMkLst>
            <pc:docMk/>
            <pc:sldMk cId="1095126755" sldId="6279"/>
            <ac:grpSpMk id="31" creationId="{DC144186-D99B-4D8E-B2F9-3BA4DAA877F7}"/>
          </ac:grpSpMkLst>
        </pc:grpChg>
        <pc:grpChg chg="del">
          <ac:chgData name="Grace Laffoon" userId="09299009-87d6-4107-ba19-0b286f3c169c" providerId="ADAL" clId="{80820F6A-45CE-4934-9C98-CB9CC55C0C62}" dt="2021-07-09T19:36:02.979" v="9340" actId="478"/>
          <ac:grpSpMkLst>
            <pc:docMk/>
            <pc:sldMk cId="1095126755" sldId="6279"/>
            <ac:grpSpMk id="80" creationId="{7E270A37-CA37-47B9-9EC6-412E988EF448}"/>
          </ac:grpSpMkLst>
        </pc:grpChg>
        <pc:grpChg chg="del">
          <ac:chgData name="Grace Laffoon" userId="09299009-87d6-4107-ba19-0b286f3c169c" providerId="ADAL" clId="{80820F6A-45CE-4934-9C98-CB9CC55C0C62}" dt="2021-07-09T19:36:02.979" v="9340" actId="478"/>
          <ac:grpSpMkLst>
            <pc:docMk/>
            <pc:sldMk cId="1095126755" sldId="6279"/>
            <ac:grpSpMk id="92" creationId="{4009180B-13D3-47CB-8AC2-6E1B7530952E}"/>
          </ac:grpSpMkLst>
        </pc:grpChg>
        <pc:grpChg chg="del">
          <ac:chgData name="Grace Laffoon" userId="09299009-87d6-4107-ba19-0b286f3c169c" providerId="ADAL" clId="{80820F6A-45CE-4934-9C98-CB9CC55C0C62}" dt="2021-07-09T19:36:02.979" v="9340" actId="478"/>
          <ac:grpSpMkLst>
            <pc:docMk/>
            <pc:sldMk cId="1095126755" sldId="6279"/>
            <ac:grpSpMk id="104" creationId="{093F73E5-EBC6-4DA1-AC9E-2E6378BB8C9D}"/>
          </ac:grpSpMkLst>
        </pc:grpChg>
        <pc:grpChg chg="del">
          <ac:chgData name="Grace Laffoon" userId="09299009-87d6-4107-ba19-0b286f3c169c" providerId="ADAL" clId="{80820F6A-45CE-4934-9C98-CB9CC55C0C62}" dt="2021-07-09T19:36:02.979" v="9340" actId="478"/>
          <ac:grpSpMkLst>
            <pc:docMk/>
            <pc:sldMk cId="1095126755" sldId="6279"/>
            <ac:grpSpMk id="148" creationId="{25D1E4B3-E500-4F24-8962-BDC03FE74368}"/>
          </ac:grpSpMkLst>
        </pc:grpChg>
        <pc:grpChg chg="del">
          <ac:chgData name="Grace Laffoon" userId="09299009-87d6-4107-ba19-0b286f3c169c" providerId="ADAL" clId="{80820F6A-45CE-4934-9C98-CB9CC55C0C62}" dt="2021-07-09T19:36:02.979" v="9340" actId="478"/>
          <ac:grpSpMkLst>
            <pc:docMk/>
            <pc:sldMk cId="1095126755" sldId="6279"/>
            <ac:grpSpMk id="151" creationId="{1729365D-EC60-46F6-9D3F-39C55453754A}"/>
          </ac:grpSpMkLst>
        </pc:grpChg>
        <pc:grpChg chg="del">
          <ac:chgData name="Grace Laffoon" userId="09299009-87d6-4107-ba19-0b286f3c169c" providerId="ADAL" clId="{80820F6A-45CE-4934-9C98-CB9CC55C0C62}" dt="2021-07-09T19:36:02.979" v="9340" actId="478"/>
          <ac:grpSpMkLst>
            <pc:docMk/>
            <pc:sldMk cId="1095126755" sldId="6279"/>
            <ac:grpSpMk id="154" creationId="{9966722F-9476-46FF-B9C5-B3E9C6484A11}"/>
          </ac:grpSpMkLst>
        </pc:grpChg>
        <pc:grpChg chg="del">
          <ac:chgData name="Grace Laffoon" userId="09299009-87d6-4107-ba19-0b286f3c169c" providerId="ADAL" clId="{80820F6A-45CE-4934-9C98-CB9CC55C0C62}" dt="2021-07-09T19:36:02.979" v="9340" actId="478"/>
          <ac:grpSpMkLst>
            <pc:docMk/>
            <pc:sldMk cId="1095126755" sldId="6279"/>
            <ac:grpSpMk id="158" creationId="{D8F9570D-B472-420C-B4C3-18C7D4B48612}"/>
          </ac:grpSpMkLst>
        </pc:grpChg>
        <pc:grpChg chg="del">
          <ac:chgData name="Grace Laffoon" userId="09299009-87d6-4107-ba19-0b286f3c169c" providerId="ADAL" clId="{80820F6A-45CE-4934-9C98-CB9CC55C0C62}" dt="2021-07-09T19:36:02.979" v="9340" actId="478"/>
          <ac:grpSpMkLst>
            <pc:docMk/>
            <pc:sldMk cId="1095126755" sldId="6279"/>
            <ac:grpSpMk id="162" creationId="{A46D0C6B-A800-49A5-8538-021EBCE8F3EA}"/>
          </ac:grpSpMkLst>
        </pc:grpChg>
        <pc:grpChg chg="del">
          <ac:chgData name="Grace Laffoon" userId="09299009-87d6-4107-ba19-0b286f3c169c" providerId="ADAL" clId="{80820F6A-45CE-4934-9C98-CB9CC55C0C62}" dt="2021-07-09T19:36:02.979" v="9340" actId="478"/>
          <ac:grpSpMkLst>
            <pc:docMk/>
            <pc:sldMk cId="1095126755" sldId="6279"/>
            <ac:grpSpMk id="166" creationId="{18557313-AAB1-46AA-AD30-86A3433B4155}"/>
          </ac:grpSpMkLst>
        </pc:grpChg>
        <pc:grpChg chg="del">
          <ac:chgData name="Grace Laffoon" userId="09299009-87d6-4107-ba19-0b286f3c169c" providerId="ADAL" clId="{80820F6A-45CE-4934-9C98-CB9CC55C0C62}" dt="2021-07-09T19:36:02.979" v="9340" actId="478"/>
          <ac:grpSpMkLst>
            <pc:docMk/>
            <pc:sldMk cId="1095126755" sldId="6279"/>
            <ac:grpSpMk id="170" creationId="{C62E60F5-B895-4C88-869C-A5F216816B98}"/>
          </ac:grpSpMkLst>
        </pc:grpChg>
        <pc:grpChg chg="del">
          <ac:chgData name="Grace Laffoon" userId="09299009-87d6-4107-ba19-0b286f3c169c" providerId="ADAL" clId="{80820F6A-45CE-4934-9C98-CB9CC55C0C62}" dt="2021-07-09T19:36:02.979" v="9340" actId="478"/>
          <ac:grpSpMkLst>
            <pc:docMk/>
            <pc:sldMk cId="1095126755" sldId="6279"/>
            <ac:grpSpMk id="174" creationId="{1A0CE46B-EFA5-441B-B7E7-5C631DC65792}"/>
          </ac:grpSpMkLst>
        </pc:grpChg>
        <pc:grpChg chg="del">
          <ac:chgData name="Grace Laffoon" userId="09299009-87d6-4107-ba19-0b286f3c169c" providerId="ADAL" clId="{80820F6A-45CE-4934-9C98-CB9CC55C0C62}" dt="2021-07-09T19:36:02.979" v="9340" actId="478"/>
          <ac:grpSpMkLst>
            <pc:docMk/>
            <pc:sldMk cId="1095126755" sldId="6279"/>
            <ac:grpSpMk id="178" creationId="{B7B66706-BF7B-45CB-BC3E-C071AFBC179A}"/>
          </ac:grpSpMkLst>
        </pc:grpChg>
        <pc:grpChg chg="del">
          <ac:chgData name="Grace Laffoon" userId="09299009-87d6-4107-ba19-0b286f3c169c" providerId="ADAL" clId="{80820F6A-45CE-4934-9C98-CB9CC55C0C62}" dt="2021-07-09T19:36:02.979" v="9340" actId="478"/>
          <ac:grpSpMkLst>
            <pc:docMk/>
            <pc:sldMk cId="1095126755" sldId="6279"/>
            <ac:grpSpMk id="182" creationId="{CBFF9188-7067-469B-8B6A-99DE6FFF87F9}"/>
          </ac:grpSpMkLst>
        </pc:grpChg>
        <pc:grpChg chg="del">
          <ac:chgData name="Grace Laffoon" userId="09299009-87d6-4107-ba19-0b286f3c169c" providerId="ADAL" clId="{80820F6A-45CE-4934-9C98-CB9CC55C0C62}" dt="2021-07-09T19:36:02.979" v="9340" actId="478"/>
          <ac:grpSpMkLst>
            <pc:docMk/>
            <pc:sldMk cId="1095126755" sldId="6279"/>
            <ac:grpSpMk id="186" creationId="{FB6EE68C-C843-4298-87B9-45C0E16E1AD9}"/>
          </ac:grpSpMkLst>
        </pc:grpChg>
        <pc:graphicFrameChg chg="add del mod modGraphic">
          <ac:chgData name="Grace Laffoon" userId="09299009-87d6-4107-ba19-0b286f3c169c" providerId="ADAL" clId="{80820F6A-45CE-4934-9C98-CB9CC55C0C62}" dt="2021-07-10T00:20:59.443" v="9410" actId="21"/>
          <ac:graphicFrameMkLst>
            <pc:docMk/>
            <pc:sldMk cId="1095126755" sldId="6279"/>
            <ac:graphicFrameMk id="9" creationId="{535C4ACD-4BA6-45E6-B7B6-598C2ED1E369}"/>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21" creationId="{85D8488F-008B-4423-80CE-2D61E4557F42}"/>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22" creationId="{EA46314C-023E-47B4-AE92-DDB679C7780D}"/>
          </ac:graphicFrameMkLst>
        </pc:graphicFrameChg>
        <pc:graphicFrameChg chg="del modGraphic">
          <ac:chgData name="Grace Laffoon" userId="09299009-87d6-4107-ba19-0b286f3c169c" providerId="ADAL" clId="{80820F6A-45CE-4934-9C98-CB9CC55C0C62}" dt="2021-07-09T19:36:07.604" v="9342" actId="478"/>
          <ac:graphicFrameMkLst>
            <pc:docMk/>
            <pc:sldMk cId="1095126755" sldId="6279"/>
            <ac:graphicFrameMk id="26" creationId="{2FB4808D-1E5F-4F46-A369-B315747C6951}"/>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38" creationId="{8E53A959-FEC5-41DC-B54F-CE09E8D4B730}"/>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84" creationId="{6AC7A70A-C8CB-4111-8885-E4D71F525679}"/>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96" creationId="{88CF888A-AA19-49AC-BEE4-85B05F79EE0F}"/>
          </ac:graphicFrameMkLst>
        </pc:graphicFrameChg>
        <pc:graphicFrameChg chg="del">
          <ac:chgData name="Grace Laffoon" userId="09299009-87d6-4107-ba19-0b286f3c169c" providerId="ADAL" clId="{80820F6A-45CE-4934-9C98-CB9CC55C0C62}" dt="2021-07-09T19:36:05.440" v="9341" actId="478"/>
          <ac:graphicFrameMkLst>
            <pc:docMk/>
            <pc:sldMk cId="1095126755" sldId="6279"/>
            <ac:graphicFrameMk id="108" creationId="{28712905-70C9-41F3-821C-7AD0A2484AB4}"/>
          </ac:graphicFrameMkLst>
        </pc:graphicFrameChg>
        <pc:picChg chg="del">
          <ac:chgData name="Grace Laffoon" userId="09299009-87d6-4107-ba19-0b286f3c169c" providerId="ADAL" clId="{80820F6A-45CE-4934-9C98-CB9CC55C0C62}" dt="2021-07-09T19:36:02.979" v="9340" actId="478"/>
          <ac:picMkLst>
            <pc:docMk/>
            <pc:sldMk cId="1095126755" sldId="6279"/>
            <ac:picMk id="18" creationId="{FB0A15B0-FEA6-47A9-AE44-A0E3D3A76C73}"/>
          </ac:picMkLst>
        </pc:picChg>
        <pc:picChg chg="del">
          <ac:chgData name="Grace Laffoon" userId="09299009-87d6-4107-ba19-0b286f3c169c" providerId="ADAL" clId="{80820F6A-45CE-4934-9C98-CB9CC55C0C62}" dt="2021-07-09T19:36:02.979" v="9340" actId="478"/>
          <ac:picMkLst>
            <pc:docMk/>
            <pc:sldMk cId="1095126755" sldId="6279"/>
            <ac:picMk id="20" creationId="{BFC52BB0-F9AD-4387-AEC6-F802C015D50A}"/>
          </ac:picMkLst>
        </pc:picChg>
        <pc:picChg chg="del">
          <ac:chgData name="Grace Laffoon" userId="09299009-87d6-4107-ba19-0b286f3c169c" providerId="ADAL" clId="{80820F6A-45CE-4934-9C98-CB9CC55C0C62}" dt="2021-07-09T19:36:02.979" v="9340" actId="478"/>
          <ac:picMkLst>
            <pc:docMk/>
            <pc:sldMk cId="1095126755" sldId="6279"/>
            <ac:picMk id="35" creationId="{AD91B2E4-D538-4D86-9403-D0F3AFEB1CAF}"/>
          </ac:picMkLst>
        </pc:picChg>
        <pc:picChg chg="del">
          <ac:chgData name="Grace Laffoon" userId="09299009-87d6-4107-ba19-0b286f3c169c" providerId="ADAL" clId="{80820F6A-45CE-4934-9C98-CB9CC55C0C62}" dt="2021-07-09T19:36:02.979" v="9340" actId="478"/>
          <ac:picMkLst>
            <pc:docMk/>
            <pc:sldMk cId="1095126755" sldId="6279"/>
            <ac:picMk id="37" creationId="{EE754C3B-461C-4119-9A08-10B417A6670F}"/>
          </ac:picMkLst>
        </pc:picChg>
        <pc:picChg chg="del">
          <ac:chgData name="Grace Laffoon" userId="09299009-87d6-4107-ba19-0b286f3c169c" providerId="ADAL" clId="{80820F6A-45CE-4934-9C98-CB9CC55C0C62}" dt="2021-07-09T19:36:02.979" v="9340" actId="478"/>
          <ac:picMkLst>
            <pc:docMk/>
            <pc:sldMk cId="1095126755" sldId="6279"/>
            <ac:picMk id="81" creationId="{631AB241-C37B-4EE4-933B-1FDFF4EF4A35}"/>
          </ac:picMkLst>
        </pc:picChg>
        <pc:picChg chg="del">
          <ac:chgData name="Grace Laffoon" userId="09299009-87d6-4107-ba19-0b286f3c169c" providerId="ADAL" clId="{80820F6A-45CE-4934-9C98-CB9CC55C0C62}" dt="2021-07-09T19:36:02.979" v="9340" actId="478"/>
          <ac:picMkLst>
            <pc:docMk/>
            <pc:sldMk cId="1095126755" sldId="6279"/>
            <ac:picMk id="83" creationId="{723360CD-B76A-4980-8BBB-6DA3FBDB516D}"/>
          </ac:picMkLst>
        </pc:picChg>
        <pc:picChg chg="del">
          <ac:chgData name="Grace Laffoon" userId="09299009-87d6-4107-ba19-0b286f3c169c" providerId="ADAL" clId="{80820F6A-45CE-4934-9C98-CB9CC55C0C62}" dt="2021-07-09T19:36:02.979" v="9340" actId="478"/>
          <ac:picMkLst>
            <pc:docMk/>
            <pc:sldMk cId="1095126755" sldId="6279"/>
            <ac:picMk id="93" creationId="{FB90FAA8-8E43-4515-B4FA-F78B1578D3AA}"/>
          </ac:picMkLst>
        </pc:picChg>
        <pc:picChg chg="del">
          <ac:chgData name="Grace Laffoon" userId="09299009-87d6-4107-ba19-0b286f3c169c" providerId="ADAL" clId="{80820F6A-45CE-4934-9C98-CB9CC55C0C62}" dt="2021-07-09T19:36:02.979" v="9340" actId="478"/>
          <ac:picMkLst>
            <pc:docMk/>
            <pc:sldMk cId="1095126755" sldId="6279"/>
            <ac:picMk id="95" creationId="{D05AA193-46C5-475B-8E50-23F3C525EFDD}"/>
          </ac:picMkLst>
        </pc:picChg>
        <pc:picChg chg="del">
          <ac:chgData name="Grace Laffoon" userId="09299009-87d6-4107-ba19-0b286f3c169c" providerId="ADAL" clId="{80820F6A-45CE-4934-9C98-CB9CC55C0C62}" dt="2021-07-09T19:36:02.979" v="9340" actId="478"/>
          <ac:picMkLst>
            <pc:docMk/>
            <pc:sldMk cId="1095126755" sldId="6279"/>
            <ac:picMk id="105" creationId="{F0A8BCA5-64D9-4959-8421-5E7BF4906CC1}"/>
          </ac:picMkLst>
        </pc:picChg>
        <pc:picChg chg="del">
          <ac:chgData name="Grace Laffoon" userId="09299009-87d6-4107-ba19-0b286f3c169c" providerId="ADAL" clId="{80820F6A-45CE-4934-9C98-CB9CC55C0C62}" dt="2021-07-09T19:36:02.979" v="9340" actId="478"/>
          <ac:picMkLst>
            <pc:docMk/>
            <pc:sldMk cId="1095126755" sldId="6279"/>
            <ac:picMk id="107" creationId="{5CE7FC27-609F-425B-A9D5-B8606E4A9C52}"/>
          </ac:picMkLst>
        </pc:picChg>
      </pc:sldChg>
      <pc:sldChg chg="addSp delSp modSp mod delCm">
        <pc:chgData name="Grace Laffoon" userId="09299009-87d6-4107-ba19-0b286f3c169c" providerId="ADAL" clId="{80820F6A-45CE-4934-9C98-CB9CC55C0C62}" dt="2021-06-10T21:49:03.790" v="7088" actId="1592"/>
        <pc:sldMkLst>
          <pc:docMk/>
          <pc:sldMk cId="216849638" sldId="6281"/>
        </pc:sldMkLst>
        <pc:spChg chg="add del mod">
          <ac:chgData name="Grace Laffoon" userId="09299009-87d6-4107-ba19-0b286f3c169c" providerId="ADAL" clId="{80820F6A-45CE-4934-9C98-CB9CC55C0C62}" dt="2021-06-04T22:50:43.746" v="591" actId="478"/>
          <ac:spMkLst>
            <pc:docMk/>
            <pc:sldMk cId="216849638" sldId="6281"/>
            <ac:spMk id="3" creationId="{51D6426B-650A-4234-963A-6933B7131DE0}"/>
          </ac:spMkLst>
        </pc:spChg>
        <pc:spChg chg="add del mod">
          <ac:chgData name="Grace Laffoon" userId="09299009-87d6-4107-ba19-0b286f3c169c" providerId="ADAL" clId="{80820F6A-45CE-4934-9C98-CB9CC55C0C62}" dt="2021-06-07T22:18:06.677" v="1870" actId="478"/>
          <ac:spMkLst>
            <pc:docMk/>
            <pc:sldMk cId="216849638" sldId="6281"/>
            <ac:spMk id="4" creationId="{A904345D-4852-4A9F-BFB5-779D471AC644}"/>
          </ac:spMkLst>
        </pc:spChg>
        <pc:spChg chg="del mod">
          <ac:chgData name="Grace Laffoon" userId="09299009-87d6-4107-ba19-0b286f3c169c" providerId="ADAL" clId="{80820F6A-45CE-4934-9C98-CB9CC55C0C62}" dt="2021-06-04T22:33:46.136" v="494" actId="478"/>
          <ac:spMkLst>
            <pc:docMk/>
            <pc:sldMk cId="216849638" sldId="6281"/>
            <ac:spMk id="67" creationId="{94D19FF0-13DA-4D67-880D-9C85C0E2879E}"/>
          </ac:spMkLst>
        </pc:spChg>
        <pc:spChg chg="mod">
          <ac:chgData name="Grace Laffoon" userId="09299009-87d6-4107-ba19-0b286f3c169c" providerId="ADAL" clId="{80820F6A-45CE-4934-9C98-CB9CC55C0C62}" dt="2021-06-04T22:37:58.140" v="516" actId="207"/>
          <ac:spMkLst>
            <pc:docMk/>
            <pc:sldMk cId="216849638" sldId="6281"/>
            <ac:spMk id="68" creationId="{3F0937A2-C368-49A1-AB02-9142B3E4FE4F}"/>
          </ac:spMkLst>
        </pc:spChg>
        <pc:spChg chg="del mod">
          <ac:chgData name="Grace Laffoon" userId="09299009-87d6-4107-ba19-0b286f3c169c" providerId="ADAL" clId="{80820F6A-45CE-4934-9C98-CB9CC55C0C62}" dt="2021-06-04T22:33:45.296" v="493" actId="478"/>
          <ac:spMkLst>
            <pc:docMk/>
            <pc:sldMk cId="216849638" sldId="6281"/>
            <ac:spMk id="69" creationId="{962925AF-FEC9-47AE-B150-5453654340BC}"/>
          </ac:spMkLst>
        </pc:spChg>
        <pc:spChg chg="mod">
          <ac:chgData name="Grace Laffoon" userId="09299009-87d6-4107-ba19-0b286f3c169c" providerId="ADAL" clId="{80820F6A-45CE-4934-9C98-CB9CC55C0C62}" dt="2021-06-04T22:37:17.196" v="508" actId="207"/>
          <ac:spMkLst>
            <pc:docMk/>
            <pc:sldMk cId="216849638" sldId="6281"/>
            <ac:spMk id="70" creationId="{788B6107-46A9-4897-B8D7-A4758D047632}"/>
          </ac:spMkLst>
        </pc:spChg>
        <pc:spChg chg="del mod">
          <ac:chgData name="Grace Laffoon" userId="09299009-87d6-4107-ba19-0b286f3c169c" providerId="ADAL" clId="{80820F6A-45CE-4934-9C98-CB9CC55C0C62}" dt="2021-06-04T22:33:42.101" v="491" actId="478"/>
          <ac:spMkLst>
            <pc:docMk/>
            <pc:sldMk cId="216849638" sldId="6281"/>
            <ac:spMk id="71" creationId="{A028120A-4FCF-4884-B366-6335B955F4B8}"/>
          </ac:spMkLst>
        </pc:spChg>
        <pc:spChg chg="mod">
          <ac:chgData name="Grace Laffoon" userId="09299009-87d6-4107-ba19-0b286f3c169c" providerId="ADAL" clId="{80820F6A-45CE-4934-9C98-CB9CC55C0C62}" dt="2021-06-09T01:16:38.369" v="2104" actId="20577"/>
          <ac:spMkLst>
            <pc:docMk/>
            <pc:sldMk cId="216849638" sldId="6281"/>
            <ac:spMk id="72" creationId="{920E3DBB-C7DD-49BC-8C7D-7E2B9ED03F8E}"/>
          </ac:spMkLst>
        </pc:spChg>
        <pc:spChg chg="mod">
          <ac:chgData name="Grace Laffoon" userId="09299009-87d6-4107-ba19-0b286f3c169c" providerId="ADAL" clId="{80820F6A-45CE-4934-9C98-CB9CC55C0C62}" dt="2021-06-04T22:36:52.646" v="504" actId="207"/>
          <ac:spMkLst>
            <pc:docMk/>
            <pc:sldMk cId="216849638" sldId="6281"/>
            <ac:spMk id="73" creationId="{6AA9DADC-E39F-49C7-A2D6-E2691A57D8F0}"/>
          </ac:spMkLst>
        </pc:spChg>
        <pc:spChg chg="add del mod">
          <ac:chgData name="Grace Laffoon" userId="09299009-87d6-4107-ba19-0b286f3c169c" providerId="ADAL" clId="{80820F6A-45CE-4934-9C98-CB9CC55C0C62}" dt="2021-06-09T01:16:41.526" v="2105" actId="478"/>
          <ac:spMkLst>
            <pc:docMk/>
            <pc:sldMk cId="216849638" sldId="6281"/>
            <ac:spMk id="74" creationId="{173D6AF1-F622-44C1-8F70-923FB024D905}"/>
          </ac:spMkLst>
        </pc:spChg>
        <pc:spChg chg="del mod">
          <ac:chgData name="Grace Laffoon" userId="09299009-87d6-4107-ba19-0b286f3c169c" providerId="ADAL" clId="{80820F6A-45CE-4934-9C98-CB9CC55C0C62}" dt="2021-06-04T22:33:42.101" v="491" actId="478"/>
          <ac:spMkLst>
            <pc:docMk/>
            <pc:sldMk cId="216849638" sldId="6281"/>
            <ac:spMk id="74" creationId="{C41054B9-C60B-4FD2-8B86-216CCC7935D7}"/>
          </ac:spMkLst>
        </pc:spChg>
        <pc:spChg chg="add mod">
          <ac:chgData name="Grace Laffoon" userId="09299009-87d6-4107-ba19-0b286f3c169c" providerId="ADAL" clId="{80820F6A-45CE-4934-9C98-CB9CC55C0C62}" dt="2021-06-09T19:23:50.310" v="6960"/>
          <ac:spMkLst>
            <pc:docMk/>
            <pc:sldMk cId="216849638" sldId="6281"/>
            <ac:spMk id="75" creationId="{4C8E4A8D-D661-433E-BBF1-9E31B7B0602C}"/>
          </ac:spMkLst>
        </pc:spChg>
        <pc:spChg chg="del mod">
          <ac:chgData name="Grace Laffoon" userId="09299009-87d6-4107-ba19-0b286f3c169c" providerId="ADAL" clId="{80820F6A-45CE-4934-9C98-CB9CC55C0C62}" dt="2021-06-04T22:33:42.101" v="491" actId="478"/>
          <ac:spMkLst>
            <pc:docMk/>
            <pc:sldMk cId="216849638" sldId="6281"/>
            <ac:spMk id="75" creationId="{7C9740DE-65A1-4B3A-8E4F-A194EBFBA48E}"/>
          </ac:spMkLst>
        </pc:spChg>
        <pc:spChg chg="mod">
          <ac:chgData name="Grace Laffoon" userId="09299009-87d6-4107-ba19-0b286f3c169c" providerId="ADAL" clId="{80820F6A-45CE-4934-9C98-CB9CC55C0C62}" dt="2021-06-04T22:37:53.696" v="515" actId="207"/>
          <ac:spMkLst>
            <pc:docMk/>
            <pc:sldMk cId="216849638" sldId="6281"/>
            <ac:spMk id="76" creationId="{CADFE699-7DC6-4B0D-BC6D-F1241D661BC9}"/>
          </ac:spMkLst>
        </pc:spChg>
        <pc:spChg chg="mod">
          <ac:chgData name="Grace Laffoon" userId="09299009-87d6-4107-ba19-0b286f3c169c" providerId="ADAL" clId="{80820F6A-45CE-4934-9C98-CB9CC55C0C62}" dt="2021-06-04T22:32:55.757" v="485" actId="1076"/>
          <ac:spMkLst>
            <pc:docMk/>
            <pc:sldMk cId="216849638" sldId="6281"/>
            <ac:spMk id="77" creationId="{CF4CA697-CB92-4721-97DE-3AE733F9887C}"/>
          </ac:spMkLst>
        </pc:spChg>
        <pc:spChg chg="mod">
          <ac:chgData name="Grace Laffoon" userId="09299009-87d6-4107-ba19-0b286f3c169c" providerId="ADAL" clId="{80820F6A-45CE-4934-9C98-CB9CC55C0C62}" dt="2021-06-04T22:31:56.266" v="475" actId="1037"/>
          <ac:spMkLst>
            <pc:docMk/>
            <pc:sldMk cId="216849638" sldId="6281"/>
            <ac:spMk id="78" creationId="{9B30FB8E-3D62-46FB-9062-19D26A377C7F}"/>
          </ac:spMkLst>
        </pc:spChg>
        <pc:spChg chg="del mod">
          <ac:chgData name="Grace Laffoon" userId="09299009-87d6-4107-ba19-0b286f3c169c" providerId="ADAL" clId="{80820F6A-45CE-4934-9C98-CB9CC55C0C62}" dt="2021-06-04T22:33:42.101" v="491" actId="478"/>
          <ac:spMkLst>
            <pc:docMk/>
            <pc:sldMk cId="216849638" sldId="6281"/>
            <ac:spMk id="79" creationId="{EDA0DBA9-C4B2-48BD-AA65-BB0824DED4C3}"/>
          </ac:spMkLst>
        </pc:spChg>
        <pc:spChg chg="mod">
          <ac:chgData name="Grace Laffoon" userId="09299009-87d6-4107-ba19-0b286f3c169c" providerId="ADAL" clId="{80820F6A-45CE-4934-9C98-CB9CC55C0C62}" dt="2021-06-04T22:37:32.577" v="511" actId="207"/>
          <ac:spMkLst>
            <pc:docMk/>
            <pc:sldMk cId="216849638" sldId="6281"/>
            <ac:spMk id="80" creationId="{9496584A-2566-4CB0-A8BF-1272F1724893}"/>
          </ac:spMkLst>
        </pc:spChg>
        <pc:spChg chg="mod">
          <ac:chgData name="Grace Laffoon" userId="09299009-87d6-4107-ba19-0b286f3c169c" providerId="ADAL" clId="{80820F6A-45CE-4934-9C98-CB9CC55C0C62}" dt="2021-06-04T22:30:06.346" v="460" actId="1076"/>
          <ac:spMkLst>
            <pc:docMk/>
            <pc:sldMk cId="216849638" sldId="6281"/>
            <ac:spMk id="81" creationId="{4C001529-7E16-4A61-BBB6-81EE45ABF4FB}"/>
          </ac:spMkLst>
        </pc:spChg>
        <pc:spChg chg="add mod">
          <ac:chgData name="Grace Laffoon" userId="09299009-87d6-4107-ba19-0b286f3c169c" providerId="ADAL" clId="{80820F6A-45CE-4934-9C98-CB9CC55C0C62}" dt="2021-06-10T21:48:04.941" v="7065" actId="14100"/>
          <ac:spMkLst>
            <pc:docMk/>
            <pc:sldMk cId="216849638" sldId="6281"/>
            <ac:spMk id="82" creationId="{1607DE91-08A9-44EE-AC4A-E2F4CC62356C}"/>
          </ac:spMkLst>
        </pc:spChg>
        <pc:spChg chg="del mod">
          <ac:chgData name="Grace Laffoon" userId="09299009-87d6-4107-ba19-0b286f3c169c" providerId="ADAL" clId="{80820F6A-45CE-4934-9C98-CB9CC55C0C62}" dt="2021-06-04T22:33:42.101" v="491" actId="478"/>
          <ac:spMkLst>
            <pc:docMk/>
            <pc:sldMk cId="216849638" sldId="6281"/>
            <ac:spMk id="82" creationId="{F730C24F-CEE8-436D-8512-258F174B741F}"/>
          </ac:spMkLst>
        </pc:spChg>
        <pc:spChg chg="mod">
          <ac:chgData name="Grace Laffoon" userId="09299009-87d6-4107-ba19-0b286f3c169c" providerId="ADAL" clId="{80820F6A-45CE-4934-9C98-CB9CC55C0C62}" dt="2021-06-04T22:37:35.096" v="513" actId="207"/>
          <ac:spMkLst>
            <pc:docMk/>
            <pc:sldMk cId="216849638" sldId="6281"/>
            <ac:spMk id="83" creationId="{71EE07DC-EB9F-47DA-91CA-CEF1A794D616}"/>
          </ac:spMkLst>
        </pc:spChg>
        <pc:spChg chg="add mod">
          <ac:chgData name="Grace Laffoon" userId="09299009-87d6-4107-ba19-0b286f3c169c" providerId="ADAL" clId="{80820F6A-45CE-4934-9C98-CB9CC55C0C62}" dt="2021-06-10T21:48:42.491" v="7078" actId="1076"/>
          <ac:spMkLst>
            <pc:docMk/>
            <pc:sldMk cId="216849638" sldId="6281"/>
            <ac:spMk id="84" creationId="{7699C6DF-21D7-4ABE-8A10-0E8DA15583FA}"/>
          </ac:spMkLst>
        </pc:spChg>
        <pc:spChg chg="del mod">
          <ac:chgData name="Grace Laffoon" userId="09299009-87d6-4107-ba19-0b286f3c169c" providerId="ADAL" clId="{80820F6A-45CE-4934-9C98-CB9CC55C0C62}" dt="2021-06-04T22:33:44.057" v="492" actId="478"/>
          <ac:spMkLst>
            <pc:docMk/>
            <pc:sldMk cId="216849638" sldId="6281"/>
            <ac:spMk id="84" creationId="{FF788F91-9549-48A9-A286-81E2AA8F224E}"/>
          </ac:spMkLst>
        </pc:spChg>
        <pc:spChg chg="del mod">
          <ac:chgData name="Grace Laffoon" userId="09299009-87d6-4107-ba19-0b286f3c169c" providerId="ADAL" clId="{80820F6A-45CE-4934-9C98-CB9CC55C0C62}" dt="2021-06-04T22:33:44.057" v="492" actId="478"/>
          <ac:spMkLst>
            <pc:docMk/>
            <pc:sldMk cId="216849638" sldId="6281"/>
            <ac:spMk id="85" creationId="{9314A550-465E-498E-A68F-1E760C406489}"/>
          </ac:spMkLst>
        </pc:spChg>
        <pc:spChg chg="del mod">
          <ac:chgData name="Grace Laffoon" userId="09299009-87d6-4107-ba19-0b286f3c169c" providerId="ADAL" clId="{80820F6A-45CE-4934-9C98-CB9CC55C0C62}" dt="2021-06-09T16:37:59.829" v="3580" actId="478"/>
          <ac:spMkLst>
            <pc:docMk/>
            <pc:sldMk cId="216849638" sldId="6281"/>
            <ac:spMk id="86" creationId="{FCEF1CF1-D787-40EE-B008-E11574D41983}"/>
          </ac:spMkLst>
        </pc:spChg>
        <pc:spChg chg="del mod">
          <ac:chgData name="Grace Laffoon" userId="09299009-87d6-4107-ba19-0b286f3c169c" providerId="ADAL" clId="{80820F6A-45CE-4934-9C98-CB9CC55C0C62}" dt="2021-06-04T22:33:42.101" v="491" actId="478"/>
          <ac:spMkLst>
            <pc:docMk/>
            <pc:sldMk cId="216849638" sldId="6281"/>
            <ac:spMk id="87" creationId="{B611AD63-1BA8-4347-BBC6-7FB1CF0EC3D6}"/>
          </ac:spMkLst>
        </pc:spChg>
        <pc:spChg chg="del mod">
          <ac:chgData name="Grace Laffoon" userId="09299009-87d6-4107-ba19-0b286f3c169c" providerId="ADAL" clId="{80820F6A-45CE-4934-9C98-CB9CC55C0C62}" dt="2021-06-04T22:33:42.101" v="491" actId="478"/>
          <ac:spMkLst>
            <pc:docMk/>
            <pc:sldMk cId="216849638" sldId="6281"/>
            <ac:spMk id="88" creationId="{68629CD9-D380-4D53-94A6-4078EF5808B7}"/>
          </ac:spMkLst>
        </pc:spChg>
        <pc:spChg chg="del mod">
          <ac:chgData name="Grace Laffoon" userId="09299009-87d6-4107-ba19-0b286f3c169c" providerId="ADAL" clId="{80820F6A-45CE-4934-9C98-CB9CC55C0C62}" dt="2021-06-04T22:33:42.101" v="491" actId="478"/>
          <ac:spMkLst>
            <pc:docMk/>
            <pc:sldMk cId="216849638" sldId="6281"/>
            <ac:spMk id="89" creationId="{9C23CE59-188C-43DD-AA25-8364DEB12D2A}"/>
          </ac:spMkLst>
        </pc:spChg>
        <pc:spChg chg="del mod">
          <ac:chgData name="Grace Laffoon" userId="09299009-87d6-4107-ba19-0b286f3c169c" providerId="ADAL" clId="{80820F6A-45CE-4934-9C98-CB9CC55C0C62}" dt="2021-06-04T22:33:42.101" v="491" actId="478"/>
          <ac:spMkLst>
            <pc:docMk/>
            <pc:sldMk cId="216849638" sldId="6281"/>
            <ac:spMk id="90" creationId="{484276D8-7E14-4EEB-A302-36440E6591FB}"/>
          </ac:spMkLst>
        </pc:spChg>
        <pc:spChg chg="del mod">
          <ac:chgData name="Grace Laffoon" userId="09299009-87d6-4107-ba19-0b286f3c169c" providerId="ADAL" clId="{80820F6A-45CE-4934-9C98-CB9CC55C0C62}" dt="2021-06-04T22:33:42.101" v="491" actId="478"/>
          <ac:spMkLst>
            <pc:docMk/>
            <pc:sldMk cId="216849638" sldId="6281"/>
            <ac:spMk id="91" creationId="{ABD68E57-C33F-4F4D-BCFC-FBB114B3C269}"/>
          </ac:spMkLst>
        </pc:spChg>
        <pc:spChg chg="del mod">
          <ac:chgData name="Grace Laffoon" userId="09299009-87d6-4107-ba19-0b286f3c169c" providerId="ADAL" clId="{80820F6A-45CE-4934-9C98-CB9CC55C0C62}" dt="2021-06-04T22:33:44.057" v="492" actId="478"/>
          <ac:spMkLst>
            <pc:docMk/>
            <pc:sldMk cId="216849638" sldId="6281"/>
            <ac:spMk id="92" creationId="{7D36468A-1B1B-44F1-B8D7-443CE6D5B645}"/>
          </ac:spMkLst>
        </pc:spChg>
        <pc:spChg chg="del mod">
          <ac:chgData name="Grace Laffoon" userId="09299009-87d6-4107-ba19-0b286f3c169c" providerId="ADAL" clId="{80820F6A-45CE-4934-9C98-CB9CC55C0C62}" dt="2021-06-04T22:33:42.101" v="491" actId="478"/>
          <ac:spMkLst>
            <pc:docMk/>
            <pc:sldMk cId="216849638" sldId="6281"/>
            <ac:spMk id="93" creationId="{16C07985-2F4B-4B80-92A0-4D38BAB55676}"/>
          </ac:spMkLst>
        </pc:spChg>
        <pc:spChg chg="del mod">
          <ac:chgData name="Grace Laffoon" userId="09299009-87d6-4107-ba19-0b286f3c169c" providerId="ADAL" clId="{80820F6A-45CE-4934-9C98-CB9CC55C0C62}" dt="2021-06-04T22:33:42.101" v="491" actId="478"/>
          <ac:spMkLst>
            <pc:docMk/>
            <pc:sldMk cId="216849638" sldId="6281"/>
            <ac:spMk id="94" creationId="{62C939D6-F39F-4776-ADFF-E2B0DA3BF883}"/>
          </ac:spMkLst>
        </pc:spChg>
        <pc:spChg chg="add del mod">
          <ac:chgData name="Grace Laffoon" userId="09299009-87d6-4107-ba19-0b286f3c169c" providerId="ADAL" clId="{80820F6A-45CE-4934-9C98-CB9CC55C0C62}" dt="2021-06-09T18:54:23.593" v="6939" actId="20577"/>
          <ac:spMkLst>
            <pc:docMk/>
            <pc:sldMk cId="216849638" sldId="6281"/>
            <ac:spMk id="95" creationId="{58E3C4F7-EC6F-4D1B-9D96-0CC256A199F7}"/>
          </ac:spMkLst>
        </pc:spChg>
        <pc:spChg chg="mod">
          <ac:chgData name="Grace Laffoon" userId="09299009-87d6-4107-ba19-0b286f3c169c" providerId="ADAL" clId="{80820F6A-45CE-4934-9C98-CB9CC55C0C62}" dt="2021-06-10T21:48:57.520" v="7087" actId="20577"/>
          <ac:spMkLst>
            <pc:docMk/>
            <pc:sldMk cId="216849638" sldId="6281"/>
            <ac:spMk id="96" creationId="{F37DE7F9-387F-4C86-96FD-D9F294056EE2}"/>
          </ac:spMkLst>
        </pc:spChg>
        <pc:spChg chg="mod">
          <ac:chgData name="Grace Laffoon" userId="09299009-87d6-4107-ba19-0b286f3c169c" providerId="ADAL" clId="{80820F6A-45CE-4934-9C98-CB9CC55C0C62}" dt="2021-06-04T22:58:19.657" v="648" actId="207"/>
          <ac:spMkLst>
            <pc:docMk/>
            <pc:sldMk cId="216849638" sldId="6281"/>
            <ac:spMk id="97" creationId="{B324561D-5505-42AB-AD09-E5073C1A0A34}"/>
          </ac:spMkLst>
        </pc:spChg>
        <pc:spChg chg="mod">
          <ac:chgData name="Grace Laffoon" userId="09299009-87d6-4107-ba19-0b286f3c169c" providerId="ADAL" clId="{80820F6A-45CE-4934-9C98-CB9CC55C0C62}" dt="2021-06-04T22:58:03.816" v="644" actId="207"/>
          <ac:spMkLst>
            <pc:docMk/>
            <pc:sldMk cId="216849638" sldId="6281"/>
            <ac:spMk id="98" creationId="{C0516A76-8932-4F81-B09C-2E02D21769B5}"/>
          </ac:spMkLst>
        </pc:spChg>
        <pc:spChg chg="mod">
          <ac:chgData name="Grace Laffoon" userId="09299009-87d6-4107-ba19-0b286f3c169c" providerId="ADAL" clId="{80820F6A-45CE-4934-9C98-CB9CC55C0C62}" dt="2021-06-04T22:59:05.126" v="656" actId="1076"/>
          <ac:spMkLst>
            <pc:docMk/>
            <pc:sldMk cId="216849638" sldId="6281"/>
            <ac:spMk id="99" creationId="{0ED2BCF4-5DAA-4C67-9F9D-6B4B1AFFD22C}"/>
          </ac:spMkLst>
        </pc:spChg>
        <pc:spChg chg="del mod">
          <ac:chgData name="Grace Laffoon" userId="09299009-87d6-4107-ba19-0b286f3c169c" providerId="ADAL" clId="{80820F6A-45CE-4934-9C98-CB9CC55C0C62}" dt="2021-06-04T22:59:48.007" v="661" actId="478"/>
          <ac:spMkLst>
            <pc:docMk/>
            <pc:sldMk cId="216849638" sldId="6281"/>
            <ac:spMk id="100" creationId="{4DB29B82-6651-46AA-A6A0-07358922AF6B}"/>
          </ac:spMkLst>
        </pc:spChg>
        <pc:spChg chg="del mod">
          <ac:chgData name="Grace Laffoon" userId="09299009-87d6-4107-ba19-0b286f3c169c" providerId="ADAL" clId="{80820F6A-45CE-4934-9C98-CB9CC55C0C62}" dt="2021-06-04T22:59:48.007" v="661" actId="478"/>
          <ac:spMkLst>
            <pc:docMk/>
            <pc:sldMk cId="216849638" sldId="6281"/>
            <ac:spMk id="101" creationId="{2C171092-480C-4C09-A365-86BE556BC7C6}"/>
          </ac:spMkLst>
        </pc:spChg>
        <pc:spChg chg="mod">
          <ac:chgData name="Grace Laffoon" userId="09299009-87d6-4107-ba19-0b286f3c169c" providerId="ADAL" clId="{80820F6A-45CE-4934-9C98-CB9CC55C0C62}" dt="2021-06-04T22:59:40.429" v="660" actId="1076"/>
          <ac:spMkLst>
            <pc:docMk/>
            <pc:sldMk cId="216849638" sldId="6281"/>
            <ac:spMk id="102" creationId="{55212350-6471-47DF-8D8D-3FD446C27400}"/>
          </ac:spMkLst>
        </pc:spChg>
        <pc:spChg chg="mod">
          <ac:chgData name="Grace Laffoon" userId="09299009-87d6-4107-ba19-0b286f3c169c" providerId="ADAL" clId="{80820F6A-45CE-4934-9C98-CB9CC55C0C62}" dt="2021-06-04T22:59:22.126" v="657" actId="1076"/>
          <ac:spMkLst>
            <pc:docMk/>
            <pc:sldMk cId="216849638" sldId="6281"/>
            <ac:spMk id="103" creationId="{ED0D1085-2115-42AA-95CE-372658387B06}"/>
          </ac:spMkLst>
        </pc:spChg>
        <pc:spChg chg="mod">
          <ac:chgData name="Grace Laffoon" userId="09299009-87d6-4107-ba19-0b286f3c169c" providerId="ADAL" clId="{80820F6A-45CE-4934-9C98-CB9CC55C0C62}" dt="2021-06-04T22:58:53.896" v="655" actId="1076"/>
          <ac:spMkLst>
            <pc:docMk/>
            <pc:sldMk cId="216849638" sldId="6281"/>
            <ac:spMk id="104" creationId="{D2BEBE2B-4EF1-445D-966C-2AB5ED71AD36}"/>
          </ac:spMkLst>
        </pc:spChg>
        <pc:spChg chg="mod">
          <ac:chgData name="Grace Laffoon" userId="09299009-87d6-4107-ba19-0b286f3c169c" providerId="ADAL" clId="{80820F6A-45CE-4934-9C98-CB9CC55C0C62}" dt="2021-06-04T22:17:53.907" v="357" actId="20577"/>
          <ac:spMkLst>
            <pc:docMk/>
            <pc:sldMk cId="216849638" sldId="6281"/>
            <ac:spMk id="106" creationId="{3F36AF53-045E-46FC-87E4-24D5C720BE66}"/>
          </ac:spMkLst>
        </pc:spChg>
        <pc:spChg chg="add del mod">
          <ac:chgData name="Grace Laffoon" userId="09299009-87d6-4107-ba19-0b286f3c169c" providerId="ADAL" clId="{80820F6A-45CE-4934-9C98-CB9CC55C0C62}" dt="2021-06-09T19:23:45.810" v="6959" actId="478"/>
          <ac:spMkLst>
            <pc:docMk/>
            <pc:sldMk cId="216849638" sldId="6281"/>
            <ac:spMk id="107" creationId="{E34D2BB2-FA3D-4A3C-9D37-F7120749F5C7}"/>
          </ac:spMkLst>
        </pc:spChg>
        <pc:spChg chg="del mod">
          <ac:chgData name="Grace Laffoon" userId="09299009-87d6-4107-ba19-0b286f3c169c" providerId="ADAL" clId="{80820F6A-45CE-4934-9C98-CB9CC55C0C62}" dt="2021-06-04T23:03:06.226" v="676" actId="478"/>
          <ac:spMkLst>
            <pc:docMk/>
            <pc:sldMk cId="216849638" sldId="6281"/>
            <ac:spMk id="109" creationId="{AFE9592C-3FC5-4516-88F9-D81562A2DD01}"/>
          </ac:spMkLst>
        </pc:spChg>
        <pc:spChg chg="del mod">
          <ac:chgData name="Grace Laffoon" userId="09299009-87d6-4107-ba19-0b286f3c169c" providerId="ADAL" clId="{80820F6A-45CE-4934-9C98-CB9CC55C0C62}" dt="2021-06-04T23:03:06.226" v="676" actId="478"/>
          <ac:spMkLst>
            <pc:docMk/>
            <pc:sldMk cId="216849638" sldId="6281"/>
            <ac:spMk id="110" creationId="{85E98630-0FE2-4FA1-8449-43C34A8E8EEA}"/>
          </ac:spMkLst>
        </pc:spChg>
        <pc:spChg chg="del mod">
          <ac:chgData name="Grace Laffoon" userId="09299009-87d6-4107-ba19-0b286f3c169c" providerId="ADAL" clId="{80820F6A-45CE-4934-9C98-CB9CC55C0C62}" dt="2021-06-04T23:03:06.226" v="676" actId="478"/>
          <ac:spMkLst>
            <pc:docMk/>
            <pc:sldMk cId="216849638" sldId="6281"/>
            <ac:spMk id="111" creationId="{CEE1D2D0-545E-42CE-91A3-CCA42FFAECDF}"/>
          </ac:spMkLst>
        </pc:spChg>
        <pc:spChg chg="del mod">
          <ac:chgData name="Grace Laffoon" userId="09299009-87d6-4107-ba19-0b286f3c169c" providerId="ADAL" clId="{80820F6A-45CE-4934-9C98-CB9CC55C0C62}" dt="2021-06-04T23:03:06.226" v="676" actId="478"/>
          <ac:spMkLst>
            <pc:docMk/>
            <pc:sldMk cId="216849638" sldId="6281"/>
            <ac:spMk id="112" creationId="{B8779044-2E7A-4EC0-B545-3BE3815C0B4E}"/>
          </ac:spMkLst>
        </pc:spChg>
        <pc:spChg chg="mod">
          <ac:chgData name="Grace Laffoon" userId="09299009-87d6-4107-ba19-0b286f3c169c" providerId="ADAL" clId="{80820F6A-45CE-4934-9C98-CB9CC55C0C62}" dt="2021-06-04T23:02:03.983" v="672" actId="1076"/>
          <ac:spMkLst>
            <pc:docMk/>
            <pc:sldMk cId="216849638" sldId="6281"/>
            <ac:spMk id="113" creationId="{90E29C67-4ADB-4D17-ADFC-AEF994BEEA84}"/>
          </ac:spMkLst>
        </pc:spChg>
        <pc:spChg chg="mod">
          <ac:chgData name="Grace Laffoon" userId="09299009-87d6-4107-ba19-0b286f3c169c" providerId="ADAL" clId="{80820F6A-45CE-4934-9C98-CB9CC55C0C62}" dt="2021-06-04T23:02:03.983" v="672" actId="1076"/>
          <ac:spMkLst>
            <pc:docMk/>
            <pc:sldMk cId="216849638" sldId="6281"/>
            <ac:spMk id="114" creationId="{FA3D50A4-0062-4E7C-BB63-1B7AF67EA6DE}"/>
          </ac:spMkLst>
        </pc:spChg>
        <pc:spChg chg="mod">
          <ac:chgData name="Grace Laffoon" userId="09299009-87d6-4107-ba19-0b286f3c169c" providerId="ADAL" clId="{80820F6A-45CE-4934-9C98-CB9CC55C0C62}" dt="2021-06-04T23:03:00.986" v="675" actId="1076"/>
          <ac:spMkLst>
            <pc:docMk/>
            <pc:sldMk cId="216849638" sldId="6281"/>
            <ac:spMk id="115" creationId="{37759CF0-8360-4EA2-86C8-54F483FB456F}"/>
          </ac:spMkLst>
        </pc:spChg>
        <pc:spChg chg="mod">
          <ac:chgData name="Grace Laffoon" userId="09299009-87d6-4107-ba19-0b286f3c169c" providerId="ADAL" clId="{80820F6A-45CE-4934-9C98-CB9CC55C0C62}" dt="2021-06-04T23:03:00.986" v="675" actId="1076"/>
          <ac:spMkLst>
            <pc:docMk/>
            <pc:sldMk cId="216849638" sldId="6281"/>
            <ac:spMk id="116" creationId="{1ACF56CA-08FD-42C3-A66A-073BD4BE6774}"/>
          </ac:spMkLst>
        </pc:spChg>
        <pc:spChg chg="mod">
          <ac:chgData name="Grace Laffoon" userId="09299009-87d6-4107-ba19-0b286f3c169c" providerId="ADAL" clId="{80820F6A-45CE-4934-9C98-CB9CC55C0C62}" dt="2021-06-04T23:01:52.774" v="671" actId="1076"/>
          <ac:spMkLst>
            <pc:docMk/>
            <pc:sldMk cId="216849638" sldId="6281"/>
            <ac:spMk id="117" creationId="{A450FB70-EFD5-4E28-A3FB-EF0E57CFFEE7}"/>
          </ac:spMkLst>
        </pc:spChg>
        <pc:spChg chg="mod">
          <ac:chgData name="Grace Laffoon" userId="09299009-87d6-4107-ba19-0b286f3c169c" providerId="ADAL" clId="{80820F6A-45CE-4934-9C98-CB9CC55C0C62}" dt="2021-06-04T23:01:52.774" v="671" actId="1076"/>
          <ac:spMkLst>
            <pc:docMk/>
            <pc:sldMk cId="216849638" sldId="6281"/>
            <ac:spMk id="118" creationId="{A8CB4C65-7D07-4A8F-B39F-31E8F0399858}"/>
          </ac:spMkLst>
        </pc:spChg>
        <pc:spChg chg="mod">
          <ac:chgData name="Grace Laffoon" userId="09299009-87d6-4107-ba19-0b286f3c169c" providerId="ADAL" clId="{80820F6A-45CE-4934-9C98-CB9CC55C0C62}" dt="2021-06-04T22:45:47.957" v="573" actId="1036"/>
          <ac:spMkLst>
            <pc:docMk/>
            <pc:sldMk cId="216849638" sldId="6281"/>
            <ac:spMk id="119" creationId="{E8A660B4-3D62-498A-9218-F75F1906E0FD}"/>
          </ac:spMkLst>
        </pc:spChg>
        <pc:spChg chg="mod">
          <ac:chgData name="Grace Laffoon" userId="09299009-87d6-4107-ba19-0b286f3c169c" providerId="ADAL" clId="{80820F6A-45CE-4934-9C98-CB9CC55C0C62}" dt="2021-06-04T22:45:47.957" v="573" actId="1036"/>
          <ac:spMkLst>
            <pc:docMk/>
            <pc:sldMk cId="216849638" sldId="6281"/>
            <ac:spMk id="120" creationId="{17391A2E-2332-4195-8405-6A70AB32FC4B}"/>
          </ac:spMkLst>
        </pc:spChg>
        <pc:spChg chg="del mod">
          <ac:chgData name="Grace Laffoon" userId="09299009-87d6-4107-ba19-0b286f3c169c" providerId="ADAL" clId="{80820F6A-45CE-4934-9C98-CB9CC55C0C62}" dt="2021-06-04T23:03:06.226" v="676" actId="478"/>
          <ac:spMkLst>
            <pc:docMk/>
            <pc:sldMk cId="216849638" sldId="6281"/>
            <ac:spMk id="121" creationId="{A8C599A2-885A-43F7-812C-4B268915B211}"/>
          </ac:spMkLst>
        </pc:spChg>
        <pc:spChg chg="del mod">
          <ac:chgData name="Grace Laffoon" userId="09299009-87d6-4107-ba19-0b286f3c169c" providerId="ADAL" clId="{80820F6A-45CE-4934-9C98-CB9CC55C0C62}" dt="2021-06-04T23:03:06.226" v="676" actId="478"/>
          <ac:spMkLst>
            <pc:docMk/>
            <pc:sldMk cId="216849638" sldId="6281"/>
            <ac:spMk id="122" creationId="{58C3136E-CEE6-4B34-8A0B-5A860F00A0A4}"/>
          </ac:spMkLst>
        </pc:spChg>
        <pc:spChg chg="mod">
          <ac:chgData name="Grace Laffoon" userId="09299009-87d6-4107-ba19-0b286f3c169c" providerId="ADAL" clId="{80820F6A-45CE-4934-9C98-CB9CC55C0C62}" dt="2021-06-04T22:50:09.957" v="590" actId="207"/>
          <ac:spMkLst>
            <pc:docMk/>
            <pc:sldMk cId="216849638" sldId="6281"/>
            <ac:spMk id="123" creationId="{F15CFCCA-923C-4EEB-B3D0-64F36C5433AD}"/>
          </ac:spMkLst>
        </pc:spChg>
        <pc:spChg chg="mod">
          <ac:chgData name="Grace Laffoon" userId="09299009-87d6-4107-ba19-0b286f3c169c" providerId="ADAL" clId="{80820F6A-45CE-4934-9C98-CB9CC55C0C62}" dt="2021-06-04T22:40:46.677" v="531" actId="1036"/>
          <ac:spMkLst>
            <pc:docMk/>
            <pc:sldMk cId="216849638" sldId="6281"/>
            <ac:spMk id="124" creationId="{7FA88F7D-AE01-4C94-A0F3-B72021C2B16B}"/>
          </ac:spMkLst>
        </pc:spChg>
        <pc:spChg chg="del mod">
          <ac:chgData name="Grace Laffoon" userId="09299009-87d6-4107-ba19-0b286f3c169c" providerId="ADAL" clId="{80820F6A-45CE-4934-9C98-CB9CC55C0C62}" dt="2021-06-04T22:59:48.007" v="661" actId="478"/>
          <ac:spMkLst>
            <pc:docMk/>
            <pc:sldMk cId="216849638" sldId="6281"/>
            <ac:spMk id="125" creationId="{7220C98D-F06F-4AD6-B24A-8754D61CFDC2}"/>
          </ac:spMkLst>
        </pc:spChg>
        <pc:spChg chg="del mod">
          <ac:chgData name="Grace Laffoon" userId="09299009-87d6-4107-ba19-0b286f3c169c" providerId="ADAL" clId="{80820F6A-45CE-4934-9C98-CB9CC55C0C62}" dt="2021-06-04T22:59:48.007" v="661" actId="478"/>
          <ac:spMkLst>
            <pc:docMk/>
            <pc:sldMk cId="216849638" sldId="6281"/>
            <ac:spMk id="126" creationId="{FCB319EC-DB7A-4E96-8874-D684C34C4B8C}"/>
          </ac:spMkLst>
        </pc:spChg>
        <pc:spChg chg="add mod">
          <ac:chgData name="Grace Laffoon" userId="09299009-87d6-4107-ba19-0b286f3c169c" providerId="ADAL" clId="{80820F6A-45CE-4934-9C98-CB9CC55C0C62}" dt="2021-06-04T22:37:33.607" v="512" actId="207"/>
          <ac:spMkLst>
            <pc:docMk/>
            <pc:sldMk cId="216849638" sldId="6281"/>
            <ac:spMk id="127" creationId="{23B01B60-8C4E-4C91-A88E-C54F0EA92796}"/>
          </ac:spMkLst>
        </pc:spChg>
        <pc:spChg chg="add mod">
          <ac:chgData name="Grace Laffoon" userId="09299009-87d6-4107-ba19-0b286f3c169c" providerId="ADAL" clId="{80820F6A-45CE-4934-9C98-CB9CC55C0C62}" dt="2021-06-04T22:37:18.591" v="509" actId="207"/>
          <ac:spMkLst>
            <pc:docMk/>
            <pc:sldMk cId="216849638" sldId="6281"/>
            <ac:spMk id="128" creationId="{890E2917-590D-479C-B35E-6B5B9613AA2F}"/>
          </ac:spMkLst>
        </pc:spChg>
        <pc:spChg chg="add mod">
          <ac:chgData name="Grace Laffoon" userId="09299009-87d6-4107-ba19-0b286f3c169c" providerId="ADAL" clId="{80820F6A-45CE-4934-9C98-CB9CC55C0C62}" dt="2021-06-04T22:43:00.558" v="544" actId="1076"/>
          <ac:spMkLst>
            <pc:docMk/>
            <pc:sldMk cId="216849638" sldId="6281"/>
            <ac:spMk id="129" creationId="{1F0C2AA9-1122-4BB9-B966-164A164CF2AB}"/>
          </ac:spMkLst>
        </pc:spChg>
        <pc:spChg chg="add mod">
          <ac:chgData name="Grace Laffoon" userId="09299009-87d6-4107-ba19-0b286f3c169c" providerId="ADAL" clId="{80820F6A-45CE-4934-9C98-CB9CC55C0C62}" dt="2021-06-04T22:43:00.558" v="544" actId="1076"/>
          <ac:spMkLst>
            <pc:docMk/>
            <pc:sldMk cId="216849638" sldId="6281"/>
            <ac:spMk id="130" creationId="{9DD20F6C-45A6-4481-8415-7C1909594096}"/>
          </ac:spMkLst>
        </pc:spChg>
        <pc:spChg chg="add mod">
          <ac:chgData name="Grace Laffoon" userId="09299009-87d6-4107-ba19-0b286f3c169c" providerId="ADAL" clId="{80820F6A-45CE-4934-9C98-CB9CC55C0C62}" dt="2021-06-04T22:43:23.976" v="547" actId="1076"/>
          <ac:spMkLst>
            <pc:docMk/>
            <pc:sldMk cId="216849638" sldId="6281"/>
            <ac:spMk id="131" creationId="{37865E37-B95C-4D1E-A09F-142F00F677F2}"/>
          </ac:spMkLst>
        </pc:spChg>
        <pc:spChg chg="add mod">
          <ac:chgData name="Grace Laffoon" userId="09299009-87d6-4107-ba19-0b286f3c169c" providerId="ADAL" clId="{80820F6A-45CE-4934-9C98-CB9CC55C0C62}" dt="2021-06-04T22:43:23.976" v="547" actId="1076"/>
          <ac:spMkLst>
            <pc:docMk/>
            <pc:sldMk cId="216849638" sldId="6281"/>
            <ac:spMk id="132" creationId="{96D4A435-B25D-4391-8081-3E6950A8722D}"/>
          </ac:spMkLst>
        </pc:spChg>
        <pc:spChg chg="add mod">
          <ac:chgData name="Grace Laffoon" userId="09299009-87d6-4107-ba19-0b286f3c169c" providerId="ADAL" clId="{80820F6A-45CE-4934-9C98-CB9CC55C0C62}" dt="2021-06-04T22:46:08.056" v="576" actId="1076"/>
          <ac:spMkLst>
            <pc:docMk/>
            <pc:sldMk cId="216849638" sldId="6281"/>
            <ac:spMk id="133" creationId="{178A1A47-5F57-48A8-86C1-4D44BD655666}"/>
          </ac:spMkLst>
        </pc:spChg>
        <pc:spChg chg="add mod">
          <ac:chgData name="Grace Laffoon" userId="09299009-87d6-4107-ba19-0b286f3c169c" providerId="ADAL" clId="{80820F6A-45CE-4934-9C98-CB9CC55C0C62}" dt="2021-06-04T22:46:08.056" v="576" actId="1076"/>
          <ac:spMkLst>
            <pc:docMk/>
            <pc:sldMk cId="216849638" sldId="6281"/>
            <ac:spMk id="134" creationId="{ADEAAB67-0ABF-45C7-97D5-00EE35B80141}"/>
          </ac:spMkLst>
        </pc:spChg>
        <pc:spChg chg="add mod">
          <ac:chgData name="Grace Laffoon" userId="09299009-87d6-4107-ba19-0b286f3c169c" providerId="ADAL" clId="{80820F6A-45CE-4934-9C98-CB9CC55C0C62}" dt="2021-06-04T22:49:06.116" v="587" actId="207"/>
          <ac:spMkLst>
            <pc:docMk/>
            <pc:sldMk cId="216849638" sldId="6281"/>
            <ac:spMk id="135" creationId="{1D40D41A-5092-400A-A75C-7BD3E1A6FE2F}"/>
          </ac:spMkLst>
        </pc:spChg>
        <pc:spChg chg="add mod">
          <ac:chgData name="Grace Laffoon" userId="09299009-87d6-4107-ba19-0b286f3c169c" providerId="ADAL" clId="{80820F6A-45CE-4934-9C98-CB9CC55C0C62}" dt="2021-06-04T22:49:06.116" v="587" actId="207"/>
          <ac:spMkLst>
            <pc:docMk/>
            <pc:sldMk cId="216849638" sldId="6281"/>
            <ac:spMk id="136" creationId="{C415AA23-967A-41E1-AD05-6C5139E19EF2}"/>
          </ac:spMkLst>
        </pc:spChg>
        <pc:spChg chg="add mod">
          <ac:chgData name="Grace Laffoon" userId="09299009-87d6-4107-ba19-0b286f3c169c" providerId="ADAL" clId="{80820F6A-45CE-4934-9C98-CB9CC55C0C62}" dt="2021-06-04T22:49:23.007" v="589" actId="207"/>
          <ac:spMkLst>
            <pc:docMk/>
            <pc:sldMk cId="216849638" sldId="6281"/>
            <ac:spMk id="137" creationId="{68664319-CCC7-4C02-B672-D268B98552A7}"/>
          </ac:spMkLst>
        </pc:spChg>
        <pc:spChg chg="add mod">
          <ac:chgData name="Grace Laffoon" userId="09299009-87d6-4107-ba19-0b286f3c169c" providerId="ADAL" clId="{80820F6A-45CE-4934-9C98-CB9CC55C0C62}" dt="2021-06-04T22:49:23.007" v="589" actId="207"/>
          <ac:spMkLst>
            <pc:docMk/>
            <pc:sldMk cId="216849638" sldId="6281"/>
            <ac:spMk id="138" creationId="{BBE5EE41-73B0-4DE4-B6F9-544EFD408BB7}"/>
          </ac:spMkLst>
        </pc:spChg>
        <pc:spChg chg="add mod">
          <ac:chgData name="Grace Laffoon" userId="09299009-87d6-4107-ba19-0b286f3c169c" providerId="ADAL" clId="{80820F6A-45CE-4934-9C98-CB9CC55C0C62}" dt="2021-06-04T22:58:12.346" v="646" actId="1076"/>
          <ac:spMkLst>
            <pc:docMk/>
            <pc:sldMk cId="216849638" sldId="6281"/>
            <ac:spMk id="139" creationId="{4FFCF2AF-F2C3-45A0-9A1E-33B0DDB7B518}"/>
          </ac:spMkLst>
        </pc:spChg>
        <pc:spChg chg="add mod">
          <ac:chgData name="Grace Laffoon" userId="09299009-87d6-4107-ba19-0b286f3c169c" providerId="ADAL" clId="{80820F6A-45CE-4934-9C98-CB9CC55C0C62}" dt="2021-06-04T22:59:31.316" v="659" actId="1076"/>
          <ac:spMkLst>
            <pc:docMk/>
            <pc:sldMk cId="216849638" sldId="6281"/>
            <ac:spMk id="140" creationId="{FD9A5D1D-8436-4DB5-A8EC-E5C758934920}"/>
          </ac:spMkLst>
        </pc:spChg>
        <pc:graphicFrameChg chg="mod modGraphic">
          <ac:chgData name="Grace Laffoon" userId="09299009-87d6-4107-ba19-0b286f3c169c" providerId="ADAL" clId="{80820F6A-45CE-4934-9C98-CB9CC55C0C62}" dt="2021-06-04T22:28:03.876" v="437"/>
          <ac:graphicFrameMkLst>
            <pc:docMk/>
            <pc:sldMk cId="216849638" sldId="6281"/>
            <ac:graphicFrameMk id="2" creationId="{417482DB-6967-45F1-BFCE-C34D404B7DB5}"/>
          </ac:graphicFrameMkLst>
        </pc:graphicFrameChg>
        <pc:graphicFrameChg chg="mod">
          <ac:chgData name="Grace Laffoon" userId="09299009-87d6-4107-ba19-0b286f3c169c" providerId="ADAL" clId="{80820F6A-45CE-4934-9C98-CB9CC55C0C62}" dt="2021-06-04T22:37:43.556" v="514" actId="207"/>
          <ac:graphicFrameMkLst>
            <pc:docMk/>
            <pc:sldMk cId="216849638" sldId="6281"/>
            <ac:graphicFrameMk id="48" creationId="{21EE0CB8-A964-4E52-9CE1-F90ADA30F840}"/>
          </ac:graphicFrameMkLst>
        </pc:graphicFrameChg>
        <pc:graphicFrameChg chg="mod modGraphic">
          <ac:chgData name="Grace Laffoon" userId="09299009-87d6-4107-ba19-0b286f3c169c" providerId="ADAL" clId="{80820F6A-45CE-4934-9C98-CB9CC55C0C62}" dt="2021-06-04T22:28:43.240" v="451" actId="2062"/>
          <ac:graphicFrameMkLst>
            <pc:docMk/>
            <pc:sldMk cId="216849638" sldId="6281"/>
            <ac:graphicFrameMk id="55" creationId="{5CBBA112-B072-4601-B4B2-B975B892532C}"/>
          </ac:graphicFrameMkLst>
        </pc:graphicFrameChg>
        <pc:graphicFrameChg chg="mod">
          <ac:chgData name="Grace Laffoon" userId="09299009-87d6-4107-ba19-0b286f3c169c" providerId="ADAL" clId="{80820F6A-45CE-4934-9C98-CB9CC55C0C62}" dt="2021-06-04T22:57:22.716" v="642" actId="207"/>
          <ac:graphicFrameMkLst>
            <pc:docMk/>
            <pc:sldMk cId="216849638" sldId="6281"/>
            <ac:graphicFrameMk id="62" creationId="{1EF02654-AE9D-4DB0-BAA3-4E71798A6517}"/>
          </ac:graphicFrameMkLst>
        </pc:graphicFrameChg>
      </pc:sldChg>
      <pc:sldChg chg="addSp delSp modSp mod addCm delCm">
        <pc:chgData name="Grace Laffoon" userId="09299009-87d6-4107-ba19-0b286f3c169c" providerId="ADAL" clId="{80820F6A-45CE-4934-9C98-CB9CC55C0C62}" dt="2021-06-10T21:52:25.210" v="7214" actId="1592"/>
        <pc:sldMkLst>
          <pc:docMk/>
          <pc:sldMk cId="1249266363" sldId="6282"/>
        </pc:sldMkLst>
        <pc:spChg chg="add del mod">
          <ac:chgData name="Grace Laffoon" userId="09299009-87d6-4107-ba19-0b286f3c169c" providerId="ADAL" clId="{80820F6A-45CE-4934-9C98-CB9CC55C0C62}" dt="2021-06-07T18:09:06.825" v="862" actId="478"/>
          <ac:spMkLst>
            <pc:docMk/>
            <pc:sldMk cId="1249266363" sldId="6282"/>
            <ac:spMk id="2" creationId="{58E77A11-4B99-4770-BFD6-0A99C47EB6E6}"/>
          </ac:spMkLst>
        </pc:spChg>
        <pc:spChg chg="mod">
          <ac:chgData name="Grace Laffoon" userId="09299009-87d6-4107-ba19-0b286f3c169c" providerId="ADAL" clId="{80820F6A-45CE-4934-9C98-CB9CC55C0C62}" dt="2021-06-07T17:55:07.466" v="761" actId="1076"/>
          <ac:spMkLst>
            <pc:docMk/>
            <pc:sldMk cId="1249266363" sldId="6282"/>
            <ac:spMk id="8" creationId="{207FD0D8-B2A6-49F0-A801-AB7EF5A38AC1}"/>
          </ac:spMkLst>
        </pc:spChg>
        <pc:spChg chg="mod">
          <ac:chgData name="Grace Laffoon" userId="09299009-87d6-4107-ba19-0b286f3c169c" providerId="ADAL" clId="{80820F6A-45CE-4934-9C98-CB9CC55C0C62}" dt="2021-06-07T17:50:16.400" v="716" actId="207"/>
          <ac:spMkLst>
            <pc:docMk/>
            <pc:sldMk cId="1249266363" sldId="6282"/>
            <ac:spMk id="30" creationId="{6E6E388F-50D4-4223-9B22-1E5D60EAB0D0}"/>
          </ac:spMkLst>
        </pc:spChg>
        <pc:spChg chg="mod">
          <ac:chgData name="Grace Laffoon" userId="09299009-87d6-4107-ba19-0b286f3c169c" providerId="ADAL" clId="{80820F6A-45CE-4934-9C98-CB9CC55C0C62}" dt="2021-06-07T17:55:20.085" v="765" actId="14100"/>
          <ac:spMkLst>
            <pc:docMk/>
            <pc:sldMk cId="1249266363" sldId="6282"/>
            <ac:spMk id="35" creationId="{68A41A7F-EF42-462E-A868-124B6436CF32}"/>
          </ac:spMkLst>
        </pc:spChg>
        <pc:spChg chg="mod">
          <ac:chgData name="Grace Laffoon" userId="09299009-87d6-4107-ba19-0b286f3c169c" providerId="ADAL" clId="{80820F6A-45CE-4934-9C98-CB9CC55C0C62}" dt="2021-06-07T18:04:48.700" v="808" actId="14100"/>
          <ac:spMkLst>
            <pc:docMk/>
            <pc:sldMk cId="1249266363" sldId="6282"/>
            <ac:spMk id="36" creationId="{23DC6442-1BF3-44E1-A01E-99A7A587A3A7}"/>
          </ac:spMkLst>
        </pc:spChg>
        <pc:spChg chg="mod">
          <ac:chgData name="Grace Laffoon" userId="09299009-87d6-4107-ba19-0b286f3c169c" providerId="ADAL" clId="{80820F6A-45CE-4934-9C98-CB9CC55C0C62}" dt="2021-06-07T17:59:06.985" v="782" actId="113"/>
          <ac:spMkLst>
            <pc:docMk/>
            <pc:sldMk cId="1249266363" sldId="6282"/>
            <ac:spMk id="39" creationId="{EB67CACA-621A-4BC7-9AC3-9A587FC21594}"/>
          </ac:spMkLst>
        </pc:spChg>
        <pc:spChg chg="mod ord">
          <ac:chgData name="Grace Laffoon" userId="09299009-87d6-4107-ba19-0b286f3c169c" providerId="ADAL" clId="{80820F6A-45CE-4934-9C98-CB9CC55C0C62}" dt="2021-06-07T18:06:49.003" v="837" actId="167"/>
          <ac:spMkLst>
            <pc:docMk/>
            <pc:sldMk cId="1249266363" sldId="6282"/>
            <ac:spMk id="40" creationId="{2AD7FD98-8299-422A-A3B5-8F79127AC585}"/>
          </ac:spMkLst>
        </pc:spChg>
        <pc:spChg chg="mod">
          <ac:chgData name="Grace Laffoon" userId="09299009-87d6-4107-ba19-0b286f3c169c" providerId="ADAL" clId="{80820F6A-45CE-4934-9C98-CB9CC55C0C62}" dt="2021-06-07T18:07:47.051" v="854" actId="20577"/>
          <ac:spMkLst>
            <pc:docMk/>
            <pc:sldMk cId="1249266363" sldId="6282"/>
            <ac:spMk id="41" creationId="{C757901A-B4CB-4A0A-881A-DA3D3F951C64}"/>
          </ac:spMkLst>
        </pc:spChg>
        <pc:spChg chg="mod">
          <ac:chgData name="Grace Laffoon" userId="09299009-87d6-4107-ba19-0b286f3c169c" providerId="ADAL" clId="{80820F6A-45CE-4934-9C98-CB9CC55C0C62}" dt="2021-06-07T18:07:42.075" v="852" actId="20577"/>
          <ac:spMkLst>
            <pc:docMk/>
            <pc:sldMk cId="1249266363" sldId="6282"/>
            <ac:spMk id="42" creationId="{E0334F9D-D70F-46DE-853F-E55D56D656A1}"/>
          </ac:spMkLst>
        </pc:spChg>
        <pc:spChg chg="mod">
          <ac:chgData name="Grace Laffoon" userId="09299009-87d6-4107-ba19-0b286f3c169c" providerId="ADAL" clId="{80820F6A-45CE-4934-9C98-CB9CC55C0C62}" dt="2021-06-07T17:56:59.215" v="776" actId="1076"/>
          <ac:spMkLst>
            <pc:docMk/>
            <pc:sldMk cId="1249266363" sldId="6282"/>
            <ac:spMk id="43" creationId="{75AD0220-C493-4F63-B603-37D4F89F8111}"/>
          </ac:spMkLst>
        </pc:spChg>
        <pc:spChg chg="del mod">
          <ac:chgData name="Grace Laffoon" userId="09299009-87d6-4107-ba19-0b286f3c169c" providerId="ADAL" clId="{80820F6A-45CE-4934-9C98-CB9CC55C0C62}" dt="2021-06-07T17:50:01.916" v="710" actId="478"/>
          <ac:spMkLst>
            <pc:docMk/>
            <pc:sldMk cId="1249266363" sldId="6282"/>
            <ac:spMk id="45" creationId="{CBE5DE6B-7C06-4FE7-8D4F-BE04148AA82F}"/>
          </ac:spMkLst>
        </pc:spChg>
        <pc:spChg chg="mod">
          <ac:chgData name="Grace Laffoon" userId="09299009-87d6-4107-ba19-0b286f3c169c" providerId="ADAL" clId="{80820F6A-45CE-4934-9C98-CB9CC55C0C62}" dt="2021-06-07T17:56:09.183" v="772" actId="1036"/>
          <ac:spMkLst>
            <pc:docMk/>
            <pc:sldMk cId="1249266363" sldId="6282"/>
            <ac:spMk id="52" creationId="{77DC0F2E-35C1-4D0E-A511-49B52DDAB0FD}"/>
          </ac:spMkLst>
        </pc:spChg>
        <pc:spChg chg="mod">
          <ac:chgData name="Grace Laffoon" userId="09299009-87d6-4107-ba19-0b286f3c169c" providerId="ADAL" clId="{80820F6A-45CE-4934-9C98-CB9CC55C0C62}" dt="2021-06-07T18:19:25.616" v="936" actId="14100"/>
          <ac:spMkLst>
            <pc:docMk/>
            <pc:sldMk cId="1249266363" sldId="6282"/>
            <ac:spMk id="58" creationId="{5F68A0C3-5A97-425D-98BD-4310B4B41415}"/>
          </ac:spMkLst>
        </pc:spChg>
        <pc:spChg chg="mod">
          <ac:chgData name="Grace Laffoon" userId="09299009-87d6-4107-ba19-0b286f3c169c" providerId="ADAL" clId="{80820F6A-45CE-4934-9C98-CB9CC55C0C62}" dt="2021-06-07T18:19:46.346" v="940" actId="14100"/>
          <ac:spMkLst>
            <pc:docMk/>
            <pc:sldMk cId="1249266363" sldId="6282"/>
            <ac:spMk id="59" creationId="{3E92C7E3-BCBA-4A81-9B79-CEC6E9D1EA4D}"/>
          </ac:spMkLst>
        </pc:spChg>
        <pc:spChg chg="mod">
          <ac:chgData name="Grace Laffoon" userId="09299009-87d6-4107-ba19-0b286f3c169c" providerId="ADAL" clId="{80820F6A-45CE-4934-9C98-CB9CC55C0C62}" dt="2021-06-07T18:19:14.830" v="931" actId="14100"/>
          <ac:spMkLst>
            <pc:docMk/>
            <pc:sldMk cId="1249266363" sldId="6282"/>
            <ac:spMk id="60" creationId="{490ECC48-0CBF-46C8-B581-448D54FEDB5F}"/>
          </ac:spMkLst>
        </pc:spChg>
        <pc:spChg chg="mod">
          <ac:chgData name="Grace Laffoon" userId="09299009-87d6-4107-ba19-0b286f3c169c" providerId="ADAL" clId="{80820F6A-45CE-4934-9C98-CB9CC55C0C62}" dt="2021-06-07T18:19:37.196" v="938" actId="14100"/>
          <ac:spMkLst>
            <pc:docMk/>
            <pc:sldMk cId="1249266363" sldId="6282"/>
            <ac:spMk id="61" creationId="{F363414A-2452-454D-BB91-DEF1FF2FF382}"/>
          </ac:spMkLst>
        </pc:spChg>
        <pc:spChg chg="mod">
          <ac:chgData name="Grace Laffoon" userId="09299009-87d6-4107-ba19-0b286f3c169c" providerId="ADAL" clId="{80820F6A-45CE-4934-9C98-CB9CC55C0C62}" dt="2021-06-07T18:17:38.685" v="908" actId="207"/>
          <ac:spMkLst>
            <pc:docMk/>
            <pc:sldMk cId="1249266363" sldId="6282"/>
            <ac:spMk id="62" creationId="{5BE5F6C6-EA3F-485F-A6B0-7B884DE5ABA4}"/>
          </ac:spMkLst>
        </pc:spChg>
        <pc:spChg chg="mod">
          <ac:chgData name="Grace Laffoon" userId="09299009-87d6-4107-ba19-0b286f3c169c" providerId="ADAL" clId="{80820F6A-45CE-4934-9C98-CB9CC55C0C62}" dt="2021-06-07T17:56:09.183" v="772" actId="1036"/>
          <ac:spMkLst>
            <pc:docMk/>
            <pc:sldMk cId="1249266363" sldId="6282"/>
            <ac:spMk id="63" creationId="{946D7957-4EC2-4EC7-9093-CD2F24C2BAA3}"/>
          </ac:spMkLst>
        </pc:spChg>
        <pc:spChg chg="mod">
          <ac:chgData name="Grace Laffoon" userId="09299009-87d6-4107-ba19-0b286f3c169c" providerId="ADAL" clId="{80820F6A-45CE-4934-9C98-CB9CC55C0C62}" dt="2021-06-07T18:18:56.735" v="925" actId="20577"/>
          <ac:spMkLst>
            <pc:docMk/>
            <pc:sldMk cId="1249266363" sldId="6282"/>
            <ac:spMk id="64" creationId="{1C0E97E6-C79A-4756-890E-40263ADB17F6}"/>
          </ac:spMkLst>
        </pc:spChg>
        <pc:spChg chg="del mod">
          <ac:chgData name="Grace Laffoon" userId="09299009-87d6-4107-ba19-0b286f3c169c" providerId="ADAL" clId="{80820F6A-45CE-4934-9C98-CB9CC55C0C62}" dt="2021-06-07T18:10:45.215" v="870" actId="478"/>
          <ac:spMkLst>
            <pc:docMk/>
            <pc:sldMk cId="1249266363" sldId="6282"/>
            <ac:spMk id="65" creationId="{B4F98AC6-6829-4130-AC6A-36DDEB890630}"/>
          </ac:spMkLst>
        </pc:spChg>
        <pc:spChg chg="mod">
          <ac:chgData name="Grace Laffoon" userId="09299009-87d6-4107-ba19-0b286f3c169c" providerId="ADAL" clId="{80820F6A-45CE-4934-9C98-CB9CC55C0C62}" dt="2021-06-07T18:10:54.745" v="873" actId="1076"/>
          <ac:spMkLst>
            <pc:docMk/>
            <pc:sldMk cId="1249266363" sldId="6282"/>
            <ac:spMk id="66" creationId="{5C2B22D6-D4CF-46A3-8B9D-1E5C7C6B9861}"/>
          </ac:spMkLst>
        </pc:spChg>
        <pc:spChg chg="del mod">
          <ac:chgData name="Grace Laffoon" userId="09299009-87d6-4107-ba19-0b286f3c169c" providerId="ADAL" clId="{80820F6A-45CE-4934-9C98-CB9CC55C0C62}" dt="2021-06-07T18:10:46.005" v="871" actId="478"/>
          <ac:spMkLst>
            <pc:docMk/>
            <pc:sldMk cId="1249266363" sldId="6282"/>
            <ac:spMk id="67" creationId="{2A0B5B9F-099E-482E-A46E-C25EFDDED39D}"/>
          </ac:spMkLst>
        </pc:spChg>
        <pc:spChg chg="mod">
          <ac:chgData name="Grace Laffoon" userId="09299009-87d6-4107-ba19-0b286f3c169c" providerId="ADAL" clId="{80820F6A-45CE-4934-9C98-CB9CC55C0C62}" dt="2021-06-07T18:18:09.345" v="919" actId="207"/>
          <ac:spMkLst>
            <pc:docMk/>
            <pc:sldMk cId="1249266363" sldId="6282"/>
            <ac:spMk id="68" creationId="{0D479516-D904-43F4-8FC2-9E271E63EBA3}"/>
          </ac:spMkLst>
        </pc:spChg>
        <pc:spChg chg="mod">
          <ac:chgData name="Grace Laffoon" userId="09299009-87d6-4107-ba19-0b286f3c169c" providerId="ADAL" clId="{80820F6A-45CE-4934-9C98-CB9CC55C0C62}" dt="2021-06-07T18:18:37.756" v="923" actId="20577"/>
          <ac:spMkLst>
            <pc:docMk/>
            <pc:sldMk cId="1249266363" sldId="6282"/>
            <ac:spMk id="70" creationId="{A0CB38B8-9248-488A-B144-5EB6B23C1BBD}"/>
          </ac:spMkLst>
        </pc:spChg>
        <pc:spChg chg="mod">
          <ac:chgData name="Grace Laffoon" userId="09299009-87d6-4107-ba19-0b286f3c169c" providerId="ADAL" clId="{80820F6A-45CE-4934-9C98-CB9CC55C0C62}" dt="2021-06-07T18:17:42.205" v="911" actId="207"/>
          <ac:spMkLst>
            <pc:docMk/>
            <pc:sldMk cId="1249266363" sldId="6282"/>
            <ac:spMk id="71" creationId="{BFD25416-E7C8-4135-AD51-C5013FD94AEE}"/>
          </ac:spMkLst>
        </pc:spChg>
        <pc:spChg chg="mod">
          <ac:chgData name="Grace Laffoon" userId="09299009-87d6-4107-ba19-0b286f3c169c" providerId="ADAL" clId="{80820F6A-45CE-4934-9C98-CB9CC55C0C62}" dt="2021-06-09T01:17:09.975" v="2118" actId="20577"/>
          <ac:spMkLst>
            <pc:docMk/>
            <pc:sldMk cId="1249266363" sldId="6282"/>
            <ac:spMk id="72" creationId="{920E3DBB-C7DD-49BC-8C7D-7E2B9ED03F8E}"/>
          </ac:spMkLst>
        </pc:spChg>
        <pc:spChg chg="del mod">
          <ac:chgData name="Grace Laffoon" userId="09299009-87d6-4107-ba19-0b286f3c169c" providerId="ADAL" clId="{80820F6A-45CE-4934-9C98-CB9CC55C0C62}" dt="2021-06-07T17:49:59.475" v="708" actId="478"/>
          <ac:spMkLst>
            <pc:docMk/>
            <pc:sldMk cId="1249266363" sldId="6282"/>
            <ac:spMk id="73" creationId="{CF193D81-E07D-467D-AB53-97E97200236A}"/>
          </ac:spMkLst>
        </pc:spChg>
        <pc:spChg chg="del">
          <ac:chgData name="Grace Laffoon" userId="09299009-87d6-4107-ba19-0b286f3c169c" providerId="ADAL" clId="{80820F6A-45CE-4934-9C98-CB9CC55C0C62}" dt="2021-06-07T17:49:57.416" v="707" actId="478"/>
          <ac:spMkLst>
            <pc:docMk/>
            <pc:sldMk cId="1249266363" sldId="6282"/>
            <ac:spMk id="74" creationId="{3EB8EBA1-EA0C-420D-A7F9-85341F7D995F}"/>
          </ac:spMkLst>
        </pc:spChg>
        <pc:spChg chg="mod ord">
          <ac:chgData name="Grace Laffoon" userId="09299009-87d6-4107-ba19-0b286f3c169c" providerId="ADAL" clId="{80820F6A-45CE-4934-9C98-CB9CC55C0C62}" dt="2021-06-07T18:06:54.640" v="838" actId="1076"/>
          <ac:spMkLst>
            <pc:docMk/>
            <pc:sldMk cId="1249266363" sldId="6282"/>
            <ac:spMk id="75" creationId="{53454381-4C5A-4061-96A2-0357BD8BB895}"/>
          </ac:spMkLst>
        </pc:spChg>
        <pc:spChg chg="mod ord">
          <ac:chgData name="Grace Laffoon" userId="09299009-87d6-4107-ba19-0b286f3c169c" providerId="ADAL" clId="{80820F6A-45CE-4934-9C98-CB9CC55C0C62}" dt="2021-06-07T18:06:54.640" v="838" actId="1076"/>
          <ac:spMkLst>
            <pc:docMk/>
            <pc:sldMk cId="1249266363" sldId="6282"/>
            <ac:spMk id="76" creationId="{E926D73D-F8C6-4659-940D-41B62A45E5BF}"/>
          </ac:spMkLst>
        </pc:spChg>
        <pc:spChg chg="mod">
          <ac:chgData name="Grace Laffoon" userId="09299009-87d6-4107-ba19-0b286f3c169c" providerId="ADAL" clId="{80820F6A-45CE-4934-9C98-CB9CC55C0C62}" dt="2021-06-07T18:09:43.175" v="867" actId="207"/>
          <ac:spMkLst>
            <pc:docMk/>
            <pc:sldMk cId="1249266363" sldId="6282"/>
            <ac:spMk id="77" creationId="{629D9E83-FE5B-4B5A-B370-5A5F0B5223C0}"/>
          </ac:spMkLst>
        </pc:spChg>
        <pc:spChg chg="mod">
          <ac:chgData name="Grace Laffoon" userId="09299009-87d6-4107-ba19-0b286f3c169c" providerId="ADAL" clId="{80820F6A-45CE-4934-9C98-CB9CC55C0C62}" dt="2021-06-07T18:01:28.410" v="785" actId="1076"/>
          <ac:spMkLst>
            <pc:docMk/>
            <pc:sldMk cId="1249266363" sldId="6282"/>
            <ac:spMk id="78" creationId="{9C5F57A3-5DEC-4572-A8F2-C2C67F93EF79}"/>
          </ac:spMkLst>
        </pc:spChg>
        <pc:spChg chg="del mod">
          <ac:chgData name="Grace Laffoon" userId="09299009-87d6-4107-ba19-0b286f3c169c" providerId="ADAL" clId="{80820F6A-45CE-4934-9C98-CB9CC55C0C62}" dt="2021-06-07T18:09:09.985" v="863" actId="478"/>
          <ac:spMkLst>
            <pc:docMk/>
            <pc:sldMk cId="1249266363" sldId="6282"/>
            <ac:spMk id="79" creationId="{540F7D48-DFF0-4256-B6F3-F58DAFC1DAF1}"/>
          </ac:spMkLst>
        </pc:spChg>
        <pc:spChg chg="del mod">
          <ac:chgData name="Grace Laffoon" userId="09299009-87d6-4107-ba19-0b286f3c169c" providerId="ADAL" clId="{80820F6A-45CE-4934-9C98-CB9CC55C0C62}" dt="2021-06-07T18:09:09.985" v="863" actId="478"/>
          <ac:spMkLst>
            <pc:docMk/>
            <pc:sldMk cId="1249266363" sldId="6282"/>
            <ac:spMk id="80" creationId="{0EBDE958-A6E5-4B72-93CB-6C65A656D3EF}"/>
          </ac:spMkLst>
        </pc:spChg>
        <pc:spChg chg="mod">
          <ac:chgData name="Grace Laffoon" userId="09299009-87d6-4107-ba19-0b286f3c169c" providerId="ADAL" clId="{80820F6A-45CE-4934-9C98-CB9CC55C0C62}" dt="2021-06-07T18:17:19.366" v="902" actId="1076"/>
          <ac:spMkLst>
            <pc:docMk/>
            <pc:sldMk cId="1249266363" sldId="6282"/>
            <ac:spMk id="81" creationId="{04FA9B08-58C8-4823-B10C-C9B9EBE2F927}"/>
          </ac:spMkLst>
        </pc:spChg>
        <pc:spChg chg="add del mod">
          <ac:chgData name="Grace Laffoon" userId="09299009-87d6-4107-ba19-0b286f3c169c" providerId="ADAL" clId="{80820F6A-45CE-4934-9C98-CB9CC55C0C62}" dt="2021-06-09T19:23:53.540" v="6961" actId="478"/>
          <ac:spMkLst>
            <pc:docMk/>
            <pc:sldMk cId="1249266363" sldId="6282"/>
            <ac:spMk id="82" creationId="{6D09280D-2281-4DCA-84FA-027838A05363}"/>
          </ac:spMkLst>
        </pc:spChg>
        <pc:spChg chg="add mod">
          <ac:chgData name="Grace Laffoon" userId="09299009-87d6-4107-ba19-0b286f3c169c" providerId="ADAL" clId="{80820F6A-45CE-4934-9C98-CB9CC55C0C62}" dt="2021-06-07T18:06:43.665" v="836" actId="1076"/>
          <ac:spMkLst>
            <pc:docMk/>
            <pc:sldMk cId="1249266363" sldId="6282"/>
            <ac:spMk id="83" creationId="{C355FE14-5368-4D5D-A26C-43F9A21191D6}"/>
          </ac:spMkLst>
        </pc:spChg>
        <pc:spChg chg="mod">
          <ac:chgData name="Grace Laffoon" userId="09299009-87d6-4107-ba19-0b286f3c169c" providerId="ADAL" clId="{80820F6A-45CE-4934-9C98-CB9CC55C0C62}" dt="2021-06-10T21:45:12.600" v="7023" actId="21"/>
          <ac:spMkLst>
            <pc:docMk/>
            <pc:sldMk cId="1249266363" sldId="6282"/>
            <ac:spMk id="84" creationId="{FEBDDC35-2AD2-494D-9178-454906D9FD93}"/>
          </ac:spMkLst>
        </pc:spChg>
        <pc:spChg chg="mod">
          <ac:chgData name="Grace Laffoon" userId="09299009-87d6-4107-ba19-0b286f3c169c" providerId="ADAL" clId="{80820F6A-45CE-4934-9C98-CB9CC55C0C62}" dt="2021-06-10T21:45:45.633" v="7028" actId="1076"/>
          <ac:spMkLst>
            <pc:docMk/>
            <pc:sldMk cId="1249266363" sldId="6282"/>
            <ac:spMk id="85" creationId="{2665FC44-5F33-4F69-ACA1-4A434E03F1FD}"/>
          </ac:spMkLst>
        </pc:spChg>
        <pc:spChg chg="add mod">
          <ac:chgData name="Grace Laffoon" userId="09299009-87d6-4107-ba19-0b286f3c169c" providerId="ADAL" clId="{80820F6A-45CE-4934-9C98-CB9CC55C0C62}" dt="2021-06-07T18:06:43.665" v="836" actId="1076"/>
          <ac:spMkLst>
            <pc:docMk/>
            <pc:sldMk cId="1249266363" sldId="6282"/>
            <ac:spMk id="87" creationId="{2FE4A49A-DE7C-4EE5-8B2A-271A33956903}"/>
          </ac:spMkLst>
        </pc:spChg>
        <pc:spChg chg="add mod">
          <ac:chgData name="Grace Laffoon" userId="09299009-87d6-4107-ba19-0b286f3c169c" providerId="ADAL" clId="{80820F6A-45CE-4934-9C98-CB9CC55C0C62}" dt="2021-06-07T18:09:29.335" v="864" actId="207"/>
          <ac:spMkLst>
            <pc:docMk/>
            <pc:sldMk cId="1249266363" sldId="6282"/>
            <ac:spMk id="88" creationId="{29A12D59-8910-4E09-8405-1F70CAF80D9E}"/>
          </ac:spMkLst>
        </pc:spChg>
        <pc:spChg chg="add del mod">
          <ac:chgData name="Grace Laffoon" userId="09299009-87d6-4107-ba19-0b286f3c169c" providerId="ADAL" clId="{80820F6A-45CE-4934-9C98-CB9CC55C0C62}" dt="2021-06-09T01:17:14.052" v="2119" actId="478"/>
          <ac:spMkLst>
            <pc:docMk/>
            <pc:sldMk cId="1249266363" sldId="6282"/>
            <ac:spMk id="89" creationId="{6F3494EB-6693-4436-805E-B1B7B52E9EE2}"/>
          </ac:spMkLst>
        </pc:spChg>
        <pc:spChg chg="add mod">
          <ac:chgData name="Grace Laffoon" userId="09299009-87d6-4107-ba19-0b286f3c169c" providerId="ADAL" clId="{80820F6A-45CE-4934-9C98-CB9CC55C0C62}" dt="2021-06-09T19:23:54.350" v="6962"/>
          <ac:spMkLst>
            <pc:docMk/>
            <pc:sldMk cId="1249266363" sldId="6282"/>
            <ac:spMk id="90" creationId="{DFF92D6D-B93B-4BB3-BD1D-A26121A87C4A}"/>
          </ac:spMkLst>
        </pc:spChg>
        <pc:graphicFrameChg chg="mod ord">
          <ac:chgData name="Grace Laffoon" userId="09299009-87d6-4107-ba19-0b286f3c169c" providerId="ADAL" clId="{80820F6A-45CE-4934-9C98-CB9CC55C0C62}" dt="2021-06-07T18:09:57.175" v="869" actId="207"/>
          <ac:graphicFrameMkLst>
            <pc:docMk/>
            <pc:sldMk cId="1249266363" sldId="6282"/>
            <ac:graphicFrameMk id="4" creationId="{E91887A6-DC23-4F94-93F6-FE09C62EEDA0}"/>
          </ac:graphicFrameMkLst>
        </pc:graphicFrameChg>
        <pc:graphicFrameChg chg="mod ord">
          <ac:chgData name="Grace Laffoon" userId="09299009-87d6-4107-ba19-0b286f3c169c" providerId="ADAL" clId="{80820F6A-45CE-4934-9C98-CB9CC55C0C62}" dt="2021-06-07T18:19:04.195" v="926" actId="167"/>
          <ac:graphicFrameMkLst>
            <pc:docMk/>
            <pc:sldMk cId="1249266363" sldId="6282"/>
            <ac:graphicFrameMk id="69" creationId="{BD3E3245-89A0-484E-9CDE-32B8C8085FBB}"/>
          </ac:graphicFrameMkLst>
        </pc:graphicFrameChg>
      </pc:sldChg>
      <pc:sldChg chg="addSp delSp modSp mod">
        <pc:chgData name="Grace Laffoon" userId="09299009-87d6-4107-ba19-0b286f3c169c" providerId="ADAL" clId="{80820F6A-45CE-4934-9C98-CB9CC55C0C62}" dt="2021-07-06T15:01:03.748" v="8535"/>
        <pc:sldMkLst>
          <pc:docMk/>
          <pc:sldMk cId="500609148" sldId="6283"/>
        </pc:sldMkLst>
        <pc:spChg chg="del mod">
          <ac:chgData name="Grace Laffoon" userId="09299009-87d6-4107-ba19-0b286f3c169c" providerId="ADAL" clId="{80820F6A-45CE-4934-9C98-CB9CC55C0C62}" dt="2021-06-07T19:01:01.068" v="992" actId="478"/>
          <ac:spMkLst>
            <pc:docMk/>
            <pc:sldMk cId="500609148" sldId="6283"/>
            <ac:spMk id="24" creationId="{3DD4EDDA-4B41-4CB1-AACD-5EC7CE28BDA4}"/>
          </ac:spMkLst>
        </pc:spChg>
        <pc:spChg chg="del mod">
          <ac:chgData name="Grace Laffoon" userId="09299009-87d6-4107-ba19-0b286f3c169c" providerId="ADAL" clId="{80820F6A-45CE-4934-9C98-CB9CC55C0C62}" dt="2021-06-07T19:01:01.068" v="992" actId="478"/>
          <ac:spMkLst>
            <pc:docMk/>
            <pc:sldMk cId="500609148" sldId="6283"/>
            <ac:spMk id="25" creationId="{002608BB-7F49-49AF-8ACD-E4D7054B9297}"/>
          </ac:spMkLst>
        </pc:spChg>
        <pc:spChg chg="del mod">
          <ac:chgData name="Grace Laffoon" userId="09299009-87d6-4107-ba19-0b286f3c169c" providerId="ADAL" clId="{80820F6A-45CE-4934-9C98-CB9CC55C0C62}" dt="2021-06-07T19:01:01.068" v="992" actId="478"/>
          <ac:spMkLst>
            <pc:docMk/>
            <pc:sldMk cId="500609148" sldId="6283"/>
            <ac:spMk id="28" creationId="{CFD0ADFA-BEDA-410F-A244-037EB2FCC6E4}"/>
          </ac:spMkLst>
        </pc:spChg>
        <pc:spChg chg="mod">
          <ac:chgData name="Grace Laffoon" userId="09299009-87d6-4107-ba19-0b286f3c169c" providerId="ADAL" clId="{80820F6A-45CE-4934-9C98-CB9CC55C0C62}" dt="2021-06-07T19:00:20.118" v="983" actId="1036"/>
          <ac:spMkLst>
            <pc:docMk/>
            <pc:sldMk cId="500609148" sldId="6283"/>
            <ac:spMk id="29" creationId="{59AB07B1-FA7A-4C36-88AB-407034009D01}"/>
          </ac:spMkLst>
        </pc:spChg>
        <pc:spChg chg="del mod">
          <ac:chgData name="Grace Laffoon" userId="09299009-87d6-4107-ba19-0b286f3c169c" providerId="ADAL" clId="{80820F6A-45CE-4934-9C98-CB9CC55C0C62}" dt="2021-06-07T19:01:01.068" v="992" actId="478"/>
          <ac:spMkLst>
            <pc:docMk/>
            <pc:sldMk cId="500609148" sldId="6283"/>
            <ac:spMk id="30" creationId="{4BCD5833-E6E5-458F-A133-71884CEC903B}"/>
          </ac:spMkLst>
        </pc:spChg>
        <pc:spChg chg="mod">
          <ac:chgData name="Grace Laffoon" userId="09299009-87d6-4107-ba19-0b286f3c169c" providerId="ADAL" clId="{80820F6A-45CE-4934-9C98-CB9CC55C0C62}" dt="2021-06-07T19:00:55.161" v="989" actId="1076"/>
          <ac:spMkLst>
            <pc:docMk/>
            <pc:sldMk cId="500609148" sldId="6283"/>
            <ac:spMk id="31" creationId="{47B3CC3F-7C5D-4FD7-BE66-30380F492399}"/>
          </ac:spMkLst>
        </pc:spChg>
        <pc:spChg chg="mod">
          <ac:chgData name="Grace Laffoon" userId="09299009-87d6-4107-ba19-0b286f3c169c" providerId="ADAL" clId="{80820F6A-45CE-4934-9C98-CB9CC55C0C62}" dt="2021-06-09T01:17:36.922" v="2131" actId="20577"/>
          <ac:spMkLst>
            <pc:docMk/>
            <pc:sldMk cId="500609148" sldId="6283"/>
            <ac:spMk id="32" creationId="{F6215F9D-8D63-4377-884D-2C67BC11BCDA}"/>
          </ac:spMkLst>
        </pc:spChg>
        <pc:spChg chg="mod">
          <ac:chgData name="Grace Laffoon" userId="09299009-87d6-4107-ba19-0b286f3c169c" providerId="ADAL" clId="{80820F6A-45CE-4934-9C98-CB9CC55C0C62}" dt="2021-06-07T19:00:35.608" v="986" actId="1076"/>
          <ac:spMkLst>
            <pc:docMk/>
            <pc:sldMk cId="500609148" sldId="6283"/>
            <ac:spMk id="33" creationId="{959D45B9-A502-44D2-B830-AADA2C1EAAC3}"/>
          </ac:spMkLst>
        </pc:spChg>
        <pc:spChg chg="del mod">
          <ac:chgData name="Grace Laffoon" userId="09299009-87d6-4107-ba19-0b286f3c169c" providerId="ADAL" clId="{80820F6A-45CE-4934-9C98-CB9CC55C0C62}" dt="2021-06-07T19:01:01.068" v="992" actId="478"/>
          <ac:spMkLst>
            <pc:docMk/>
            <pc:sldMk cId="500609148" sldId="6283"/>
            <ac:spMk id="34" creationId="{7CC1D012-D4EB-4118-B9A5-35DB792DB82C}"/>
          </ac:spMkLst>
        </pc:spChg>
        <pc:spChg chg="del mod">
          <ac:chgData name="Grace Laffoon" userId="09299009-87d6-4107-ba19-0b286f3c169c" providerId="ADAL" clId="{80820F6A-45CE-4934-9C98-CB9CC55C0C62}" dt="2021-06-09T19:29:40.410" v="7012" actId="478"/>
          <ac:spMkLst>
            <pc:docMk/>
            <pc:sldMk cId="500609148" sldId="6283"/>
            <ac:spMk id="35" creationId="{55249ED9-D1B6-4D54-ACEB-34B22C1FF89D}"/>
          </ac:spMkLst>
        </pc:spChg>
        <pc:spChg chg="del mod">
          <ac:chgData name="Grace Laffoon" userId="09299009-87d6-4107-ba19-0b286f3c169c" providerId="ADAL" clId="{80820F6A-45CE-4934-9C98-CB9CC55C0C62}" dt="2021-06-09T19:29:40.410" v="7012" actId="478"/>
          <ac:spMkLst>
            <pc:docMk/>
            <pc:sldMk cId="500609148" sldId="6283"/>
            <ac:spMk id="36" creationId="{E447EE2E-CDA8-4FF5-AFC1-85BE5F978127}"/>
          </ac:spMkLst>
        </pc:spChg>
        <pc:spChg chg="add del mod">
          <ac:chgData name="Grace Laffoon" userId="09299009-87d6-4107-ba19-0b286f3c169c" providerId="ADAL" clId="{80820F6A-45CE-4934-9C98-CB9CC55C0C62}" dt="2021-06-09T19:23:57.850" v="6963" actId="478"/>
          <ac:spMkLst>
            <pc:docMk/>
            <pc:sldMk cId="500609148" sldId="6283"/>
            <ac:spMk id="37" creationId="{828A8AC0-BA87-45D3-BD6E-1E7C658A73E1}"/>
          </ac:spMkLst>
        </pc:spChg>
        <pc:spChg chg="mod">
          <ac:chgData name="Grace Laffoon" userId="09299009-87d6-4107-ba19-0b286f3c169c" providerId="ADAL" clId="{80820F6A-45CE-4934-9C98-CB9CC55C0C62}" dt="2021-06-09T19:29:21.160" v="7011" actId="20577"/>
          <ac:spMkLst>
            <pc:docMk/>
            <pc:sldMk cId="500609148" sldId="6283"/>
            <ac:spMk id="39" creationId="{58B3374B-06D2-46E5-915E-D0D25387F0A0}"/>
          </ac:spMkLst>
        </pc:spChg>
        <pc:spChg chg="add del mod">
          <ac:chgData name="Grace Laffoon" userId="09299009-87d6-4107-ba19-0b286f3c169c" providerId="ADAL" clId="{80820F6A-45CE-4934-9C98-CB9CC55C0C62}" dt="2021-06-09T01:19:15.728" v="2132" actId="478"/>
          <ac:spMkLst>
            <pc:docMk/>
            <pc:sldMk cId="500609148" sldId="6283"/>
            <ac:spMk id="40" creationId="{5AF534E0-7BBF-46BF-A1A8-F16D9D4CD759}"/>
          </ac:spMkLst>
        </pc:spChg>
        <pc:spChg chg="add mod">
          <ac:chgData name="Grace Laffoon" userId="09299009-87d6-4107-ba19-0b286f3c169c" providerId="ADAL" clId="{80820F6A-45CE-4934-9C98-CB9CC55C0C62}" dt="2021-06-09T19:24:24.270" v="6974"/>
          <ac:spMkLst>
            <pc:docMk/>
            <pc:sldMk cId="500609148" sldId="6283"/>
            <ac:spMk id="41" creationId="{4B6C3620-2327-42D0-9885-8DAF6EC6D109}"/>
          </ac:spMkLst>
        </pc:spChg>
        <pc:graphicFrameChg chg="mod">
          <ac:chgData name="Grace Laffoon" userId="09299009-87d6-4107-ba19-0b286f3c169c" providerId="ADAL" clId="{80820F6A-45CE-4934-9C98-CB9CC55C0C62}" dt="2021-06-07T19:00:32.578" v="985" actId="113"/>
          <ac:graphicFrameMkLst>
            <pc:docMk/>
            <pc:sldMk cId="500609148" sldId="6283"/>
            <ac:graphicFrameMk id="8" creationId="{EFA3965C-BD6A-4939-B589-9BCA5E1246FE}"/>
          </ac:graphicFrameMkLst>
        </pc:graphicFrameChg>
        <pc:graphicFrameChg chg="mod modGraphic">
          <ac:chgData name="Grace Laffoon" userId="09299009-87d6-4107-ba19-0b286f3c169c" providerId="ADAL" clId="{80820F6A-45CE-4934-9C98-CB9CC55C0C62}" dt="2021-07-06T15:01:03.748" v="8535"/>
          <ac:graphicFrameMkLst>
            <pc:docMk/>
            <pc:sldMk cId="500609148" sldId="6283"/>
            <ac:graphicFrameMk id="15" creationId="{857781F9-2350-48A6-A1A8-B671427A644A}"/>
          </ac:graphicFrameMkLst>
        </pc:graphicFrameChg>
        <pc:graphicFrameChg chg="mod">
          <ac:chgData name="Grace Laffoon" userId="09299009-87d6-4107-ba19-0b286f3c169c" providerId="ADAL" clId="{80820F6A-45CE-4934-9C98-CB9CC55C0C62}" dt="2021-06-07T19:16:24.933" v="997" actId="207"/>
          <ac:graphicFrameMkLst>
            <pc:docMk/>
            <pc:sldMk cId="500609148" sldId="6283"/>
            <ac:graphicFrameMk id="22" creationId="{260A0379-1AA9-464B-8AEE-876B888F157B}"/>
          </ac:graphicFrameMkLst>
        </pc:graphicFrameChg>
      </pc:sldChg>
      <pc:sldChg chg="addSp delSp modSp add mod">
        <pc:chgData name="Grace Laffoon" userId="09299009-87d6-4107-ba19-0b286f3c169c" providerId="ADAL" clId="{80820F6A-45CE-4934-9C98-CB9CC55C0C62}" dt="2021-07-08T21:05:45.652" v="9334" actId="33524"/>
        <pc:sldMkLst>
          <pc:docMk/>
          <pc:sldMk cId="2716364995" sldId="6284"/>
        </pc:sldMkLst>
        <pc:spChg chg="add del mod">
          <ac:chgData name="Grace Laffoon" userId="09299009-87d6-4107-ba19-0b286f3c169c" providerId="ADAL" clId="{80820F6A-45CE-4934-9C98-CB9CC55C0C62}" dt="2021-07-06T15:09:02.036" v="8557" actId="478"/>
          <ac:spMkLst>
            <pc:docMk/>
            <pc:sldMk cId="2716364995" sldId="6284"/>
            <ac:spMk id="2" creationId="{0115824F-4D08-499C-AE77-35164AC480FF}"/>
          </ac:spMkLst>
        </pc:spChg>
        <pc:spChg chg="add mod">
          <ac:chgData name="Grace Laffoon" userId="09299009-87d6-4107-ba19-0b286f3c169c" providerId="ADAL" clId="{80820F6A-45CE-4934-9C98-CB9CC55C0C62}" dt="2021-07-06T14:58:55.586" v="8525" actId="1076"/>
          <ac:spMkLst>
            <pc:docMk/>
            <pc:sldMk cId="2716364995" sldId="6284"/>
            <ac:spMk id="15" creationId="{87955147-8F2D-4D76-B5BF-C27AE3F0855B}"/>
          </ac:spMkLst>
        </pc:spChg>
        <pc:spChg chg="add mod">
          <ac:chgData name="Grace Laffoon" userId="09299009-87d6-4107-ba19-0b286f3c169c" providerId="ADAL" clId="{80820F6A-45CE-4934-9C98-CB9CC55C0C62}" dt="2021-07-06T14:59:04.081" v="8526" actId="1076"/>
          <ac:spMkLst>
            <pc:docMk/>
            <pc:sldMk cId="2716364995" sldId="6284"/>
            <ac:spMk id="16" creationId="{2882FCC0-F154-4A8C-A70C-216D31646043}"/>
          </ac:spMkLst>
        </pc:spChg>
        <pc:spChg chg="mod">
          <ac:chgData name="Grace Laffoon" userId="09299009-87d6-4107-ba19-0b286f3c169c" providerId="ADAL" clId="{80820F6A-45CE-4934-9C98-CB9CC55C0C62}" dt="2021-07-07T22:07:31.855" v="9214" actId="20577"/>
          <ac:spMkLst>
            <pc:docMk/>
            <pc:sldMk cId="2716364995" sldId="6284"/>
            <ac:spMk id="21" creationId="{62DFC3D8-12AC-4577-91D3-08204888A48E}"/>
          </ac:spMkLst>
        </pc:spChg>
        <pc:spChg chg="add mod">
          <ac:chgData name="Grace Laffoon" userId="09299009-87d6-4107-ba19-0b286f3c169c" providerId="ADAL" clId="{80820F6A-45CE-4934-9C98-CB9CC55C0C62}" dt="2021-07-06T15:02:33.648" v="8547" actId="1038"/>
          <ac:spMkLst>
            <pc:docMk/>
            <pc:sldMk cId="2716364995" sldId="6284"/>
            <ac:spMk id="24" creationId="{8BF1F19C-66F0-4F90-9954-BEB939B572F4}"/>
          </ac:spMkLst>
        </pc:spChg>
        <pc:spChg chg="add mod">
          <ac:chgData name="Grace Laffoon" userId="09299009-87d6-4107-ba19-0b286f3c169c" providerId="ADAL" clId="{80820F6A-45CE-4934-9C98-CB9CC55C0C62}" dt="2021-07-06T15:02:24.717" v="8544" actId="1076"/>
          <ac:spMkLst>
            <pc:docMk/>
            <pc:sldMk cId="2716364995" sldId="6284"/>
            <ac:spMk id="25" creationId="{EEA46173-8607-498A-AA50-7BB988069746}"/>
          </ac:spMkLst>
        </pc:spChg>
        <pc:spChg chg="add mod">
          <ac:chgData name="Grace Laffoon" userId="09299009-87d6-4107-ba19-0b286f3c169c" providerId="ADAL" clId="{80820F6A-45CE-4934-9C98-CB9CC55C0C62}" dt="2021-07-06T15:06:32.212" v="8554" actId="1076"/>
          <ac:spMkLst>
            <pc:docMk/>
            <pc:sldMk cId="2716364995" sldId="6284"/>
            <ac:spMk id="26" creationId="{A4228176-E185-4085-A316-25920BCAE0A3}"/>
          </ac:spMkLst>
        </pc:spChg>
        <pc:spChg chg="add mod">
          <ac:chgData name="Grace Laffoon" userId="09299009-87d6-4107-ba19-0b286f3c169c" providerId="ADAL" clId="{80820F6A-45CE-4934-9C98-CB9CC55C0C62}" dt="2021-07-06T15:06:32.212" v="8554" actId="1076"/>
          <ac:spMkLst>
            <pc:docMk/>
            <pc:sldMk cId="2716364995" sldId="6284"/>
            <ac:spMk id="27" creationId="{ADCC2E09-A07D-497B-BD74-8D025C39843F}"/>
          </ac:spMkLst>
        </pc:spChg>
        <pc:spChg chg="add mod">
          <ac:chgData name="Grace Laffoon" userId="09299009-87d6-4107-ba19-0b286f3c169c" providerId="ADAL" clId="{80820F6A-45CE-4934-9C98-CB9CC55C0C62}" dt="2021-07-06T15:06:44.062" v="8555" actId="1076"/>
          <ac:spMkLst>
            <pc:docMk/>
            <pc:sldMk cId="2716364995" sldId="6284"/>
            <ac:spMk id="28" creationId="{7AF90130-195F-4A28-9152-1E3F334C36FD}"/>
          </ac:spMkLst>
        </pc:spChg>
        <pc:spChg chg="add mod">
          <ac:chgData name="Grace Laffoon" userId="09299009-87d6-4107-ba19-0b286f3c169c" providerId="ADAL" clId="{80820F6A-45CE-4934-9C98-CB9CC55C0C62}" dt="2021-07-06T15:06:44.062" v="8555" actId="1076"/>
          <ac:spMkLst>
            <pc:docMk/>
            <pc:sldMk cId="2716364995" sldId="6284"/>
            <ac:spMk id="29" creationId="{FBD0F5E6-D913-4760-B497-ACD9445277AB}"/>
          </ac:spMkLst>
        </pc:spChg>
        <pc:spChg chg="add mod">
          <ac:chgData name="Grace Laffoon" userId="09299009-87d6-4107-ba19-0b286f3c169c" providerId="ADAL" clId="{80820F6A-45CE-4934-9C98-CB9CC55C0C62}" dt="2021-07-06T15:09:07.509" v="8558"/>
          <ac:spMkLst>
            <pc:docMk/>
            <pc:sldMk cId="2716364995" sldId="6284"/>
            <ac:spMk id="30" creationId="{A19367B5-60B1-4186-9B87-A920BC4BF137}"/>
          </ac:spMkLst>
        </pc:spChg>
        <pc:spChg chg="add mod">
          <ac:chgData name="Grace Laffoon" userId="09299009-87d6-4107-ba19-0b286f3c169c" providerId="ADAL" clId="{80820F6A-45CE-4934-9C98-CB9CC55C0C62}" dt="2021-07-08T21:05:45.652" v="9334" actId="33524"/>
          <ac:spMkLst>
            <pc:docMk/>
            <pc:sldMk cId="2716364995" sldId="6284"/>
            <ac:spMk id="31" creationId="{35465FC2-3194-45A4-AFBB-297E9EEF82DD}"/>
          </ac:spMkLst>
        </pc:spChg>
        <pc:spChg chg="mod">
          <ac:chgData name="Grace Laffoon" userId="09299009-87d6-4107-ba19-0b286f3c169c" providerId="ADAL" clId="{80820F6A-45CE-4934-9C98-CB9CC55C0C62}" dt="2021-07-06T15:10:07.548" v="8560"/>
          <ac:spMkLst>
            <pc:docMk/>
            <pc:sldMk cId="2716364995" sldId="6284"/>
            <ac:spMk id="32" creationId="{F6215F9D-8D63-4377-884D-2C67BC11BCDA}"/>
          </ac:spMkLst>
        </pc:spChg>
        <pc:spChg chg="del">
          <ac:chgData name="Grace Laffoon" userId="09299009-87d6-4107-ba19-0b286f3c169c" providerId="ADAL" clId="{80820F6A-45CE-4934-9C98-CB9CC55C0C62}" dt="2021-07-06T14:54:36.631" v="8490" actId="478"/>
          <ac:spMkLst>
            <pc:docMk/>
            <pc:sldMk cId="2716364995" sldId="6284"/>
            <ac:spMk id="41" creationId="{91A304B8-8314-4760-BD21-FA89A06E060D}"/>
          </ac:spMkLst>
        </pc:spChg>
        <pc:graphicFrameChg chg="add mod modGraphic">
          <ac:chgData name="Grace Laffoon" userId="09299009-87d6-4107-ba19-0b286f3c169c" providerId="ADAL" clId="{80820F6A-45CE-4934-9C98-CB9CC55C0C62}" dt="2021-07-08T21:05:27.535" v="9333" actId="113"/>
          <ac:graphicFrameMkLst>
            <pc:docMk/>
            <pc:sldMk cId="2716364995" sldId="6284"/>
            <ac:graphicFrameMk id="14" creationId="{FDCEE78E-1A23-4E51-B0B4-E1A617DAE1AA}"/>
          </ac:graphicFrameMkLst>
        </pc:graphicFrameChg>
        <pc:graphicFrameChg chg="add del mod">
          <ac:chgData name="Grace Laffoon" userId="09299009-87d6-4107-ba19-0b286f3c169c" providerId="ADAL" clId="{80820F6A-45CE-4934-9C98-CB9CC55C0C62}" dt="2021-07-06T14:56:32.948" v="8505" actId="478"/>
          <ac:graphicFrameMkLst>
            <pc:docMk/>
            <pc:sldMk cId="2716364995" sldId="6284"/>
            <ac:graphicFrameMk id="18" creationId="{5D451EFC-4AB3-4849-B60F-AA3AB3891760}"/>
          </ac:graphicFrameMkLst>
        </pc:graphicFrameChg>
        <pc:graphicFrameChg chg="add del mod">
          <ac:chgData name="Grace Laffoon" userId="09299009-87d6-4107-ba19-0b286f3c169c" providerId="ADAL" clId="{80820F6A-45CE-4934-9C98-CB9CC55C0C62}" dt="2021-07-06T14:57:10.565" v="8509" actId="478"/>
          <ac:graphicFrameMkLst>
            <pc:docMk/>
            <pc:sldMk cId="2716364995" sldId="6284"/>
            <ac:graphicFrameMk id="19" creationId="{93BBF467-9ECC-4490-A3EA-B5DFFADFCFF3}"/>
          </ac:graphicFrameMkLst>
        </pc:graphicFrameChg>
        <pc:graphicFrameChg chg="add mod">
          <ac:chgData name="Grace Laffoon" userId="09299009-87d6-4107-ba19-0b286f3c169c" providerId="ADAL" clId="{80820F6A-45CE-4934-9C98-CB9CC55C0C62}" dt="2021-07-07T19:43:22.912" v="8702" actId="207"/>
          <ac:graphicFrameMkLst>
            <pc:docMk/>
            <pc:sldMk cId="2716364995" sldId="6284"/>
            <ac:graphicFrameMk id="22" creationId="{F77B261A-8933-477D-A55B-24074ECA85DA}"/>
          </ac:graphicFrameMkLst>
        </pc:graphicFrameChg>
        <pc:graphicFrameChg chg="add mod">
          <ac:chgData name="Grace Laffoon" userId="09299009-87d6-4107-ba19-0b286f3c169c" providerId="ADAL" clId="{80820F6A-45CE-4934-9C98-CB9CC55C0C62}" dt="2021-07-07T19:43:41.269" v="8705" actId="207"/>
          <ac:graphicFrameMkLst>
            <pc:docMk/>
            <pc:sldMk cId="2716364995" sldId="6284"/>
            <ac:graphicFrameMk id="23" creationId="{E18E46CC-5D96-4C2C-9D13-968058ECD71C}"/>
          </ac:graphicFrameMkLst>
        </pc:graphicFrameChg>
        <pc:graphicFrameChg chg="del">
          <ac:chgData name="Grace Laffoon" userId="09299009-87d6-4107-ba19-0b286f3c169c" providerId="ADAL" clId="{80820F6A-45CE-4934-9C98-CB9CC55C0C62}" dt="2021-07-06T14:54:33.364" v="8489" actId="478"/>
          <ac:graphicFrameMkLst>
            <pc:docMk/>
            <pc:sldMk cId="2716364995" sldId="6284"/>
            <ac:graphicFrameMk id="39" creationId="{5FE9471A-B8E6-4BA1-9BF4-ECDBAF26EAFA}"/>
          </ac:graphicFrameMkLst>
        </pc:graphicFrameChg>
        <pc:graphicFrameChg chg="del">
          <ac:chgData name="Grace Laffoon" userId="09299009-87d6-4107-ba19-0b286f3c169c" providerId="ADAL" clId="{80820F6A-45CE-4934-9C98-CB9CC55C0C62}" dt="2021-07-06T14:54:33.364" v="8489" actId="478"/>
          <ac:graphicFrameMkLst>
            <pc:docMk/>
            <pc:sldMk cId="2716364995" sldId="6284"/>
            <ac:graphicFrameMk id="40" creationId="{07087861-7D2B-4CA2-9E98-C42F7772D585}"/>
          </ac:graphicFrameMkLst>
        </pc:graphicFrameChg>
      </pc:sldChg>
      <pc:sldChg chg="addSp delSp modSp mod">
        <pc:chgData name="Grace Laffoon" userId="09299009-87d6-4107-ba19-0b286f3c169c" providerId="ADAL" clId="{80820F6A-45CE-4934-9C98-CB9CC55C0C62}" dt="2021-06-09T20:02:34.517" v="7016" actId="1076"/>
        <pc:sldMkLst>
          <pc:docMk/>
          <pc:sldMk cId="1534090048" sldId="6288"/>
        </pc:sldMkLst>
        <pc:spChg chg="add del mod">
          <ac:chgData name="Grace Laffoon" userId="09299009-87d6-4107-ba19-0b286f3c169c" providerId="ADAL" clId="{80820F6A-45CE-4934-9C98-CB9CC55C0C62}" dt="2021-06-07T21:07:05.568" v="1379" actId="478"/>
          <ac:spMkLst>
            <pc:docMk/>
            <pc:sldMk cId="1534090048" sldId="6288"/>
            <ac:spMk id="2" creationId="{9BAB5B07-F424-4898-9BE4-356D4A295D68}"/>
          </ac:spMkLst>
        </pc:spChg>
        <pc:spChg chg="mod">
          <ac:chgData name="Grace Laffoon" userId="09299009-87d6-4107-ba19-0b286f3c169c" providerId="ADAL" clId="{80820F6A-45CE-4934-9C98-CB9CC55C0C62}" dt="2021-06-09T01:20:45.632" v="2188" actId="20577"/>
          <ac:spMkLst>
            <pc:docMk/>
            <pc:sldMk cId="1534090048" sldId="6288"/>
            <ac:spMk id="14" creationId="{01F42B32-72CE-4F46-B445-E9BA766EAFA4}"/>
          </ac:spMkLst>
        </pc:spChg>
        <pc:spChg chg="mod">
          <ac:chgData name="Grace Laffoon" userId="09299009-87d6-4107-ba19-0b286f3c169c" providerId="ADAL" clId="{80820F6A-45CE-4934-9C98-CB9CC55C0C62}" dt="2021-06-07T21:29:03.884" v="1526" actId="1037"/>
          <ac:spMkLst>
            <pc:docMk/>
            <pc:sldMk cId="1534090048" sldId="6288"/>
            <ac:spMk id="15" creationId="{FAD77EF9-ECBD-45B0-98CB-9984ED11B39A}"/>
          </ac:spMkLst>
        </pc:spChg>
        <pc:spChg chg="mod">
          <ac:chgData name="Grace Laffoon" userId="09299009-87d6-4107-ba19-0b286f3c169c" providerId="ADAL" clId="{80820F6A-45CE-4934-9C98-CB9CC55C0C62}" dt="2021-06-07T21:29:03.884" v="1526" actId="1037"/>
          <ac:spMkLst>
            <pc:docMk/>
            <pc:sldMk cId="1534090048" sldId="6288"/>
            <ac:spMk id="16" creationId="{9EC3C396-1F37-4BB1-9FB6-B77A3B2D1F32}"/>
          </ac:spMkLst>
        </pc:spChg>
        <pc:spChg chg="mod">
          <ac:chgData name="Grace Laffoon" userId="09299009-87d6-4107-ba19-0b286f3c169c" providerId="ADAL" clId="{80820F6A-45CE-4934-9C98-CB9CC55C0C62}" dt="2021-06-07T21:27:14.208" v="1518" actId="1076"/>
          <ac:spMkLst>
            <pc:docMk/>
            <pc:sldMk cId="1534090048" sldId="6288"/>
            <ac:spMk id="18" creationId="{DBCA49CC-1D37-44EA-B685-BF2064E5814D}"/>
          </ac:spMkLst>
        </pc:spChg>
        <pc:spChg chg="mod">
          <ac:chgData name="Grace Laffoon" userId="09299009-87d6-4107-ba19-0b286f3c169c" providerId="ADAL" clId="{80820F6A-45CE-4934-9C98-CB9CC55C0C62}" dt="2021-06-07T21:27:14.208" v="1518" actId="1076"/>
          <ac:spMkLst>
            <pc:docMk/>
            <pc:sldMk cId="1534090048" sldId="6288"/>
            <ac:spMk id="19" creationId="{85D496FD-3B78-4C92-BD9A-3A9F2BEA0506}"/>
          </ac:spMkLst>
        </pc:spChg>
        <pc:spChg chg="del mod">
          <ac:chgData name="Grace Laffoon" userId="09299009-87d6-4107-ba19-0b286f3c169c" providerId="ADAL" clId="{80820F6A-45CE-4934-9C98-CB9CC55C0C62}" dt="2021-06-07T21:09:44.528" v="1392" actId="478"/>
          <ac:spMkLst>
            <pc:docMk/>
            <pc:sldMk cId="1534090048" sldId="6288"/>
            <ac:spMk id="22" creationId="{B3462A2A-211A-4DC5-9244-82B29E90D10F}"/>
          </ac:spMkLst>
        </pc:spChg>
        <pc:spChg chg="add del mod">
          <ac:chgData name="Grace Laffoon" userId="09299009-87d6-4107-ba19-0b286f3c169c" providerId="ADAL" clId="{80820F6A-45CE-4934-9C98-CB9CC55C0C62}" dt="2021-06-09T19:24:10.803" v="6968" actId="478"/>
          <ac:spMkLst>
            <pc:docMk/>
            <pc:sldMk cId="1534090048" sldId="6288"/>
            <ac:spMk id="23" creationId="{19ED4720-0005-4D9D-B0A9-F4AAE946477A}"/>
          </ac:spMkLst>
        </pc:spChg>
        <pc:spChg chg="del mod">
          <ac:chgData name="Grace Laffoon" userId="09299009-87d6-4107-ba19-0b286f3c169c" providerId="ADAL" clId="{80820F6A-45CE-4934-9C98-CB9CC55C0C62}" dt="2021-06-07T21:09:44.528" v="1392" actId="478"/>
          <ac:spMkLst>
            <pc:docMk/>
            <pc:sldMk cId="1534090048" sldId="6288"/>
            <ac:spMk id="24" creationId="{E94EB8A7-48F1-442E-8292-E5B0DB2E6F86}"/>
          </ac:spMkLst>
        </pc:spChg>
        <pc:spChg chg="add del mod">
          <ac:chgData name="Grace Laffoon" userId="09299009-87d6-4107-ba19-0b286f3c169c" providerId="ADAL" clId="{80820F6A-45CE-4934-9C98-CB9CC55C0C62}" dt="2021-06-07T21:28:36.650" v="1519" actId="478"/>
          <ac:spMkLst>
            <pc:docMk/>
            <pc:sldMk cId="1534090048" sldId="6288"/>
            <ac:spMk id="25" creationId="{A9A3889C-9D80-44F3-BB5B-411C9418C158}"/>
          </ac:spMkLst>
        </pc:spChg>
        <pc:spChg chg="mod">
          <ac:chgData name="Grace Laffoon" userId="09299009-87d6-4107-ba19-0b286f3c169c" providerId="ADAL" clId="{80820F6A-45CE-4934-9C98-CB9CC55C0C62}" dt="2021-06-09T17:59:54.067" v="5812" actId="20577"/>
          <ac:spMkLst>
            <pc:docMk/>
            <pc:sldMk cId="1534090048" sldId="6288"/>
            <ac:spMk id="26" creationId="{EDBE4EAB-5341-4955-A8D8-7078267A31AD}"/>
          </ac:spMkLst>
        </pc:spChg>
        <pc:spChg chg="mod">
          <ac:chgData name="Grace Laffoon" userId="09299009-87d6-4107-ba19-0b286f3c169c" providerId="ADAL" clId="{80820F6A-45CE-4934-9C98-CB9CC55C0C62}" dt="2021-06-09T20:02:34.517" v="7016" actId="1076"/>
          <ac:spMkLst>
            <pc:docMk/>
            <pc:sldMk cId="1534090048" sldId="6288"/>
            <ac:spMk id="27" creationId="{4F584A77-DBE3-49A7-ACD6-953089CD47A5}"/>
          </ac:spMkLst>
        </pc:spChg>
        <pc:spChg chg="add del mod">
          <ac:chgData name="Grace Laffoon" userId="09299009-87d6-4107-ba19-0b286f3c169c" providerId="ADAL" clId="{80820F6A-45CE-4934-9C98-CB9CC55C0C62}" dt="2021-06-07T21:18:18.479" v="1437" actId="478"/>
          <ac:spMkLst>
            <pc:docMk/>
            <pc:sldMk cId="1534090048" sldId="6288"/>
            <ac:spMk id="29" creationId="{A49ED9A1-AC5A-4994-99BB-EE1B22A5EDB4}"/>
          </ac:spMkLst>
        </pc:spChg>
        <pc:spChg chg="add mod">
          <ac:chgData name="Grace Laffoon" userId="09299009-87d6-4107-ba19-0b286f3c169c" providerId="ADAL" clId="{80820F6A-45CE-4934-9C98-CB9CC55C0C62}" dt="2021-06-07T21:25:41.457" v="1505" actId="1076"/>
          <ac:spMkLst>
            <pc:docMk/>
            <pc:sldMk cId="1534090048" sldId="6288"/>
            <ac:spMk id="30" creationId="{5C7C60FE-7FA0-4D84-9477-C8BA80964F5F}"/>
          </ac:spMkLst>
        </pc:spChg>
        <pc:spChg chg="add mod">
          <ac:chgData name="Grace Laffoon" userId="09299009-87d6-4107-ba19-0b286f3c169c" providerId="ADAL" clId="{80820F6A-45CE-4934-9C98-CB9CC55C0C62}" dt="2021-06-07T21:25:41.457" v="1505" actId="1076"/>
          <ac:spMkLst>
            <pc:docMk/>
            <pc:sldMk cId="1534090048" sldId="6288"/>
            <ac:spMk id="31" creationId="{BD1EA12E-85A7-4008-990E-61F6AAC2BA2F}"/>
          </ac:spMkLst>
        </pc:spChg>
        <pc:spChg chg="add del mod">
          <ac:chgData name="Grace Laffoon" userId="09299009-87d6-4107-ba19-0b286f3c169c" providerId="ADAL" clId="{80820F6A-45CE-4934-9C98-CB9CC55C0C62}" dt="2021-06-07T21:26:53.837" v="1516" actId="478"/>
          <ac:spMkLst>
            <pc:docMk/>
            <pc:sldMk cId="1534090048" sldId="6288"/>
            <ac:spMk id="32" creationId="{46882023-A25B-494E-8344-6DE07F166744}"/>
          </ac:spMkLst>
        </pc:spChg>
        <pc:spChg chg="add del mod">
          <ac:chgData name="Grace Laffoon" userId="09299009-87d6-4107-ba19-0b286f3c169c" providerId="ADAL" clId="{80820F6A-45CE-4934-9C98-CB9CC55C0C62}" dt="2021-06-07T21:18:19.387" v="1438" actId="478"/>
          <ac:spMkLst>
            <pc:docMk/>
            <pc:sldMk cId="1534090048" sldId="6288"/>
            <ac:spMk id="33" creationId="{B8F56A16-8858-4213-A10F-672CF123E4C4}"/>
          </ac:spMkLst>
        </pc:spChg>
        <pc:spChg chg="add mod">
          <ac:chgData name="Grace Laffoon" userId="09299009-87d6-4107-ba19-0b286f3c169c" providerId="ADAL" clId="{80820F6A-45CE-4934-9C98-CB9CC55C0C62}" dt="2021-06-07T21:25:47.768" v="1506" actId="1076"/>
          <ac:spMkLst>
            <pc:docMk/>
            <pc:sldMk cId="1534090048" sldId="6288"/>
            <ac:spMk id="34" creationId="{C726C85D-2755-4138-85AC-BE4CB93F4F4C}"/>
          </ac:spMkLst>
        </pc:spChg>
        <pc:spChg chg="add mod">
          <ac:chgData name="Grace Laffoon" userId="09299009-87d6-4107-ba19-0b286f3c169c" providerId="ADAL" clId="{80820F6A-45CE-4934-9C98-CB9CC55C0C62}" dt="2021-06-07T21:25:47.768" v="1506" actId="1076"/>
          <ac:spMkLst>
            <pc:docMk/>
            <pc:sldMk cId="1534090048" sldId="6288"/>
            <ac:spMk id="35" creationId="{7F0849A5-69EC-4F4E-9B0F-5765D29CB5AF}"/>
          </ac:spMkLst>
        </pc:spChg>
        <pc:spChg chg="add mod">
          <ac:chgData name="Grace Laffoon" userId="09299009-87d6-4107-ba19-0b286f3c169c" providerId="ADAL" clId="{80820F6A-45CE-4934-9C98-CB9CC55C0C62}" dt="2021-06-07T21:26:50.517" v="1515" actId="1038"/>
          <ac:spMkLst>
            <pc:docMk/>
            <pc:sldMk cId="1534090048" sldId="6288"/>
            <ac:spMk id="36" creationId="{B011E597-3ED3-4591-8881-603C7490312A}"/>
          </ac:spMkLst>
        </pc:spChg>
        <pc:spChg chg="add mod">
          <ac:chgData name="Grace Laffoon" userId="09299009-87d6-4107-ba19-0b286f3c169c" providerId="ADAL" clId="{80820F6A-45CE-4934-9C98-CB9CC55C0C62}" dt="2021-06-07T21:26:50.517" v="1515" actId="1038"/>
          <ac:spMkLst>
            <pc:docMk/>
            <pc:sldMk cId="1534090048" sldId="6288"/>
            <ac:spMk id="37" creationId="{E097F6FE-6B85-4026-B258-F8A5F98C948B}"/>
          </ac:spMkLst>
        </pc:spChg>
        <pc:spChg chg="add del mod">
          <ac:chgData name="Grace Laffoon" userId="09299009-87d6-4107-ba19-0b286f3c169c" providerId="ADAL" clId="{80820F6A-45CE-4934-9C98-CB9CC55C0C62}" dt="2021-06-07T21:18:31.757" v="1442" actId="478"/>
          <ac:spMkLst>
            <pc:docMk/>
            <pc:sldMk cId="1534090048" sldId="6288"/>
            <ac:spMk id="38" creationId="{17EB2B37-593E-4CD1-8319-FC8EE1E21FC2}"/>
          </ac:spMkLst>
        </pc:spChg>
        <pc:spChg chg="add del mod">
          <ac:chgData name="Grace Laffoon" userId="09299009-87d6-4107-ba19-0b286f3c169c" providerId="ADAL" clId="{80820F6A-45CE-4934-9C98-CB9CC55C0C62}" dt="2021-06-07T21:18:31.757" v="1442" actId="478"/>
          <ac:spMkLst>
            <pc:docMk/>
            <pc:sldMk cId="1534090048" sldId="6288"/>
            <ac:spMk id="39" creationId="{CA7104FC-9222-4F25-844D-7CB8C4CF3A71}"/>
          </ac:spMkLst>
        </pc:spChg>
        <pc:spChg chg="add mod">
          <ac:chgData name="Grace Laffoon" userId="09299009-87d6-4107-ba19-0b286f3c169c" providerId="ADAL" clId="{80820F6A-45CE-4934-9C98-CB9CC55C0C62}" dt="2021-06-07T21:29:50.617" v="1530" actId="20577"/>
          <ac:spMkLst>
            <pc:docMk/>
            <pc:sldMk cId="1534090048" sldId="6288"/>
            <ac:spMk id="40" creationId="{0A589F0A-C7E0-4EC9-9377-700FB0506CEB}"/>
          </ac:spMkLst>
        </pc:spChg>
        <pc:spChg chg="add mod">
          <ac:chgData name="Grace Laffoon" userId="09299009-87d6-4107-ba19-0b286f3c169c" providerId="ADAL" clId="{80820F6A-45CE-4934-9C98-CB9CC55C0C62}" dt="2021-06-07T21:29:47.677" v="1528" actId="1076"/>
          <ac:spMkLst>
            <pc:docMk/>
            <pc:sldMk cId="1534090048" sldId="6288"/>
            <ac:spMk id="41" creationId="{18F429BB-9275-4DEA-818D-E54942FA2F59}"/>
          </ac:spMkLst>
        </pc:spChg>
        <pc:spChg chg="add mod">
          <ac:chgData name="Grace Laffoon" userId="09299009-87d6-4107-ba19-0b286f3c169c" providerId="ADAL" clId="{80820F6A-45CE-4934-9C98-CB9CC55C0C62}" dt="2021-06-07T21:32:23.750" v="1556" actId="1038"/>
          <ac:spMkLst>
            <pc:docMk/>
            <pc:sldMk cId="1534090048" sldId="6288"/>
            <ac:spMk id="42" creationId="{83E0A521-D821-438C-B6A4-CE43A5A2B262}"/>
          </ac:spMkLst>
        </pc:spChg>
        <pc:spChg chg="add mod">
          <ac:chgData name="Grace Laffoon" userId="09299009-87d6-4107-ba19-0b286f3c169c" providerId="ADAL" clId="{80820F6A-45CE-4934-9C98-CB9CC55C0C62}" dt="2021-06-07T21:32:23.750" v="1556" actId="1038"/>
          <ac:spMkLst>
            <pc:docMk/>
            <pc:sldMk cId="1534090048" sldId="6288"/>
            <ac:spMk id="43" creationId="{3D9544B8-0326-4D18-8923-A6E0B6D810B8}"/>
          </ac:spMkLst>
        </pc:spChg>
        <pc:spChg chg="add mod">
          <ac:chgData name="Grace Laffoon" userId="09299009-87d6-4107-ba19-0b286f3c169c" providerId="ADAL" clId="{80820F6A-45CE-4934-9C98-CB9CC55C0C62}" dt="2021-06-07T21:31:45.988" v="1541" actId="1076"/>
          <ac:spMkLst>
            <pc:docMk/>
            <pc:sldMk cId="1534090048" sldId="6288"/>
            <ac:spMk id="44" creationId="{70672D73-AA91-434E-8BB2-D60DF5327B78}"/>
          </ac:spMkLst>
        </pc:spChg>
        <pc:spChg chg="add mod">
          <ac:chgData name="Grace Laffoon" userId="09299009-87d6-4107-ba19-0b286f3c169c" providerId="ADAL" clId="{80820F6A-45CE-4934-9C98-CB9CC55C0C62}" dt="2021-06-07T21:31:45.988" v="1541" actId="1076"/>
          <ac:spMkLst>
            <pc:docMk/>
            <pc:sldMk cId="1534090048" sldId="6288"/>
            <ac:spMk id="45" creationId="{4C339EA5-8378-41EB-A059-3242A0305B30}"/>
          </ac:spMkLst>
        </pc:spChg>
        <pc:spChg chg="add mod">
          <ac:chgData name="Grace Laffoon" userId="09299009-87d6-4107-ba19-0b286f3c169c" providerId="ADAL" clId="{80820F6A-45CE-4934-9C98-CB9CC55C0C62}" dt="2021-06-07T21:32:54.349" v="1558" actId="20577"/>
          <ac:spMkLst>
            <pc:docMk/>
            <pc:sldMk cId="1534090048" sldId="6288"/>
            <ac:spMk id="46" creationId="{0ADB99F2-B99D-4C54-AAF3-6F88FE0957BF}"/>
          </ac:spMkLst>
        </pc:spChg>
        <pc:spChg chg="add mod">
          <ac:chgData name="Grace Laffoon" userId="09299009-87d6-4107-ba19-0b286f3c169c" providerId="ADAL" clId="{80820F6A-45CE-4934-9C98-CB9CC55C0C62}" dt="2021-06-07T21:32:09.147" v="1548" actId="1038"/>
          <ac:spMkLst>
            <pc:docMk/>
            <pc:sldMk cId="1534090048" sldId="6288"/>
            <ac:spMk id="47" creationId="{52CAC134-5529-41DA-8CD2-6EDBEF2FCAA9}"/>
          </ac:spMkLst>
        </pc:spChg>
        <pc:spChg chg="add del mod">
          <ac:chgData name="Grace Laffoon" userId="09299009-87d6-4107-ba19-0b286f3c169c" providerId="ADAL" clId="{80820F6A-45CE-4934-9C98-CB9CC55C0C62}" dt="2021-06-09T01:20:49.410" v="2189" actId="478"/>
          <ac:spMkLst>
            <pc:docMk/>
            <pc:sldMk cId="1534090048" sldId="6288"/>
            <ac:spMk id="48" creationId="{D4A3DBD7-4D28-46AE-BBF9-7EB366643608}"/>
          </ac:spMkLst>
        </pc:spChg>
        <pc:spChg chg="add mod">
          <ac:chgData name="Grace Laffoon" userId="09299009-87d6-4107-ba19-0b286f3c169c" providerId="ADAL" clId="{80820F6A-45CE-4934-9C98-CB9CC55C0C62}" dt="2021-06-09T19:24:11.550" v="6969"/>
          <ac:spMkLst>
            <pc:docMk/>
            <pc:sldMk cId="1534090048" sldId="6288"/>
            <ac:spMk id="49" creationId="{B63454F3-60DE-4FDB-A650-C9F631495DB3}"/>
          </ac:spMkLst>
        </pc:spChg>
        <pc:graphicFrameChg chg="mod modGraphic">
          <ac:chgData name="Grace Laffoon" userId="09299009-87d6-4107-ba19-0b286f3c169c" providerId="ADAL" clId="{80820F6A-45CE-4934-9C98-CB9CC55C0C62}" dt="2021-06-07T21:23:08.300" v="1498" actId="947"/>
          <ac:graphicFrameMkLst>
            <pc:docMk/>
            <pc:sldMk cId="1534090048" sldId="6288"/>
            <ac:graphicFrameMk id="28" creationId="{52095A05-47C2-4283-A474-ACCD37A1A9A4}"/>
          </ac:graphicFrameMkLst>
        </pc:graphicFrameChg>
      </pc:sldChg>
      <pc:sldChg chg="addSp delSp modSp mod delCm">
        <pc:chgData name="Grace Laffoon" userId="09299009-87d6-4107-ba19-0b286f3c169c" providerId="ADAL" clId="{80820F6A-45CE-4934-9C98-CB9CC55C0C62}" dt="2021-07-07T19:41:10.269" v="8701" actId="1592"/>
        <pc:sldMkLst>
          <pc:docMk/>
          <pc:sldMk cId="4020705748" sldId="6289"/>
        </pc:sldMkLst>
        <pc:spChg chg="add del mod">
          <ac:chgData name="Grace Laffoon" userId="09299009-87d6-4107-ba19-0b286f3c169c" providerId="ADAL" clId="{80820F6A-45CE-4934-9C98-CB9CC55C0C62}" dt="2021-06-07T22:16:35.387" v="1834" actId="478"/>
          <ac:spMkLst>
            <pc:docMk/>
            <pc:sldMk cId="4020705748" sldId="6289"/>
            <ac:spMk id="2" creationId="{0C56A844-EB83-428E-BA2E-EE9118B5F1AA}"/>
          </ac:spMkLst>
        </pc:spChg>
        <pc:spChg chg="mod">
          <ac:chgData name="Grace Laffoon" userId="09299009-87d6-4107-ba19-0b286f3c169c" providerId="ADAL" clId="{80820F6A-45CE-4934-9C98-CB9CC55C0C62}" dt="2021-06-07T21:12:30.318" v="1429" actId="1076"/>
          <ac:spMkLst>
            <pc:docMk/>
            <pc:sldMk cId="4020705748" sldId="6289"/>
            <ac:spMk id="12" creationId="{729B6878-791B-44A4-8F78-DA28DE2998D5}"/>
          </ac:spMkLst>
        </pc:spChg>
        <pc:spChg chg="mod">
          <ac:chgData name="Grace Laffoon" userId="09299009-87d6-4107-ba19-0b286f3c169c" providerId="ADAL" clId="{80820F6A-45CE-4934-9C98-CB9CC55C0C62}" dt="2021-06-07T22:10:19.807" v="1796" actId="1076"/>
          <ac:spMkLst>
            <pc:docMk/>
            <pc:sldMk cId="4020705748" sldId="6289"/>
            <ac:spMk id="18" creationId="{D7B631AE-C938-4B6B-9C1F-E03AFB582DB8}"/>
          </ac:spMkLst>
        </pc:spChg>
        <pc:spChg chg="mod">
          <ac:chgData name="Grace Laffoon" userId="09299009-87d6-4107-ba19-0b286f3c169c" providerId="ADAL" clId="{80820F6A-45CE-4934-9C98-CB9CC55C0C62}" dt="2021-06-07T22:10:19.807" v="1796" actId="1076"/>
          <ac:spMkLst>
            <pc:docMk/>
            <pc:sldMk cId="4020705748" sldId="6289"/>
            <ac:spMk id="19" creationId="{A86B6836-261D-4BE2-8767-98C4B9F70496}"/>
          </ac:spMkLst>
        </pc:spChg>
        <pc:spChg chg="mod">
          <ac:chgData name="Grace Laffoon" userId="09299009-87d6-4107-ba19-0b286f3c169c" providerId="ADAL" clId="{80820F6A-45CE-4934-9C98-CB9CC55C0C62}" dt="2021-06-07T22:14:05.557" v="1819" actId="1076"/>
          <ac:spMkLst>
            <pc:docMk/>
            <pc:sldMk cId="4020705748" sldId="6289"/>
            <ac:spMk id="22" creationId="{56932F86-1F41-40E0-9143-7F1287AF09BB}"/>
          </ac:spMkLst>
        </pc:spChg>
        <pc:spChg chg="mod">
          <ac:chgData name="Grace Laffoon" userId="09299009-87d6-4107-ba19-0b286f3c169c" providerId="ADAL" clId="{80820F6A-45CE-4934-9C98-CB9CC55C0C62}" dt="2021-06-07T22:14:05.557" v="1819" actId="1076"/>
          <ac:spMkLst>
            <pc:docMk/>
            <pc:sldMk cId="4020705748" sldId="6289"/>
            <ac:spMk id="24" creationId="{363BA26B-3ACB-4FC4-AE9D-A5AE249FD200}"/>
          </ac:spMkLst>
        </pc:spChg>
        <pc:spChg chg="mod">
          <ac:chgData name="Grace Laffoon" userId="09299009-87d6-4107-ba19-0b286f3c169c" providerId="ADAL" clId="{80820F6A-45CE-4934-9C98-CB9CC55C0C62}" dt="2021-06-07T22:10:26.917" v="1797" actId="1076"/>
          <ac:spMkLst>
            <pc:docMk/>
            <pc:sldMk cId="4020705748" sldId="6289"/>
            <ac:spMk id="27" creationId="{201FC923-E6AF-491B-AE51-753754609258}"/>
          </ac:spMkLst>
        </pc:spChg>
        <pc:spChg chg="mod">
          <ac:chgData name="Grace Laffoon" userId="09299009-87d6-4107-ba19-0b286f3c169c" providerId="ADAL" clId="{80820F6A-45CE-4934-9C98-CB9CC55C0C62}" dt="2021-06-07T22:10:26.917" v="1797" actId="1076"/>
          <ac:spMkLst>
            <pc:docMk/>
            <pc:sldMk cId="4020705748" sldId="6289"/>
            <ac:spMk id="28" creationId="{191EF12D-4DF6-42B7-B8B0-364DDBA37C26}"/>
          </ac:spMkLst>
        </pc:spChg>
        <pc:spChg chg="del mod">
          <ac:chgData name="Grace Laffoon" userId="09299009-87d6-4107-ba19-0b286f3c169c" providerId="ADAL" clId="{80820F6A-45CE-4934-9C98-CB9CC55C0C62}" dt="2021-06-07T21:12:01.378" v="1424" actId="478"/>
          <ac:spMkLst>
            <pc:docMk/>
            <pc:sldMk cId="4020705748" sldId="6289"/>
            <ac:spMk id="30" creationId="{AE73997D-B3FD-4140-AB6E-EA3069B382A1}"/>
          </ac:spMkLst>
        </pc:spChg>
        <pc:spChg chg="del">
          <ac:chgData name="Grace Laffoon" userId="09299009-87d6-4107-ba19-0b286f3c169c" providerId="ADAL" clId="{80820F6A-45CE-4934-9C98-CB9CC55C0C62}" dt="2021-06-07T21:12:02.322" v="1425" actId="478"/>
          <ac:spMkLst>
            <pc:docMk/>
            <pc:sldMk cId="4020705748" sldId="6289"/>
            <ac:spMk id="31" creationId="{0A2D5A0A-226B-45EA-884A-36F3A6726291}"/>
          </ac:spMkLst>
        </pc:spChg>
        <pc:spChg chg="mod">
          <ac:chgData name="Grace Laffoon" userId="09299009-87d6-4107-ba19-0b286f3c169c" providerId="ADAL" clId="{80820F6A-45CE-4934-9C98-CB9CC55C0C62}" dt="2021-06-09T01:21:26.908" v="2219" actId="20577"/>
          <ac:spMkLst>
            <pc:docMk/>
            <pc:sldMk cId="4020705748" sldId="6289"/>
            <ac:spMk id="32" creationId="{F6215F9D-8D63-4377-884D-2C67BC11BCDA}"/>
          </ac:spMkLst>
        </pc:spChg>
        <pc:spChg chg="mod">
          <ac:chgData name="Grace Laffoon" userId="09299009-87d6-4107-ba19-0b286f3c169c" providerId="ADAL" clId="{80820F6A-45CE-4934-9C98-CB9CC55C0C62}" dt="2021-06-07T22:03:05.587" v="1751" actId="1076"/>
          <ac:spMkLst>
            <pc:docMk/>
            <pc:sldMk cId="4020705748" sldId="6289"/>
            <ac:spMk id="33" creationId="{7969206C-C066-48B9-A9C7-73FE628F06D4}"/>
          </ac:spMkLst>
        </pc:spChg>
        <pc:spChg chg="mod">
          <ac:chgData name="Grace Laffoon" userId="09299009-87d6-4107-ba19-0b286f3c169c" providerId="ADAL" clId="{80820F6A-45CE-4934-9C98-CB9CC55C0C62}" dt="2021-06-07T22:03:05.587" v="1751" actId="1076"/>
          <ac:spMkLst>
            <pc:docMk/>
            <pc:sldMk cId="4020705748" sldId="6289"/>
            <ac:spMk id="34" creationId="{5396976D-7859-4FA3-92B8-980041097907}"/>
          </ac:spMkLst>
        </pc:spChg>
        <pc:spChg chg="mod">
          <ac:chgData name="Grace Laffoon" userId="09299009-87d6-4107-ba19-0b286f3c169c" providerId="ADAL" clId="{80820F6A-45CE-4934-9C98-CB9CC55C0C62}" dt="2021-06-07T22:09:00.827" v="1784" actId="1037"/>
          <ac:spMkLst>
            <pc:docMk/>
            <pc:sldMk cId="4020705748" sldId="6289"/>
            <ac:spMk id="35" creationId="{813E6D10-2779-4F6C-9588-A09947D5C4AA}"/>
          </ac:spMkLst>
        </pc:spChg>
        <pc:spChg chg="mod">
          <ac:chgData name="Grace Laffoon" userId="09299009-87d6-4107-ba19-0b286f3c169c" providerId="ADAL" clId="{80820F6A-45CE-4934-9C98-CB9CC55C0C62}" dt="2021-06-07T22:09:00.827" v="1784" actId="1037"/>
          <ac:spMkLst>
            <pc:docMk/>
            <pc:sldMk cId="4020705748" sldId="6289"/>
            <ac:spMk id="36" creationId="{75405FF8-116B-482A-9341-2C64ACF2F258}"/>
          </ac:spMkLst>
        </pc:spChg>
        <pc:spChg chg="del mod">
          <ac:chgData name="Grace Laffoon" userId="09299009-87d6-4107-ba19-0b286f3c169c" providerId="ADAL" clId="{80820F6A-45CE-4934-9C98-CB9CC55C0C62}" dt="2021-06-07T22:16:13.128" v="1829" actId="478"/>
          <ac:spMkLst>
            <pc:docMk/>
            <pc:sldMk cId="4020705748" sldId="6289"/>
            <ac:spMk id="37" creationId="{F51ABA35-4E01-427C-B944-43B51B908D49}"/>
          </ac:spMkLst>
        </pc:spChg>
        <pc:spChg chg="del mod">
          <ac:chgData name="Grace Laffoon" userId="09299009-87d6-4107-ba19-0b286f3c169c" providerId="ADAL" clId="{80820F6A-45CE-4934-9C98-CB9CC55C0C62}" dt="2021-06-07T22:14:55.545" v="1823" actId="478"/>
          <ac:spMkLst>
            <pc:docMk/>
            <pc:sldMk cId="4020705748" sldId="6289"/>
            <ac:spMk id="38" creationId="{48737782-3546-4139-900B-B8177CB3B3ED}"/>
          </ac:spMkLst>
        </pc:spChg>
        <pc:spChg chg="mod">
          <ac:chgData name="Grace Laffoon" userId="09299009-87d6-4107-ba19-0b286f3c169c" providerId="ADAL" clId="{80820F6A-45CE-4934-9C98-CB9CC55C0C62}" dt="2021-06-07T22:09:05.327" v="1785" actId="1035"/>
          <ac:spMkLst>
            <pc:docMk/>
            <pc:sldMk cId="4020705748" sldId="6289"/>
            <ac:spMk id="39" creationId="{FBCF93CA-69DA-4666-B66E-E3495C0E2264}"/>
          </ac:spMkLst>
        </pc:spChg>
        <pc:spChg chg="mod">
          <ac:chgData name="Grace Laffoon" userId="09299009-87d6-4107-ba19-0b286f3c169c" providerId="ADAL" clId="{80820F6A-45CE-4934-9C98-CB9CC55C0C62}" dt="2021-06-07T22:09:05.327" v="1785" actId="1035"/>
          <ac:spMkLst>
            <pc:docMk/>
            <pc:sldMk cId="4020705748" sldId="6289"/>
            <ac:spMk id="40" creationId="{DE40DE69-D1DF-4E48-BCBF-C86CCB2439BA}"/>
          </ac:spMkLst>
        </pc:spChg>
        <pc:spChg chg="del mod">
          <ac:chgData name="Grace Laffoon" userId="09299009-87d6-4107-ba19-0b286f3c169c" providerId="ADAL" clId="{80820F6A-45CE-4934-9C98-CB9CC55C0C62}" dt="2021-06-07T21:11:49.300" v="1417" actId="478"/>
          <ac:spMkLst>
            <pc:docMk/>
            <pc:sldMk cId="4020705748" sldId="6289"/>
            <ac:spMk id="41" creationId="{0A7E1CA1-6C93-4969-AAD9-9CA55440911D}"/>
          </ac:spMkLst>
        </pc:spChg>
        <pc:spChg chg="del">
          <ac:chgData name="Grace Laffoon" userId="09299009-87d6-4107-ba19-0b286f3c169c" providerId="ADAL" clId="{80820F6A-45CE-4934-9C98-CB9CC55C0C62}" dt="2021-06-07T21:11:54.778" v="1420" actId="478"/>
          <ac:spMkLst>
            <pc:docMk/>
            <pc:sldMk cId="4020705748" sldId="6289"/>
            <ac:spMk id="42" creationId="{62D5464B-417F-467E-BA29-8EAC4201B1ED}"/>
          </ac:spMkLst>
        </pc:spChg>
        <pc:spChg chg="mod">
          <ac:chgData name="Grace Laffoon" userId="09299009-87d6-4107-ba19-0b286f3c169c" providerId="ADAL" clId="{80820F6A-45CE-4934-9C98-CB9CC55C0C62}" dt="2021-06-07T22:10:35.257" v="1798" actId="1076"/>
          <ac:spMkLst>
            <pc:docMk/>
            <pc:sldMk cId="4020705748" sldId="6289"/>
            <ac:spMk id="43" creationId="{8F860D55-1A86-466D-8967-C8AD039C1E1B}"/>
          </ac:spMkLst>
        </pc:spChg>
        <pc:spChg chg="mod">
          <ac:chgData name="Grace Laffoon" userId="09299009-87d6-4107-ba19-0b286f3c169c" providerId="ADAL" clId="{80820F6A-45CE-4934-9C98-CB9CC55C0C62}" dt="2021-06-07T22:10:35.257" v="1798" actId="1076"/>
          <ac:spMkLst>
            <pc:docMk/>
            <pc:sldMk cId="4020705748" sldId="6289"/>
            <ac:spMk id="44" creationId="{533AD59F-0D6A-4F5C-96FF-61A0E5AEC9AB}"/>
          </ac:spMkLst>
        </pc:spChg>
        <pc:spChg chg="del">
          <ac:chgData name="Grace Laffoon" userId="09299009-87d6-4107-ba19-0b286f3c169c" providerId="ADAL" clId="{80820F6A-45CE-4934-9C98-CB9CC55C0C62}" dt="2021-06-07T21:11:58.113" v="1421" actId="478"/>
          <ac:spMkLst>
            <pc:docMk/>
            <pc:sldMk cId="4020705748" sldId="6289"/>
            <ac:spMk id="45" creationId="{D919AC6B-F981-45DF-A949-EDCAFC1D073C}"/>
          </ac:spMkLst>
        </pc:spChg>
        <pc:spChg chg="del">
          <ac:chgData name="Grace Laffoon" userId="09299009-87d6-4107-ba19-0b286f3c169c" providerId="ADAL" clId="{80820F6A-45CE-4934-9C98-CB9CC55C0C62}" dt="2021-06-07T21:11:58.619" v="1422" actId="478"/>
          <ac:spMkLst>
            <pc:docMk/>
            <pc:sldMk cId="4020705748" sldId="6289"/>
            <ac:spMk id="46" creationId="{30EC729D-76F5-4717-91D9-C7A5A33158F9}"/>
          </ac:spMkLst>
        </pc:spChg>
        <pc:spChg chg="mod">
          <ac:chgData name="Grace Laffoon" userId="09299009-87d6-4107-ba19-0b286f3c169c" providerId="ADAL" clId="{80820F6A-45CE-4934-9C98-CB9CC55C0C62}" dt="2021-06-07T22:07:35.057" v="1775" actId="1036"/>
          <ac:spMkLst>
            <pc:docMk/>
            <pc:sldMk cId="4020705748" sldId="6289"/>
            <ac:spMk id="47" creationId="{1922B6F7-F46B-48F3-86B2-06C88847E22D}"/>
          </ac:spMkLst>
        </pc:spChg>
        <pc:spChg chg="mod">
          <ac:chgData name="Grace Laffoon" userId="09299009-87d6-4107-ba19-0b286f3c169c" providerId="ADAL" clId="{80820F6A-45CE-4934-9C98-CB9CC55C0C62}" dt="2021-06-07T22:07:35.057" v="1775" actId="1036"/>
          <ac:spMkLst>
            <pc:docMk/>
            <pc:sldMk cId="4020705748" sldId="6289"/>
            <ac:spMk id="48" creationId="{A673D783-24FE-4998-A17E-EAF6E1A1C2EE}"/>
          </ac:spMkLst>
        </pc:spChg>
        <pc:spChg chg="del mod">
          <ac:chgData name="Grace Laffoon" userId="09299009-87d6-4107-ba19-0b286f3c169c" providerId="ADAL" clId="{80820F6A-45CE-4934-9C98-CB9CC55C0C62}" dt="2021-06-07T22:16:14.887" v="1831" actId="478"/>
          <ac:spMkLst>
            <pc:docMk/>
            <pc:sldMk cId="4020705748" sldId="6289"/>
            <ac:spMk id="49" creationId="{276AF16B-7C68-4F22-8AE2-1258DCD3C2E6}"/>
          </ac:spMkLst>
        </pc:spChg>
        <pc:spChg chg="mod ord">
          <ac:chgData name="Grace Laffoon" userId="09299009-87d6-4107-ba19-0b286f3c169c" providerId="ADAL" clId="{80820F6A-45CE-4934-9C98-CB9CC55C0C62}" dt="2021-06-07T22:12:45.443" v="1808" actId="166"/>
          <ac:spMkLst>
            <pc:docMk/>
            <pc:sldMk cId="4020705748" sldId="6289"/>
            <ac:spMk id="50" creationId="{4DB2074F-0380-4A1A-85BE-581743E0E139}"/>
          </ac:spMkLst>
        </pc:spChg>
        <pc:spChg chg="mod ord">
          <ac:chgData name="Grace Laffoon" userId="09299009-87d6-4107-ba19-0b286f3c169c" providerId="ADAL" clId="{80820F6A-45CE-4934-9C98-CB9CC55C0C62}" dt="2021-06-07T22:12:50.751" v="1809" actId="207"/>
          <ac:spMkLst>
            <pc:docMk/>
            <pc:sldMk cId="4020705748" sldId="6289"/>
            <ac:spMk id="51" creationId="{012388FC-3029-44FB-A839-1895C4ECC5F2}"/>
          </ac:spMkLst>
        </pc:spChg>
        <pc:spChg chg="del mod">
          <ac:chgData name="Grace Laffoon" userId="09299009-87d6-4107-ba19-0b286f3c169c" providerId="ADAL" clId="{80820F6A-45CE-4934-9C98-CB9CC55C0C62}" dt="2021-06-07T22:16:16.403" v="1832" actId="478"/>
          <ac:spMkLst>
            <pc:docMk/>
            <pc:sldMk cId="4020705748" sldId="6289"/>
            <ac:spMk id="52" creationId="{4616C639-D77C-4012-BF0B-B3621BA686C4}"/>
          </ac:spMkLst>
        </pc:spChg>
        <pc:spChg chg="mod">
          <ac:chgData name="Grace Laffoon" userId="09299009-87d6-4107-ba19-0b286f3c169c" providerId="ADAL" clId="{80820F6A-45CE-4934-9C98-CB9CC55C0C62}" dt="2021-06-07T22:11:22.428" v="1799" actId="1076"/>
          <ac:spMkLst>
            <pc:docMk/>
            <pc:sldMk cId="4020705748" sldId="6289"/>
            <ac:spMk id="53" creationId="{56E643F6-D3F8-4266-BCA0-84866799A430}"/>
          </ac:spMkLst>
        </pc:spChg>
        <pc:spChg chg="mod">
          <ac:chgData name="Grace Laffoon" userId="09299009-87d6-4107-ba19-0b286f3c169c" providerId="ADAL" clId="{80820F6A-45CE-4934-9C98-CB9CC55C0C62}" dt="2021-06-07T22:11:22.428" v="1799" actId="1076"/>
          <ac:spMkLst>
            <pc:docMk/>
            <pc:sldMk cId="4020705748" sldId="6289"/>
            <ac:spMk id="54" creationId="{274983B2-4DF7-4E4E-8070-8A714E213707}"/>
          </ac:spMkLst>
        </pc:spChg>
        <pc:spChg chg="mod">
          <ac:chgData name="Grace Laffoon" userId="09299009-87d6-4107-ba19-0b286f3c169c" providerId="ADAL" clId="{80820F6A-45CE-4934-9C98-CB9CC55C0C62}" dt="2021-06-07T22:07:27.217" v="1772" actId="1035"/>
          <ac:spMkLst>
            <pc:docMk/>
            <pc:sldMk cId="4020705748" sldId="6289"/>
            <ac:spMk id="55" creationId="{F2FDB450-0A59-40C8-B376-812FDA5E1172}"/>
          </ac:spMkLst>
        </pc:spChg>
        <pc:spChg chg="mod">
          <ac:chgData name="Grace Laffoon" userId="09299009-87d6-4107-ba19-0b286f3c169c" providerId="ADAL" clId="{80820F6A-45CE-4934-9C98-CB9CC55C0C62}" dt="2021-06-07T22:07:27.217" v="1772" actId="1035"/>
          <ac:spMkLst>
            <pc:docMk/>
            <pc:sldMk cId="4020705748" sldId="6289"/>
            <ac:spMk id="56" creationId="{A466B741-2F00-4EC4-8018-A20D816A7B0C}"/>
          </ac:spMkLst>
        </pc:spChg>
        <pc:spChg chg="mod">
          <ac:chgData name="Grace Laffoon" userId="09299009-87d6-4107-ba19-0b286f3c169c" providerId="ADAL" clId="{80820F6A-45CE-4934-9C98-CB9CC55C0C62}" dt="2021-06-07T22:16:06.473" v="1828" actId="207"/>
          <ac:spMkLst>
            <pc:docMk/>
            <pc:sldMk cId="4020705748" sldId="6289"/>
            <ac:spMk id="57" creationId="{D3378D5C-CB7D-4A6E-A866-E3117E0C9E5C}"/>
          </ac:spMkLst>
        </pc:spChg>
        <pc:spChg chg="mod">
          <ac:chgData name="Grace Laffoon" userId="09299009-87d6-4107-ba19-0b286f3c169c" providerId="ADAL" clId="{80820F6A-45CE-4934-9C98-CB9CC55C0C62}" dt="2021-06-07T22:16:06.473" v="1828" actId="207"/>
          <ac:spMkLst>
            <pc:docMk/>
            <pc:sldMk cId="4020705748" sldId="6289"/>
            <ac:spMk id="58" creationId="{560C3BFB-AE00-4244-83BB-2E91301AB1F8}"/>
          </ac:spMkLst>
        </pc:spChg>
        <pc:spChg chg="mod">
          <ac:chgData name="Grace Laffoon" userId="09299009-87d6-4107-ba19-0b286f3c169c" providerId="ADAL" clId="{80820F6A-45CE-4934-9C98-CB9CC55C0C62}" dt="2021-06-07T22:12:16.547" v="1802" actId="1076"/>
          <ac:spMkLst>
            <pc:docMk/>
            <pc:sldMk cId="4020705748" sldId="6289"/>
            <ac:spMk id="59" creationId="{98ED1A99-50E1-4A51-B719-6D60AF7F3F28}"/>
          </ac:spMkLst>
        </pc:spChg>
        <pc:spChg chg="mod">
          <ac:chgData name="Grace Laffoon" userId="09299009-87d6-4107-ba19-0b286f3c169c" providerId="ADAL" clId="{80820F6A-45CE-4934-9C98-CB9CC55C0C62}" dt="2021-06-07T22:12:16.547" v="1802" actId="1076"/>
          <ac:spMkLst>
            <pc:docMk/>
            <pc:sldMk cId="4020705748" sldId="6289"/>
            <ac:spMk id="60" creationId="{C8329445-4E93-4B19-A336-66E6C2FC3FC6}"/>
          </ac:spMkLst>
        </pc:spChg>
        <pc:spChg chg="del mod">
          <ac:chgData name="Grace Laffoon" userId="09299009-87d6-4107-ba19-0b286f3c169c" providerId="ADAL" clId="{80820F6A-45CE-4934-9C98-CB9CC55C0C62}" dt="2021-06-07T22:16:13.128" v="1829" actId="478"/>
          <ac:spMkLst>
            <pc:docMk/>
            <pc:sldMk cId="4020705748" sldId="6289"/>
            <ac:spMk id="61" creationId="{8D888F0A-A31B-4143-A374-6AF1F7901B0B}"/>
          </ac:spMkLst>
        </pc:spChg>
        <pc:spChg chg="del mod">
          <ac:chgData name="Grace Laffoon" userId="09299009-87d6-4107-ba19-0b286f3c169c" providerId="ADAL" clId="{80820F6A-45CE-4934-9C98-CB9CC55C0C62}" dt="2021-06-07T22:16:17.947" v="1833" actId="478"/>
          <ac:spMkLst>
            <pc:docMk/>
            <pc:sldMk cId="4020705748" sldId="6289"/>
            <ac:spMk id="62" creationId="{0CBF416E-939D-47C0-B455-3B85ACA19B91}"/>
          </ac:spMkLst>
        </pc:spChg>
        <pc:spChg chg="del mod">
          <ac:chgData name="Grace Laffoon" userId="09299009-87d6-4107-ba19-0b286f3c169c" providerId="ADAL" clId="{80820F6A-45CE-4934-9C98-CB9CC55C0C62}" dt="2021-06-07T22:16:13.128" v="1829" actId="478"/>
          <ac:spMkLst>
            <pc:docMk/>
            <pc:sldMk cId="4020705748" sldId="6289"/>
            <ac:spMk id="63" creationId="{2872DB9E-B287-4809-92FC-0A5F0772AF61}"/>
          </ac:spMkLst>
        </pc:spChg>
        <pc:spChg chg="del mod">
          <ac:chgData name="Grace Laffoon" userId="09299009-87d6-4107-ba19-0b286f3c169c" providerId="ADAL" clId="{80820F6A-45CE-4934-9C98-CB9CC55C0C62}" dt="2021-06-07T22:14:54.800" v="1822" actId="478"/>
          <ac:spMkLst>
            <pc:docMk/>
            <pc:sldMk cId="4020705748" sldId="6289"/>
            <ac:spMk id="64" creationId="{3A030268-2468-40A5-B3C2-88C7D6D483C5}"/>
          </ac:spMkLst>
        </pc:spChg>
        <pc:spChg chg="mod">
          <ac:chgData name="Grace Laffoon" userId="09299009-87d6-4107-ba19-0b286f3c169c" providerId="ADAL" clId="{80820F6A-45CE-4934-9C98-CB9CC55C0C62}" dt="2021-06-07T22:06:34.117" v="1764" actId="1076"/>
          <ac:spMkLst>
            <pc:docMk/>
            <pc:sldMk cId="4020705748" sldId="6289"/>
            <ac:spMk id="65" creationId="{075F83AF-518F-43C9-B403-3F2653F18E3D}"/>
          </ac:spMkLst>
        </pc:spChg>
        <pc:spChg chg="mod">
          <ac:chgData name="Grace Laffoon" userId="09299009-87d6-4107-ba19-0b286f3c169c" providerId="ADAL" clId="{80820F6A-45CE-4934-9C98-CB9CC55C0C62}" dt="2021-06-07T22:06:34.117" v="1764" actId="1076"/>
          <ac:spMkLst>
            <pc:docMk/>
            <pc:sldMk cId="4020705748" sldId="6289"/>
            <ac:spMk id="66" creationId="{1F8D0BEB-3C4B-4140-8A28-0DDBB0B0FF31}"/>
          </ac:spMkLst>
        </pc:spChg>
        <pc:spChg chg="add del mod">
          <ac:chgData name="Grace Laffoon" userId="09299009-87d6-4107-ba19-0b286f3c169c" providerId="ADAL" clId="{80820F6A-45CE-4934-9C98-CB9CC55C0C62}" dt="2021-06-09T19:24:14.560" v="6970" actId="478"/>
          <ac:spMkLst>
            <pc:docMk/>
            <pc:sldMk cId="4020705748" sldId="6289"/>
            <ac:spMk id="68" creationId="{76FEC096-65F6-47C3-83F6-065A7A28B863}"/>
          </ac:spMkLst>
        </pc:spChg>
        <pc:spChg chg="del mod">
          <ac:chgData name="Grace Laffoon" userId="09299009-87d6-4107-ba19-0b286f3c169c" providerId="ADAL" clId="{80820F6A-45CE-4934-9C98-CB9CC55C0C62}" dt="2021-06-07T21:11:53.177" v="1419" actId="478"/>
          <ac:spMkLst>
            <pc:docMk/>
            <pc:sldMk cId="4020705748" sldId="6289"/>
            <ac:spMk id="69" creationId="{C6E3B017-C67F-4296-BF78-15F5D9C16A97}"/>
          </ac:spMkLst>
        </pc:spChg>
        <pc:spChg chg="add mod">
          <ac:chgData name="Grace Laffoon" userId="09299009-87d6-4107-ba19-0b286f3c169c" providerId="ADAL" clId="{80820F6A-45CE-4934-9C98-CB9CC55C0C62}" dt="2021-06-07T21:39:33.333" v="1595" actId="1076"/>
          <ac:spMkLst>
            <pc:docMk/>
            <pc:sldMk cId="4020705748" sldId="6289"/>
            <ac:spMk id="70" creationId="{9B61CEEF-1D58-4C82-8925-711773330568}"/>
          </ac:spMkLst>
        </pc:spChg>
        <pc:spChg chg="mod">
          <ac:chgData name="Grace Laffoon" userId="09299009-87d6-4107-ba19-0b286f3c169c" providerId="ADAL" clId="{80820F6A-45CE-4934-9C98-CB9CC55C0C62}" dt="2021-07-07T19:40:38.907" v="8699" actId="20577"/>
          <ac:spMkLst>
            <pc:docMk/>
            <pc:sldMk cId="4020705748" sldId="6289"/>
            <ac:spMk id="71" creationId="{C953DA7F-6CB4-43F5-8C67-64BDCC367082}"/>
          </ac:spMkLst>
        </pc:spChg>
        <pc:spChg chg="mod">
          <ac:chgData name="Grace Laffoon" userId="09299009-87d6-4107-ba19-0b286f3c169c" providerId="ADAL" clId="{80820F6A-45CE-4934-9C98-CB9CC55C0C62}" dt="2021-07-07T19:40:43.720" v="8700" actId="1076"/>
          <ac:spMkLst>
            <pc:docMk/>
            <pc:sldMk cId="4020705748" sldId="6289"/>
            <ac:spMk id="72" creationId="{7AB1913E-EB85-4D67-AB96-82327163556A}"/>
          </ac:spMkLst>
        </pc:spChg>
        <pc:spChg chg="add mod">
          <ac:chgData name="Grace Laffoon" userId="09299009-87d6-4107-ba19-0b286f3c169c" providerId="ADAL" clId="{80820F6A-45CE-4934-9C98-CB9CC55C0C62}" dt="2021-06-07T21:39:33.333" v="1595" actId="1076"/>
          <ac:spMkLst>
            <pc:docMk/>
            <pc:sldMk cId="4020705748" sldId="6289"/>
            <ac:spMk id="73" creationId="{228C2A3D-5C3F-47D3-BCAE-827B6AA447ED}"/>
          </ac:spMkLst>
        </pc:spChg>
        <pc:spChg chg="add mod">
          <ac:chgData name="Grace Laffoon" userId="09299009-87d6-4107-ba19-0b286f3c169c" providerId="ADAL" clId="{80820F6A-45CE-4934-9C98-CB9CC55C0C62}" dt="2021-06-07T21:39:33.333" v="1595" actId="1076"/>
          <ac:spMkLst>
            <pc:docMk/>
            <pc:sldMk cId="4020705748" sldId="6289"/>
            <ac:spMk id="74" creationId="{69B5E5E6-0260-486B-B76A-74CAB2809625}"/>
          </ac:spMkLst>
        </pc:spChg>
        <pc:spChg chg="add mod">
          <ac:chgData name="Grace Laffoon" userId="09299009-87d6-4107-ba19-0b286f3c169c" providerId="ADAL" clId="{80820F6A-45CE-4934-9C98-CB9CC55C0C62}" dt="2021-06-07T21:39:33.333" v="1595" actId="1076"/>
          <ac:spMkLst>
            <pc:docMk/>
            <pc:sldMk cId="4020705748" sldId="6289"/>
            <ac:spMk id="75" creationId="{F1E6AB4A-6BA7-49B8-990A-F951EE6FDEE3}"/>
          </ac:spMkLst>
        </pc:spChg>
        <pc:spChg chg="add mod">
          <ac:chgData name="Grace Laffoon" userId="09299009-87d6-4107-ba19-0b286f3c169c" providerId="ADAL" clId="{80820F6A-45CE-4934-9C98-CB9CC55C0C62}" dt="2021-06-07T21:41:55.391" v="1613" actId="1076"/>
          <ac:spMkLst>
            <pc:docMk/>
            <pc:sldMk cId="4020705748" sldId="6289"/>
            <ac:spMk id="76" creationId="{631A77C7-3B58-4691-87E7-B7F0D5D601CB}"/>
          </ac:spMkLst>
        </pc:spChg>
        <pc:spChg chg="add mod">
          <ac:chgData name="Grace Laffoon" userId="09299009-87d6-4107-ba19-0b286f3c169c" providerId="ADAL" clId="{80820F6A-45CE-4934-9C98-CB9CC55C0C62}" dt="2021-06-07T21:41:55.391" v="1613" actId="1076"/>
          <ac:spMkLst>
            <pc:docMk/>
            <pc:sldMk cId="4020705748" sldId="6289"/>
            <ac:spMk id="77" creationId="{99352A89-D38A-4C96-92E3-5A8AABBBFCBB}"/>
          </ac:spMkLst>
        </pc:spChg>
        <pc:spChg chg="add mod">
          <ac:chgData name="Grace Laffoon" userId="09299009-87d6-4107-ba19-0b286f3c169c" providerId="ADAL" clId="{80820F6A-45CE-4934-9C98-CB9CC55C0C62}" dt="2021-06-07T22:14:11.567" v="1820" actId="1076"/>
          <ac:spMkLst>
            <pc:docMk/>
            <pc:sldMk cId="4020705748" sldId="6289"/>
            <ac:spMk id="79" creationId="{3BECD18D-A089-4F20-ACF2-A4B89B6EE03D}"/>
          </ac:spMkLst>
        </pc:spChg>
        <pc:spChg chg="add mod">
          <ac:chgData name="Grace Laffoon" userId="09299009-87d6-4107-ba19-0b286f3c169c" providerId="ADAL" clId="{80820F6A-45CE-4934-9C98-CB9CC55C0C62}" dt="2021-06-07T22:14:11.567" v="1820" actId="1076"/>
          <ac:spMkLst>
            <pc:docMk/>
            <pc:sldMk cId="4020705748" sldId="6289"/>
            <ac:spMk id="80" creationId="{80CE0402-31F4-4844-9B68-4507EC9B737A}"/>
          </ac:spMkLst>
        </pc:spChg>
        <pc:spChg chg="add mod">
          <ac:chgData name="Grace Laffoon" userId="09299009-87d6-4107-ba19-0b286f3c169c" providerId="ADAL" clId="{80820F6A-45CE-4934-9C98-CB9CC55C0C62}" dt="2021-06-07T22:14:16.937" v="1821" actId="1076"/>
          <ac:spMkLst>
            <pc:docMk/>
            <pc:sldMk cId="4020705748" sldId="6289"/>
            <ac:spMk id="81" creationId="{7F399D2E-E887-4BD3-A0BA-B0D2B0456F73}"/>
          </ac:spMkLst>
        </pc:spChg>
        <pc:spChg chg="add mod">
          <ac:chgData name="Grace Laffoon" userId="09299009-87d6-4107-ba19-0b286f3c169c" providerId="ADAL" clId="{80820F6A-45CE-4934-9C98-CB9CC55C0C62}" dt="2021-06-07T22:14:16.937" v="1821" actId="1076"/>
          <ac:spMkLst>
            <pc:docMk/>
            <pc:sldMk cId="4020705748" sldId="6289"/>
            <ac:spMk id="82" creationId="{939DFCC0-7A6A-48D7-BD8E-62199D72559B}"/>
          </ac:spMkLst>
        </pc:spChg>
        <pc:spChg chg="add del mod">
          <ac:chgData name="Grace Laffoon" userId="09299009-87d6-4107-ba19-0b286f3c169c" providerId="ADAL" clId="{80820F6A-45CE-4934-9C98-CB9CC55C0C62}" dt="2021-06-09T01:21:32.986" v="2220" actId="478"/>
          <ac:spMkLst>
            <pc:docMk/>
            <pc:sldMk cId="4020705748" sldId="6289"/>
            <ac:spMk id="83" creationId="{525976B7-80A3-4772-97E3-A81F8B41F1FA}"/>
          </ac:spMkLst>
        </pc:spChg>
        <pc:spChg chg="add mod">
          <ac:chgData name="Grace Laffoon" userId="09299009-87d6-4107-ba19-0b286f3c169c" providerId="ADAL" clId="{80820F6A-45CE-4934-9C98-CB9CC55C0C62}" dt="2021-06-09T19:24:15.459" v="6971"/>
          <ac:spMkLst>
            <pc:docMk/>
            <pc:sldMk cId="4020705748" sldId="6289"/>
            <ac:spMk id="84" creationId="{E2A812E5-A8A3-4DB6-B246-BA84D9B083CA}"/>
          </ac:spMkLst>
        </pc:spChg>
        <pc:graphicFrameChg chg="mod modGraphic">
          <ac:chgData name="Grace Laffoon" userId="09299009-87d6-4107-ba19-0b286f3c169c" providerId="ADAL" clId="{80820F6A-45CE-4934-9C98-CB9CC55C0C62}" dt="2021-06-07T21:47:43.317" v="1645"/>
          <ac:graphicFrameMkLst>
            <pc:docMk/>
            <pc:sldMk cId="4020705748" sldId="6289"/>
            <ac:graphicFrameMk id="16" creationId="{E7F47821-D4F1-4B41-99B3-D4B9E3D7C54C}"/>
          </ac:graphicFrameMkLst>
        </pc:graphicFrameChg>
        <pc:graphicFrameChg chg="del mod modGraphic">
          <ac:chgData name="Grace Laffoon" userId="09299009-87d6-4107-ba19-0b286f3c169c" providerId="ADAL" clId="{80820F6A-45CE-4934-9C98-CB9CC55C0C62}" dt="2021-06-07T21:46:23.807" v="1635" actId="478"/>
          <ac:graphicFrameMkLst>
            <pc:docMk/>
            <pc:sldMk cId="4020705748" sldId="6289"/>
            <ac:graphicFrameMk id="29" creationId="{13CFA0BA-7B55-4DC5-95F8-1FC5C27B00A0}"/>
          </ac:graphicFrameMkLst>
        </pc:graphicFrameChg>
        <pc:graphicFrameChg chg="add mod ord modGraphic">
          <ac:chgData name="Grace Laffoon" userId="09299009-87d6-4107-ba19-0b286f3c169c" providerId="ADAL" clId="{80820F6A-45CE-4934-9C98-CB9CC55C0C62}" dt="2021-07-07T19:39:16.202" v="8668" actId="113"/>
          <ac:graphicFrameMkLst>
            <pc:docMk/>
            <pc:sldMk cId="4020705748" sldId="6289"/>
            <ac:graphicFrameMk id="78" creationId="{0724AC94-6F78-4FB2-8646-F8332EFA0F14}"/>
          </ac:graphicFrameMkLst>
        </pc:graphicFrameChg>
      </pc:sldChg>
      <pc:sldChg chg="addSp delSp modSp mod delCm modCm">
        <pc:chgData name="Grace Laffoon" userId="09299009-87d6-4107-ba19-0b286f3c169c" providerId="ADAL" clId="{80820F6A-45CE-4934-9C98-CB9CC55C0C62}" dt="2021-06-10T21:51:13.210" v="7212" actId="1592"/>
        <pc:sldMkLst>
          <pc:docMk/>
          <pc:sldMk cId="98259255" sldId="6290"/>
        </pc:sldMkLst>
        <pc:spChg chg="add del mod">
          <ac:chgData name="Grace Laffoon" userId="09299009-87d6-4107-ba19-0b286f3c169c" providerId="ADAL" clId="{80820F6A-45CE-4934-9C98-CB9CC55C0C62}" dt="2021-06-07T22:27:16.350" v="1958" actId="478"/>
          <ac:spMkLst>
            <pc:docMk/>
            <pc:sldMk cId="98259255" sldId="6290"/>
            <ac:spMk id="2" creationId="{C2959DBE-D73D-4073-BDE9-EB2B6E27AFBA}"/>
          </ac:spMkLst>
        </pc:spChg>
        <pc:spChg chg="mod">
          <ac:chgData name="Grace Laffoon" userId="09299009-87d6-4107-ba19-0b286f3c169c" providerId="ADAL" clId="{80820F6A-45CE-4934-9C98-CB9CC55C0C62}" dt="2021-06-09T18:41:17.202" v="6630" actId="20577"/>
          <ac:spMkLst>
            <pc:docMk/>
            <pc:sldMk cId="98259255" sldId="6290"/>
            <ac:spMk id="15" creationId="{0BBF1606-15BC-499B-9ADA-333629BDDA83}"/>
          </ac:spMkLst>
        </pc:spChg>
        <pc:spChg chg="mod">
          <ac:chgData name="Grace Laffoon" userId="09299009-87d6-4107-ba19-0b286f3c169c" providerId="ADAL" clId="{80820F6A-45CE-4934-9C98-CB9CC55C0C62}" dt="2021-06-07T22:22:23.127" v="1888" actId="20577"/>
          <ac:spMkLst>
            <pc:docMk/>
            <pc:sldMk cId="98259255" sldId="6290"/>
            <ac:spMk id="29" creationId="{0B6452D3-8AFA-4C24-8FC5-2342134EDE0C}"/>
          </ac:spMkLst>
        </pc:spChg>
        <pc:spChg chg="del mod">
          <ac:chgData name="Grace Laffoon" userId="09299009-87d6-4107-ba19-0b286f3c169c" providerId="ADAL" clId="{80820F6A-45CE-4934-9C98-CB9CC55C0C62}" dt="2021-06-07T22:27:03.150" v="1949" actId="478"/>
          <ac:spMkLst>
            <pc:docMk/>
            <pc:sldMk cId="98259255" sldId="6290"/>
            <ac:spMk id="33" creationId="{6A571B66-D2EC-4381-8D0E-6A6C57CA4143}"/>
          </ac:spMkLst>
        </pc:spChg>
        <pc:spChg chg="del mod">
          <ac:chgData name="Grace Laffoon" userId="09299009-87d6-4107-ba19-0b286f3c169c" providerId="ADAL" clId="{80820F6A-45CE-4934-9C98-CB9CC55C0C62}" dt="2021-06-07T22:27:03.617" v="1950" actId="478"/>
          <ac:spMkLst>
            <pc:docMk/>
            <pc:sldMk cId="98259255" sldId="6290"/>
            <ac:spMk id="34" creationId="{71E7E382-8526-4734-AD48-0FA458B102E5}"/>
          </ac:spMkLst>
        </pc:spChg>
        <pc:spChg chg="mod">
          <ac:chgData name="Grace Laffoon" userId="09299009-87d6-4107-ba19-0b286f3c169c" providerId="ADAL" clId="{80820F6A-45CE-4934-9C98-CB9CC55C0C62}" dt="2021-06-07T22:22:29.317" v="1890" actId="20577"/>
          <ac:spMkLst>
            <pc:docMk/>
            <pc:sldMk cId="98259255" sldId="6290"/>
            <ac:spMk id="35" creationId="{5298F272-8E6F-4515-9B87-4ECD592B1218}"/>
          </ac:spMkLst>
        </pc:spChg>
        <pc:spChg chg="mod">
          <ac:chgData name="Grace Laffoon" userId="09299009-87d6-4107-ba19-0b286f3c169c" providerId="ADAL" clId="{80820F6A-45CE-4934-9C98-CB9CC55C0C62}" dt="2021-06-07T22:23:12.267" v="1903" actId="113"/>
          <ac:spMkLst>
            <pc:docMk/>
            <pc:sldMk cId="98259255" sldId="6290"/>
            <ac:spMk id="36" creationId="{272734BC-13BE-4887-B179-0BBD74DBB6FA}"/>
          </ac:spMkLst>
        </pc:spChg>
        <pc:spChg chg="mod">
          <ac:chgData name="Grace Laffoon" userId="09299009-87d6-4107-ba19-0b286f3c169c" providerId="ADAL" clId="{80820F6A-45CE-4934-9C98-CB9CC55C0C62}" dt="2021-06-07T22:22:56.909" v="1900" actId="20577"/>
          <ac:spMkLst>
            <pc:docMk/>
            <pc:sldMk cId="98259255" sldId="6290"/>
            <ac:spMk id="37" creationId="{D25C7319-5BC5-46F5-A045-77E3E3AD997A}"/>
          </ac:spMkLst>
        </pc:spChg>
        <pc:spChg chg="del mod">
          <ac:chgData name="Grace Laffoon" userId="09299009-87d6-4107-ba19-0b286f3c169c" providerId="ADAL" clId="{80820F6A-45CE-4934-9C98-CB9CC55C0C62}" dt="2021-06-07T22:27:04.362" v="1952" actId="478"/>
          <ac:spMkLst>
            <pc:docMk/>
            <pc:sldMk cId="98259255" sldId="6290"/>
            <ac:spMk id="38" creationId="{4380ABF7-BC63-486E-BFC3-ABBDC1644D4B}"/>
          </ac:spMkLst>
        </pc:spChg>
        <pc:spChg chg="del mod">
          <ac:chgData name="Grace Laffoon" userId="09299009-87d6-4107-ba19-0b286f3c169c" providerId="ADAL" clId="{80820F6A-45CE-4934-9C98-CB9CC55C0C62}" dt="2021-06-07T22:27:04.887" v="1953" actId="478"/>
          <ac:spMkLst>
            <pc:docMk/>
            <pc:sldMk cId="98259255" sldId="6290"/>
            <ac:spMk id="39" creationId="{68B90F5B-2FDF-4941-9830-AF38A29F29C6}"/>
          </ac:spMkLst>
        </pc:spChg>
        <pc:spChg chg="del mod">
          <ac:chgData name="Grace Laffoon" userId="09299009-87d6-4107-ba19-0b286f3c169c" providerId="ADAL" clId="{80820F6A-45CE-4934-9C98-CB9CC55C0C62}" dt="2021-06-07T22:27:01.427" v="1947" actId="478"/>
          <ac:spMkLst>
            <pc:docMk/>
            <pc:sldMk cId="98259255" sldId="6290"/>
            <ac:spMk id="40" creationId="{2082B324-A8BB-44EE-8D93-533BD74BDFF7}"/>
          </ac:spMkLst>
        </pc:spChg>
        <pc:spChg chg="del mod">
          <ac:chgData name="Grace Laffoon" userId="09299009-87d6-4107-ba19-0b286f3c169c" providerId="ADAL" clId="{80820F6A-45CE-4934-9C98-CB9CC55C0C62}" dt="2021-06-07T22:27:02.517" v="1948" actId="478"/>
          <ac:spMkLst>
            <pc:docMk/>
            <pc:sldMk cId="98259255" sldId="6290"/>
            <ac:spMk id="41" creationId="{B2A05E1B-45B1-4B6E-9A22-9758A9035A30}"/>
          </ac:spMkLst>
        </pc:spChg>
        <pc:spChg chg="del mod">
          <ac:chgData name="Grace Laffoon" userId="09299009-87d6-4107-ba19-0b286f3c169c" providerId="ADAL" clId="{80820F6A-45CE-4934-9C98-CB9CC55C0C62}" dt="2021-06-07T22:24:47.042" v="1925" actId="478"/>
          <ac:spMkLst>
            <pc:docMk/>
            <pc:sldMk cId="98259255" sldId="6290"/>
            <ac:spMk id="42" creationId="{7C301326-9FC1-4771-A1DE-260234F7A249}"/>
          </ac:spMkLst>
        </pc:spChg>
        <pc:spChg chg="del">
          <ac:chgData name="Grace Laffoon" userId="09299009-87d6-4107-ba19-0b286f3c169c" providerId="ADAL" clId="{80820F6A-45CE-4934-9C98-CB9CC55C0C62}" dt="2021-06-07T22:24:45.217" v="1924" actId="478"/>
          <ac:spMkLst>
            <pc:docMk/>
            <pc:sldMk cId="98259255" sldId="6290"/>
            <ac:spMk id="43" creationId="{1DF6565C-9D62-476C-9B76-EC93806E661D}"/>
          </ac:spMkLst>
        </pc:spChg>
        <pc:spChg chg="del mod">
          <ac:chgData name="Grace Laffoon" userId="09299009-87d6-4107-ba19-0b286f3c169c" providerId="ADAL" clId="{80820F6A-45CE-4934-9C98-CB9CC55C0C62}" dt="2021-06-07T22:27:09.187" v="1957" actId="478"/>
          <ac:spMkLst>
            <pc:docMk/>
            <pc:sldMk cId="98259255" sldId="6290"/>
            <ac:spMk id="44" creationId="{AAA42B03-DC51-4EFC-BD87-EBBFA35A2046}"/>
          </ac:spMkLst>
        </pc:spChg>
        <pc:spChg chg="del mod">
          <ac:chgData name="Grace Laffoon" userId="09299009-87d6-4107-ba19-0b286f3c169c" providerId="ADAL" clId="{80820F6A-45CE-4934-9C98-CB9CC55C0C62}" dt="2021-06-07T22:27:06.917" v="1955" actId="478"/>
          <ac:spMkLst>
            <pc:docMk/>
            <pc:sldMk cId="98259255" sldId="6290"/>
            <ac:spMk id="45" creationId="{6AF3B2C9-8840-47DC-B140-8C279A0A49C2}"/>
          </ac:spMkLst>
        </pc:spChg>
        <pc:spChg chg="mod">
          <ac:chgData name="Grace Laffoon" userId="09299009-87d6-4107-ba19-0b286f3c169c" providerId="ADAL" clId="{80820F6A-45CE-4934-9C98-CB9CC55C0C62}" dt="2021-06-07T22:54:34.932" v="2026" actId="1076"/>
          <ac:spMkLst>
            <pc:docMk/>
            <pc:sldMk cId="98259255" sldId="6290"/>
            <ac:spMk id="46" creationId="{80B38D31-0E5F-45FE-82F5-CC20D8DDB560}"/>
          </ac:spMkLst>
        </pc:spChg>
        <pc:spChg chg="mod">
          <ac:chgData name="Grace Laffoon" userId="09299009-87d6-4107-ba19-0b286f3c169c" providerId="ADAL" clId="{80820F6A-45CE-4934-9C98-CB9CC55C0C62}" dt="2021-06-07T22:54:34.932" v="2026" actId="1076"/>
          <ac:spMkLst>
            <pc:docMk/>
            <pc:sldMk cId="98259255" sldId="6290"/>
            <ac:spMk id="47" creationId="{EDEBDC63-3F4B-41F0-977B-222EBB27FBE8}"/>
          </ac:spMkLst>
        </pc:spChg>
        <pc:spChg chg="mod">
          <ac:chgData name="Grace Laffoon" userId="09299009-87d6-4107-ba19-0b286f3c169c" providerId="ADAL" clId="{80820F6A-45CE-4934-9C98-CB9CC55C0C62}" dt="2021-06-09T18:43:28.857" v="6669" actId="20577"/>
          <ac:spMkLst>
            <pc:docMk/>
            <pc:sldMk cId="98259255" sldId="6290"/>
            <ac:spMk id="49" creationId="{C30D16B1-9FC6-4E9D-9603-E78263534683}"/>
          </ac:spMkLst>
        </pc:spChg>
        <pc:spChg chg="del mod">
          <ac:chgData name="Grace Laffoon" userId="09299009-87d6-4107-ba19-0b286f3c169c" providerId="ADAL" clId="{80820F6A-45CE-4934-9C98-CB9CC55C0C62}" dt="2021-06-07T22:55:45.652" v="2039" actId="478"/>
          <ac:spMkLst>
            <pc:docMk/>
            <pc:sldMk cId="98259255" sldId="6290"/>
            <ac:spMk id="50" creationId="{94F06382-ADDA-416A-8051-B6B1A3BE38B9}"/>
          </ac:spMkLst>
        </pc:spChg>
        <pc:spChg chg="del mod">
          <ac:chgData name="Grace Laffoon" userId="09299009-87d6-4107-ba19-0b286f3c169c" providerId="ADAL" clId="{80820F6A-45CE-4934-9C98-CB9CC55C0C62}" dt="2021-06-07T22:55:45.652" v="2039" actId="478"/>
          <ac:spMkLst>
            <pc:docMk/>
            <pc:sldMk cId="98259255" sldId="6290"/>
            <ac:spMk id="51" creationId="{C0480E1E-1E06-45EF-B113-F171A6284F6C}"/>
          </ac:spMkLst>
        </pc:spChg>
        <pc:spChg chg="del mod">
          <ac:chgData name="Grace Laffoon" userId="09299009-87d6-4107-ba19-0b286f3c169c" providerId="ADAL" clId="{80820F6A-45CE-4934-9C98-CB9CC55C0C62}" dt="2021-06-07T22:55:45.652" v="2039" actId="478"/>
          <ac:spMkLst>
            <pc:docMk/>
            <pc:sldMk cId="98259255" sldId="6290"/>
            <ac:spMk id="52" creationId="{BE5788A8-3DBE-4481-9175-56CB44EF2B9B}"/>
          </ac:spMkLst>
        </pc:spChg>
        <pc:spChg chg="del mod">
          <ac:chgData name="Grace Laffoon" userId="09299009-87d6-4107-ba19-0b286f3c169c" providerId="ADAL" clId="{80820F6A-45CE-4934-9C98-CB9CC55C0C62}" dt="2021-06-07T22:55:45.652" v="2039" actId="478"/>
          <ac:spMkLst>
            <pc:docMk/>
            <pc:sldMk cId="98259255" sldId="6290"/>
            <ac:spMk id="53" creationId="{37A3A431-A9A4-4CEC-BE07-23C7981D610F}"/>
          </ac:spMkLst>
        </pc:spChg>
        <pc:spChg chg="del mod">
          <ac:chgData name="Grace Laffoon" userId="09299009-87d6-4107-ba19-0b286f3c169c" providerId="ADAL" clId="{80820F6A-45CE-4934-9C98-CB9CC55C0C62}" dt="2021-06-07T22:55:45.652" v="2039" actId="478"/>
          <ac:spMkLst>
            <pc:docMk/>
            <pc:sldMk cId="98259255" sldId="6290"/>
            <ac:spMk id="54" creationId="{B644CB58-3C6E-43BE-9798-A7002F659C86}"/>
          </ac:spMkLst>
        </pc:spChg>
        <pc:spChg chg="del mod">
          <ac:chgData name="Grace Laffoon" userId="09299009-87d6-4107-ba19-0b286f3c169c" providerId="ADAL" clId="{80820F6A-45CE-4934-9C98-CB9CC55C0C62}" dt="2021-06-07T22:55:48.362" v="2040" actId="478"/>
          <ac:spMkLst>
            <pc:docMk/>
            <pc:sldMk cId="98259255" sldId="6290"/>
            <ac:spMk id="55" creationId="{91998BC5-DA59-4E59-AE1F-006001D74253}"/>
          </ac:spMkLst>
        </pc:spChg>
        <pc:spChg chg="del mod">
          <ac:chgData name="Grace Laffoon" userId="09299009-87d6-4107-ba19-0b286f3c169c" providerId="ADAL" clId="{80820F6A-45CE-4934-9C98-CB9CC55C0C62}" dt="2021-06-07T22:55:45.652" v="2039" actId="478"/>
          <ac:spMkLst>
            <pc:docMk/>
            <pc:sldMk cId="98259255" sldId="6290"/>
            <ac:spMk id="56" creationId="{6B719AEB-DD68-4326-92EA-16A28BDE0B1E}"/>
          </ac:spMkLst>
        </pc:spChg>
        <pc:spChg chg="del mod">
          <ac:chgData name="Grace Laffoon" userId="09299009-87d6-4107-ba19-0b286f3c169c" providerId="ADAL" clId="{80820F6A-45CE-4934-9C98-CB9CC55C0C62}" dt="2021-06-07T22:55:45.652" v="2039" actId="478"/>
          <ac:spMkLst>
            <pc:docMk/>
            <pc:sldMk cId="98259255" sldId="6290"/>
            <ac:spMk id="57" creationId="{15EA31D4-B280-4DF5-8248-0DBA7B0DEAB7}"/>
          </ac:spMkLst>
        </pc:spChg>
        <pc:spChg chg="del mod">
          <ac:chgData name="Grace Laffoon" userId="09299009-87d6-4107-ba19-0b286f3c169c" providerId="ADAL" clId="{80820F6A-45CE-4934-9C98-CB9CC55C0C62}" dt="2021-06-07T22:55:45.652" v="2039" actId="478"/>
          <ac:spMkLst>
            <pc:docMk/>
            <pc:sldMk cId="98259255" sldId="6290"/>
            <ac:spMk id="58" creationId="{6E53F42D-A1AD-4388-BC93-545418E0BB78}"/>
          </ac:spMkLst>
        </pc:spChg>
        <pc:spChg chg="del mod">
          <ac:chgData name="Grace Laffoon" userId="09299009-87d6-4107-ba19-0b286f3c169c" providerId="ADAL" clId="{80820F6A-45CE-4934-9C98-CB9CC55C0C62}" dt="2021-06-07T22:55:45.652" v="2039" actId="478"/>
          <ac:spMkLst>
            <pc:docMk/>
            <pc:sldMk cId="98259255" sldId="6290"/>
            <ac:spMk id="59" creationId="{34B5F433-6C77-4E7E-B8D2-C6DA7BA2A2BB}"/>
          </ac:spMkLst>
        </pc:spChg>
        <pc:spChg chg="del mod">
          <ac:chgData name="Grace Laffoon" userId="09299009-87d6-4107-ba19-0b286f3c169c" providerId="ADAL" clId="{80820F6A-45CE-4934-9C98-CB9CC55C0C62}" dt="2021-06-07T22:55:45.652" v="2039" actId="478"/>
          <ac:spMkLst>
            <pc:docMk/>
            <pc:sldMk cId="98259255" sldId="6290"/>
            <ac:spMk id="60" creationId="{6BBDEB2A-D536-440B-B36C-B947BB38C071}"/>
          </ac:spMkLst>
        </pc:spChg>
        <pc:spChg chg="del mod">
          <ac:chgData name="Grace Laffoon" userId="09299009-87d6-4107-ba19-0b286f3c169c" providerId="ADAL" clId="{80820F6A-45CE-4934-9C98-CB9CC55C0C62}" dt="2021-06-07T22:55:45.652" v="2039" actId="478"/>
          <ac:spMkLst>
            <pc:docMk/>
            <pc:sldMk cId="98259255" sldId="6290"/>
            <ac:spMk id="61" creationId="{4EC44869-CBEB-4DCE-AB1C-9F5F57C1DD43}"/>
          </ac:spMkLst>
        </pc:spChg>
        <pc:spChg chg="add del mod">
          <ac:chgData name="Grace Laffoon" userId="09299009-87d6-4107-ba19-0b286f3c169c" providerId="ADAL" clId="{80820F6A-45CE-4934-9C98-CB9CC55C0C62}" dt="2021-06-09T19:24:19.467" v="6972" actId="478"/>
          <ac:spMkLst>
            <pc:docMk/>
            <pc:sldMk cId="98259255" sldId="6290"/>
            <ac:spMk id="63" creationId="{66BEAD57-B17F-4426-9DA5-B0A172056ABA}"/>
          </ac:spMkLst>
        </pc:spChg>
        <pc:spChg chg="mod">
          <ac:chgData name="Grace Laffoon" userId="09299009-87d6-4107-ba19-0b286f3c169c" providerId="ADAL" clId="{80820F6A-45CE-4934-9C98-CB9CC55C0C62}" dt="2021-06-10T21:49:44.970" v="7102" actId="20577"/>
          <ac:spMkLst>
            <pc:docMk/>
            <pc:sldMk cId="98259255" sldId="6290"/>
            <ac:spMk id="64" creationId="{89DA7D44-E8AD-457E-8A69-6414B33CFE05}"/>
          </ac:spMkLst>
        </pc:spChg>
        <pc:spChg chg="del mod">
          <ac:chgData name="Grace Laffoon" userId="09299009-87d6-4107-ba19-0b286f3c169c" providerId="ADAL" clId="{80820F6A-45CE-4934-9C98-CB9CC55C0C62}" dt="2021-06-09T18:38:28.175" v="6541" actId="478"/>
          <ac:spMkLst>
            <pc:docMk/>
            <pc:sldMk cId="98259255" sldId="6290"/>
            <ac:spMk id="65" creationId="{7C5A4BF9-D506-4411-8216-B9757BB7C651}"/>
          </ac:spMkLst>
        </pc:spChg>
        <pc:spChg chg="add del mod">
          <ac:chgData name="Grace Laffoon" userId="09299009-87d6-4107-ba19-0b286f3c169c" providerId="ADAL" clId="{80820F6A-45CE-4934-9C98-CB9CC55C0C62}" dt="2021-06-07T22:24:00.447" v="1919" actId="478"/>
          <ac:spMkLst>
            <pc:docMk/>
            <pc:sldMk cId="98259255" sldId="6290"/>
            <ac:spMk id="66" creationId="{F20DB186-E8A0-4157-94A1-79C70E2CE932}"/>
          </ac:spMkLst>
        </pc:spChg>
        <pc:spChg chg="add del mod">
          <ac:chgData name="Grace Laffoon" userId="09299009-87d6-4107-ba19-0b286f3c169c" providerId="ADAL" clId="{80820F6A-45CE-4934-9C98-CB9CC55C0C62}" dt="2021-06-09T01:22:26.367" v="2248" actId="478"/>
          <ac:spMkLst>
            <pc:docMk/>
            <pc:sldMk cId="98259255" sldId="6290"/>
            <ac:spMk id="67" creationId="{9279EA08-9F7C-4C13-B0CA-EF45D09480B7}"/>
          </ac:spMkLst>
        </pc:spChg>
        <pc:spChg chg="add mod">
          <ac:chgData name="Grace Laffoon" userId="09299009-87d6-4107-ba19-0b286f3c169c" providerId="ADAL" clId="{80820F6A-45CE-4934-9C98-CB9CC55C0C62}" dt="2021-06-09T18:36:20.422" v="6527" actId="1076"/>
          <ac:spMkLst>
            <pc:docMk/>
            <pc:sldMk cId="98259255" sldId="6290"/>
            <ac:spMk id="68" creationId="{D1307FFB-FD66-44D1-AE84-51F57066905B}"/>
          </ac:spMkLst>
        </pc:spChg>
        <pc:spChg chg="add mod">
          <ac:chgData name="Grace Laffoon" userId="09299009-87d6-4107-ba19-0b286f3c169c" providerId="ADAL" clId="{80820F6A-45CE-4934-9C98-CB9CC55C0C62}" dt="2021-06-09T18:36:20.422" v="6527" actId="1076"/>
          <ac:spMkLst>
            <pc:docMk/>
            <pc:sldMk cId="98259255" sldId="6290"/>
            <ac:spMk id="69" creationId="{35B2BAAB-2229-4DBF-96DA-C6973921CEFE}"/>
          </ac:spMkLst>
        </pc:spChg>
        <pc:spChg chg="add mod">
          <ac:chgData name="Grace Laffoon" userId="09299009-87d6-4107-ba19-0b286f3c169c" providerId="ADAL" clId="{80820F6A-45CE-4934-9C98-CB9CC55C0C62}" dt="2021-06-10T21:51:11.290" v="7211" actId="20577"/>
          <ac:spMkLst>
            <pc:docMk/>
            <pc:sldMk cId="98259255" sldId="6290"/>
            <ac:spMk id="70" creationId="{8E69E177-02C8-460B-8D2B-67C21F1D69C5}"/>
          </ac:spMkLst>
        </pc:spChg>
        <pc:spChg chg="add mod">
          <ac:chgData name="Grace Laffoon" userId="09299009-87d6-4107-ba19-0b286f3c169c" providerId="ADAL" clId="{80820F6A-45CE-4934-9C98-CB9CC55C0C62}" dt="2021-06-09T19:24:20.269" v="6973"/>
          <ac:spMkLst>
            <pc:docMk/>
            <pc:sldMk cId="98259255" sldId="6290"/>
            <ac:spMk id="71" creationId="{62069EA6-05F2-4467-A801-D49B89400DD9}"/>
          </ac:spMkLst>
        </pc:spChg>
        <pc:graphicFrameChg chg="mod modGraphic">
          <ac:chgData name="Grace Laffoon" userId="09299009-87d6-4107-ba19-0b286f3c169c" providerId="ADAL" clId="{80820F6A-45CE-4934-9C98-CB9CC55C0C62}" dt="2021-06-09T18:28:15.743" v="6525" actId="20577"/>
          <ac:graphicFrameMkLst>
            <pc:docMk/>
            <pc:sldMk cId="98259255" sldId="6290"/>
            <ac:graphicFrameMk id="21" creationId="{F575CDC5-CACC-411C-BE83-3B75FEB8A2CD}"/>
          </ac:graphicFrameMkLst>
        </pc:graphicFrameChg>
        <pc:graphicFrameChg chg="mod modGraphic">
          <ac:chgData name="Grace Laffoon" userId="09299009-87d6-4107-ba19-0b286f3c169c" providerId="ADAL" clId="{80820F6A-45CE-4934-9C98-CB9CC55C0C62}" dt="2021-06-09T18:28:08.257" v="6524" actId="20577"/>
          <ac:graphicFrameMkLst>
            <pc:docMk/>
            <pc:sldMk cId="98259255" sldId="6290"/>
            <ac:graphicFrameMk id="99" creationId="{46BB584B-8369-4616-995C-F53E7893626D}"/>
          </ac:graphicFrameMkLst>
        </pc:graphicFrameChg>
      </pc:sldChg>
      <pc:sldChg chg="addSp delSp modSp mod addCm delCm modCm">
        <pc:chgData name="Grace Laffoon" userId="09299009-87d6-4107-ba19-0b286f3c169c" providerId="ADAL" clId="{80820F6A-45CE-4934-9C98-CB9CC55C0C62}" dt="2021-07-07T22:00:58.573" v="8973" actId="1076"/>
        <pc:sldMkLst>
          <pc:docMk/>
          <pc:sldMk cId="1774175063" sldId="6292"/>
        </pc:sldMkLst>
        <pc:spChg chg="add del mod">
          <ac:chgData name="Grace Laffoon" userId="09299009-87d6-4107-ba19-0b286f3c169c" providerId="ADAL" clId="{80820F6A-45CE-4934-9C98-CB9CC55C0C62}" dt="2021-06-09T17:39:48.100" v="5322" actId="478"/>
          <ac:spMkLst>
            <pc:docMk/>
            <pc:sldMk cId="1774175063" sldId="6292"/>
            <ac:spMk id="2" creationId="{10C92746-91F4-473D-92B3-68044166F730}"/>
          </ac:spMkLst>
        </pc:spChg>
        <pc:spChg chg="add del mod">
          <ac:chgData name="Grace Laffoon" userId="09299009-87d6-4107-ba19-0b286f3c169c" providerId="ADAL" clId="{80820F6A-45CE-4934-9C98-CB9CC55C0C62}" dt="2021-07-07T22:00:52.763" v="8972" actId="20577"/>
          <ac:spMkLst>
            <pc:docMk/>
            <pc:sldMk cId="1774175063" sldId="6292"/>
            <ac:spMk id="21" creationId="{62DFC3D8-12AC-4577-91D3-08204888A48E}"/>
          </ac:spMkLst>
        </pc:spChg>
        <pc:spChg chg="mod">
          <ac:chgData name="Grace Laffoon" userId="09299009-87d6-4107-ba19-0b286f3c169c" providerId="ADAL" clId="{80820F6A-45CE-4934-9C98-CB9CC55C0C62}" dt="2021-07-07T22:00:58.573" v="8973" actId="1076"/>
          <ac:spMkLst>
            <pc:docMk/>
            <pc:sldMk cId="1774175063" sldId="6292"/>
            <ac:spMk id="23" creationId="{489C4EC5-5BC1-48DD-8D02-592D68C718A7}"/>
          </ac:spMkLst>
        </pc:spChg>
        <pc:spChg chg="mod">
          <ac:chgData name="Grace Laffoon" userId="09299009-87d6-4107-ba19-0b286f3c169c" providerId="ADAL" clId="{80820F6A-45CE-4934-9C98-CB9CC55C0C62}" dt="2021-06-09T18:41:08.945" v="6629" actId="20577"/>
          <ac:spMkLst>
            <pc:docMk/>
            <pc:sldMk cId="1774175063" sldId="6292"/>
            <ac:spMk id="32" creationId="{F6215F9D-8D63-4377-884D-2C67BC11BCDA}"/>
          </ac:spMkLst>
        </pc:spChg>
        <pc:spChg chg="add del mod">
          <ac:chgData name="Grace Laffoon" userId="09299009-87d6-4107-ba19-0b286f3c169c" providerId="ADAL" clId="{80820F6A-45CE-4934-9C98-CB9CC55C0C62}" dt="2021-06-07T20:27:50.240" v="1174" actId="478"/>
          <ac:spMkLst>
            <pc:docMk/>
            <pc:sldMk cId="1774175063" sldId="6292"/>
            <ac:spMk id="33" creationId="{292A9728-2CE4-47EA-8051-73E5F0B0A6B6}"/>
          </ac:spMkLst>
        </pc:spChg>
        <pc:spChg chg="mod">
          <ac:chgData name="Grace Laffoon" userId="09299009-87d6-4107-ba19-0b286f3c169c" providerId="ADAL" clId="{80820F6A-45CE-4934-9C98-CB9CC55C0C62}" dt="2021-06-07T20:26:33.988" v="1165" actId="113"/>
          <ac:spMkLst>
            <pc:docMk/>
            <pc:sldMk cId="1774175063" sldId="6292"/>
            <ac:spMk id="34" creationId="{EC98A700-A1BB-4B98-B46A-166135573171}"/>
          </ac:spMkLst>
        </pc:spChg>
        <pc:spChg chg="del mod">
          <ac:chgData name="Grace Laffoon" userId="09299009-87d6-4107-ba19-0b286f3c169c" providerId="ADAL" clId="{80820F6A-45CE-4934-9C98-CB9CC55C0C62}" dt="2021-06-07T20:28:29.308" v="1179" actId="478"/>
          <ac:spMkLst>
            <pc:docMk/>
            <pc:sldMk cId="1774175063" sldId="6292"/>
            <ac:spMk id="35" creationId="{AC018683-5095-4E77-86C1-695F9BA5CE5E}"/>
          </ac:spMkLst>
        </pc:spChg>
        <pc:spChg chg="mod">
          <ac:chgData name="Grace Laffoon" userId="09299009-87d6-4107-ba19-0b286f3c169c" providerId="ADAL" clId="{80820F6A-45CE-4934-9C98-CB9CC55C0C62}" dt="2021-06-07T20:29:16.328" v="1183" actId="1076"/>
          <ac:spMkLst>
            <pc:docMk/>
            <pc:sldMk cId="1774175063" sldId="6292"/>
            <ac:spMk id="36" creationId="{BEB17800-1A80-48AC-AF36-70E5DEC9CE54}"/>
          </ac:spMkLst>
        </pc:spChg>
        <pc:spChg chg="mod">
          <ac:chgData name="Grace Laffoon" userId="09299009-87d6-4107-ba19-0b286f3c169c" providerId="ADAL" clId="{80820F6A-45CE-4934-9C98-CB9CC55C0C62}" dt="2021-06-07T20:29:16.328" v="1183" actId="1076"/>
          <ac:spMkLst>
            <pc:docMk/>
            <pc:sldMk cId="1774175063" sldId="6292"/>
            <ac:spMk id="37" creationId="{758D01C1-751D-42BA-B750-8EF8A61D7122}"/>
          </ac:spMkLst>
        </pc:spChg>
        <pc:spChg chg="del mod">
          <ac:chgData name="Grace Laffoon" userId="09299009-87d6-4107-ba19-0b286f3c169c" providerId="ADAL" clId="{80820F6A-45CE-4934-9C98-CB9CC55C0C62}" dt="2021-06-07T20:36:19.648" v="1234" actId="478"/>
          <ac:spMkLst>
            <pc:docMk/>
            <pc:sldMk cId="1774175063" sldId="6292"/>
            <ac:spMk id="38" creationId="{E142B3EC-E56D-498C-B7F6-482660B8FB0C}"/>
          </ac:spMkLst>
        </pc:spChg>
        <pc:spChg chg="del mod">
          <ac:chgData name="Grace Laffoon" userId="09299009-87d6-4107-ba19-0b286f3c169c" providerId="ADAL" clId="{80820F6A-45CE-4934-9C98-CB9CC55C0C62}" dt="2021-06-07T20:28:05.118" v="1177" actId="478"/>
          <ac:spMkLst>
            <pc:docMk/>
            <pc:sldMk cId="1774175063" sldId="6292"/>
            <ac:spMk id="46" creationId="{0506BDA8-F1B4-499B-97D5-1055EC0E10DA}"/>
          </ac:spMkLst>
        </pc:spChg>
        <pc:spChg chg="add del mod">
          <ac:chgData name="Grace Laffoon" userId="09299009-87d6-4107-ba19-0b286f3c169c" providerId="ADAL" clId="{80820F6A-45CE-4934-9C98-CB9CC55C0C62}" dt="2021-06-09T19:24:05.719" v="6966" actId="478"/>
          <ac:spMkLst>
            <pc:docMk/>
            <pc:sldMk cId="1774175063" sldId="6292"/>
            <ac:spMk id="47" creationId="{9003471D-C9EE-4741-82AC-DF176E145A10}"/>
          </ac:spMkLst>
        </pc:spChg>
        <pc:spChg chg="add mod">
          <ac:chgData name="Grace Laffoon" userId="09299009-87d6-4107-ba19-0b286f3c169c" providerId="ADAL" clId="{80820F6A-45CE-4934-9C98-CB9CC55C0C62}" dt="2021-06-09T17:43:39.963" v="5339" actId="1076"/>
          <ac:spMkLst>
            <pc:docMk/>
            <pc:sldMk cId="1774175063" sldId="6292"/>
            <ac:spMk id="52" creationId="{AAD45FEC-2E4A-4B8B-B16F-CB8BA4435836}"/>
          </ac:spMkLst>
        </pc:spChg>
        <pc:spChg chg="add mod">
          <ac:chgData name="Grace Laffoon" userId="09299009-87d6-4107-ba19-0b286f3c169c" providerId="ADAL" clId="{80820F6A-45CE-4934-9C98-CB9CC55C0C62}" dt="2021-06-09T17:43:39.963" v="5339" actId="1076"/>
          <ac:spMkLst>
            <pc:docMk/>
            <pc:sldMk cId="1774175063" sldId="6292"/>
            <ac:spMk id="53" creationId="{BCB7CD75-44D0-4DB2-AC11-70A64121BC46}"/>
          </ac:spMkLst>
        </pc:spChg>
        <pc:spChg chg="add del mod">
          <ac:chgData name="Grace Laffoon" userId="09299009-87d6-4107-ba19-0b286f3c169c" providerId="ADAL" clId="{80820F6A-45CE-4934-9C98-CB9CC55C0C62}" dt="2021-06-09T01:20:03.861" v="2157" actId="478"/>
          <ac:spMkLst>
            <pc:docMk/>
            <pc:sldMk cId="1774175063" sldId="6292"/>
            <ac:spMk id="54" creationId="{A4D67B3E-45FB-4E31-9475-DCDCF324295E}"/>
          </ac:spMkLst>
        </pc:spChg>
        <pc:spChg chg="add mod">
          <ac:chgData name="Grace Laffoon" userId="09299009-87d6-4107-ba19-0b286f3c169c" providerId="ADAL" clId="{80820F6A-45CE-4934-9C98-CB9CC55C0C62}" dt="2021-06-09T19:24:06.533" v="6967"/>
          <ac:spMkLst>
            <pc:docMk/>
            <pc:sldMk cId="1774175063" sldId="6292"/>
            <ac:spMk id="55" creationId="{02710550-2DE4-4FC3-AC41-822CECB6DEDE}"/>
          </ac:spMkLst>
        </pc:spChg>
        <pc:spChg chg="del mod">
          <ac:chgData name="Grace Laffoon" userId="09299009-87d6-4107-ba19-0b286f3c169c" providerId="ADAL" clId="{80820F6A-45CE-4934-9C98-CB9CC55C0C62}" dt="2021-06-07T20:36:19.648" v="1234" actId="478"/>
          <ac:spMkLst>
            <pc:docMk/>
            <pc:sldMk cId="1774175063" sldId="6292"/>
            <ac:spMk id="57" creationId="{DEB671F4-70D8-47CE-B151-F48E015D44D7}"/>
          </ac:spMkLst>
        </pc:spChg>
        <pc:spChg chg="del mod">
          <ac:chgData name="Grace Laffoon" userId="09299009-87d6-4107-ba19-0b286f3c169c" providerId="ADAL" clId="{80820F6A-45CE-4934-9C98-CB9CC55C0C62}" dt="2021-06-07T20:36:21.253" v="1236" actId="478"/>
          <ac:spMkLst>
            <pc:docMk/>
            <pc:sldMk cId="1774175063" sldId="6292"/>
            <ac:spMk id="58" creationId="{8CDE8285-3F0C-4597-BFEE-24F1B54C12BE}"/>
          </ac:spMkLst>
        </pc:spChg>
        <pc:spChg chg="del mod">
          <ac:chgData name="Grace Laffoon" userId="09299009-87d6-4107-ba19-0b286f3c169c" providerId="ADAL" clId="{80820F6A-45CE-4934-9C98-CB9CC55C0C62}" dt="2021-06-07T20:36:19.648" v="1234" actId="478"/>
          <ac:spMkLst>
            <pc:docMk/>
            <pc:sldMk cId="1774175063" sldId="6292"/>
            <ac:spMk id="62" creationId="{2C2B6138-D731-4AF5-B99C-1716FD7FABAE}"/>
          </ac:spMkLst>
        </pc:spChg>
        <pc:spChg chg="del mod">
          <ac:chgData name="Grace Laffoon" userId="09299009-87d6-4107-ba19-0b286f3c169c" providerId="ADAL" clId="{80820F6A-45CE-4934-9C98-CB9CC55C0C62}" dt="2021-06-07T20:36:20.458" v="1235" actId="478"/>
          <ac:spMkLst>
            <pc:docMk/>
            <pc:sldMk cId="1774175063" sldId="6292"/>
            <ac:spMk id="63" creationId="{F12124F8-D830-4CE2-A9F8-462F4529DD52}"/>
          </ac:spMkLst>
        </pc:spChg>
        <pc:graphicFrameChg chg="mod modGraphic">
          <ac:chgData name="Grace Laffoon" userId="09299009-87d6-4107-ba19-0b286f3c169c" providerId="ADAL" clId="{80820F6A-45CE-4934-9C98-CB9CC55C0C62}" dt="2021-06-09T17:37:44.470" v="5240" actId="20577"/>
          <ac:graphicFrameMkLst>
            <pc:docMk/>
            <pc:sldMk cId="1774175063" sldId="6292"/>
            <ac:graphicFrameMk id="4" creationId="{1FC1D2AE-FE53-406C-B558-D5F81BA5993F}"/>
          </ac:graphicFrameMkLst>
        </pc:graphicFrameChg>
        <pc:graphicFrameChg chg="mod ord">
          <ac:chgData name="Grace Laffoon" userId="09299009-87d6-4107-ba19-0b286f3c169c" providerId="ADAL" clId="{80820F6A-45CE-4934-9C98-CB9CC55C0C62}" dt="2021-06-07T20:31:52.718" v="1191" actId="167"/>
          <ac:graphicFrameMkLst>
            <pc:docMk/>
            <pc:sldMk cId="1774175063" sldId="6292"/>
            <ac:graphicFrameMk id="30" creationId="{10A88BAA-620F-4694-B623-3A5314542EB4}"/>
          </ac:graphicFrameMkLst>
        </pc:graphicFrameChg>
        <pc:graphicFrameChg chg="mod modGraphic">
          <ac:chgData name="Grace Laffoon" userId="09299009-87d6-4107-ba19-0b286f3c169c" providerId="ADAL" clId="{80820F6A-45CE-4934-9C98-CB9CC55C0C62}" dt="2021-06-09T17:43:17.690" v="5338" actId="20577"/>
          <ac:graphicFrameMkLst>
            <pc:docMk/>
            <pc:sldMk cId="1774175063" sldId="6292"/>
            <ac:graphicFrameMk id="39" creationId="{5FE9471A-B8E6-4BA1-9BF4-ECDBAF26EAFA}"/>
          </ac:graphicFrameMkLst>
        </pc:graphicFrameChg>
        <pc:graphicFrameChg chg="mod">
          <ac:chgData name="Grace Laffoon" userId="09299009-87d6-4107-ba19-0b286f3c169c" providerId="ADAL" clId="{80820F6A-45CE-4934-9C98-CB9CC55C0C62}" dt="2021-06-07T20:26:38.887" v="1166" actId="113"/>
          <ac:graphicFrameMkLst>
            <pc:docMk/>
            <pc:sldMk cId="1774175063" sldId="6292"/>
            <ac:graphicFrameMk id="40" creationId="{07087861-7D2B-4CA2-9E98-C42F7772D585}"/>
          </ac:graphicFrameMkLst>
        </pc:graphicFrameChg>
        <pc:graphicFrameChg chg="mod">
          <ac:chgData name="Grace Laffoon" userId="09299009-87d6-4107-ba19-0b286f3c169c" providerId="ADAL" clId="{80820F6A-45CE-4934-9C98-CB9CC55C0C62}" dt="2021-06-07T20:35:54.488" v="1233" actId="207"/>
          <ac:graphicFrameMkLst>
            <pc:docMk/>
            <pc:sldMk cId="1774175063" sldId="6292"/>
            <ac:graphicFrameMk id="45" creationId="{A6A15178-B5A5-48C7-9EF6-E4AA3DE6F0B2}"/>
          </ac:graphicFrameMkLst>
        </pc:graphicFrameChg>
        <pc:graphicFrameChg chg="del mod modGraphic">
          <ac:chgData name="Grace Laffoon" userId="09299009-87d6-4107-ba19-0b286f3c169c" providerId="ADAL" clId="{80820F6A-45CE-4934-9C98-CB9CC55C0C62}" dt="2021-06-09T17:39:51.051" v="5324" actId="478"/>
          <ac:graphicFrameMkLst>
            <pc:docMk/>
            <pc:sldMk cId="1774175063" sldId="6292"/>
            <ac:graphicFrameMk id="48" creationId="{5100DDFC-CBBA-414B-959A-55D3ACA121CB}"/>
          </ac:graphicFrameMkLst>
        </pc:graphicFrameChg>
        <pc:graphicFrameChg chg="mod">
          <ac:chgData name="Grace Laffoon" userId="09299009-87d6-4107-ba19-0b286f3c169c" providerId="ADAL" clId="{80820F6A-45CE-4934-9C98-CB9CC55C0C62}" dt="2021-06-07T20:35:52.012" v="1232" actId="207"/>
          <ac:graphicFrameMkLst>
            <pc:docMk/>
            <pc:sldMk cId="1774175063" sldId="6292"/>
            <ac:graphicFrameMk id="59" creationId="{0ABB00EC-9937-4603-AF57-E71C0A322A8A}"/>
          </ac:graphicFrameMkLst>
        </pc:graphicFrameChg>
        <pc:cxnChg chg="del">
          <ac:chgData name="Grace Laffoon" userId="09299009-87d6-4107-ba19-0b286f3c169c" providerId="ADAL" clId="{80820F6A-45CE-4934-9C98-CB9CC55C0C62}" dt="2021-06-09T17:39:49.680" v="5323" actId="478"/>
          <ac:cxnSpMkLst>
            <pc:docMk/>
            <pc:sldMk cId="1774175063" sldId="6292"/>
            <ac:cxnSpMk id="61" creationId="{A54DA2B8-A265-4BC4-B942-003914726A33}"/>
          </ac:cxnSpMkLst>
        </pc:cxnChg>
      </pc:sldChg>
      <pc:sldChg chg="addSp delSp modSp add mod">
        <pc:chgData name="Grace Laffoon" userId="09299009-87d6-4107-ba19-0b286f3c169c" providerId="ADAL" clId="{80820F6A-45CE-4934-9C98-CB9CC55C0C62}" dt="2021-07-10T00:02:40.993" v="9374"/>
        <pc:sldMkLst>
          <pc:docMk/>
          <pc:sldMk cId="823047711" sldId="6297"/>
        </pc:sldMkLst>
        <pc:spChg chg="mod">
          <ac:chgData name="Grace Laffoon" userId="09299009-87d6-4107-ba19-0b286f3c169c" providerId="ADAL" clId="{80820F6A-45CE-4934-9C98-CB9CC55C0C62}" dt="2021-07-10T00:02:40.993" v="9374"/>
          <ac:spMkLst>
            <pc:docMk/>
            <pc:sldMk cId="823047711" sldId="6297"/>
            <ac:spMk id="5" creationId="{8BB623AE-02DC-409A-816E-FBF2A20EC8A1}"/>
          </ac:spMkLst>
        </pc:spChg>
        <pc:spChg chg="add mod">
          <ac:chgData name="Grace Laffoon" userId="09299009-87d6-4107-ba19-0b286f3c169c" providerId="ADAL" clId="{80820F6A-45CE-4934-9C98-CB9CC55C0C62}" dt="2021-06-16T20:57:48.541" v="7433" actId="207"/>
          <ac:spMkLst>
            <pc:docMk/>
            <pc:sldMk cId="823047711" sldId="6297"/>
            <ac:spMk id="9" creationId="{1197CB03-885F-4D52-899F-CAE944D0BEEF}"/>
          </ac:spMkLst>
        </pc:spChg>
        <pc:spChg chg="add del">
          <ac:chgData name="Grace Laffoon" userId="09299009-87d6-4107-ba19-0b286f3c169c" providerId="ADAL" clId="{80820F6A-45CE-4934-9C98-CB9CC55C0C62}" dt="2021-06-22T01:00:11.327" v="7656" actId="478"/>
          <ac:spMkLst>
            <pc:docMk/>
            <pc:sldMk cId="823047711" sldId="6297"/>
            <ac:spMk id="9" creationId="{3857557B-7043-4913-A803-B627337EF3FD}"/>
          </ac:spMkLst>
        </pc:spChg>
        <pc:spChg chg="add del mod">
          <ac:chgData name="Grace Laffoon" userId="09299009-87d6-4107-ba19-0b286f3c169c" providerId="ADAL" clId="{80820F6A-45CE-4934-9C98-CB9CC55C0C62}" dt="2021-06-30T23:55:39.222" v="8118" actId="478"/>
          <ac:spMkLst>
            <pc:docMk/>
            <pc:sldMk cId="823047711" sldId="6297"/>
            <ac:spMk id="9" creationId="{41B4ABAA-FE8A-4A74-BA65-EFF900B98C47}"/>
          </ac:spMkLst>
        </pc:spChg>
        <pc:spChg chg="add del mod">
          <ac:chgData name="Grace Laffoon" userId="09299009-87d6-4107-ba19-0b286f3c169c" providerId="ADAL" clId="{80820F6A-45CE-4934-9C98-CB9CC55C0C62}" dt="2021-06-30T23:55:37.339" v="8117" actId="478"/>
          <ac:spMkLst>
            <pc:docMk/>
            <pc:sldMk cId="823047711" sldId="6297"/>
            <ac:spMk id="10" creationId="{3AC85EF7-5765-41E0-A7D3-9B5E06BFA9B1}"/>
          </ac:spMkLst>
        </pc:spChg>
        <pc:spChg chg="add del">
          <ac:chgData name="Grace Laffoon" userId="09299009-87d6-4107-ba19-0b286f3c169c" providerId="ADAL" clId="{80820F6A-45CE-4934-9C98-CB9CC55C0C62}" dt="2021-06-22T01:00:10.611" v="7655" actId="478"/>
          <ac:spMkLst>
            <pc:docMk/>
            <pc:sldMk cId="823047711" sldId="6297"/>
            <ac:spMk id="10" creationId="{C22A31E5-4F68-4B11-BD6D-BDCB1DC30F64}"/>
          </ac:spMkLst>
        </pc:spChg>
        <pc:spChg chg="add del mod">
          <ac:chgData name="Grace Laffoon" userId="09299009-87d6-4107-ba19-0b286f3c169c" providerId="ADAL" clId="{80820F6A-45CE-4934-9C98-CB9CC55C0C62}" dt="2021-06-22T01:00:09.911" v="7654" actId="478"/>
          <ac:spMkLst>
            <pc:docMk/>
            <pc:sldMk cId="823047711" sldId="6297"/>
            <ac:spMk id="11" creationId="{3B355A1D-6601-4AAC-8867-49EA01E641B3}"/>
          </ac:spMkLst>
        </pc:spChg>
        <pc:spChg chg="del">
          <ac:chgData name="Grace Laffoon" userId="09299009-87d6-4107-ba19-0b286f3c169c" providerId="ADAL" clId="{80820F6A-45CE-4934-9C98-CB9CC55C0C62}" dt="2021-06-30T03:11:39.639" v="7686" actId="478"/>
          <ac:spMkLst>
            <pc:docMk/>
            <pc:sldMk cId="823047711" sldId="6297"/>
            <ac:spMk id="26" creationId="{15EAB39E-E8DD-4E73-8397-ED79CBA6C56B}"/>
          </ac:spMkLst>
        </pc:spChg>
        <pc:spChg chg="add mod">
          <ac:chgData name="Grace Laffoon" userId="09299009-87d6-4107-ba19-0b286f3c169c" providerId="ADAL" clId="{80820F6A-45CE-4934-9C98-CB9CC55C0C62}" dt="2021-06-30T23:22:02.772" v="7951" actId="1076"/>
          <ac:spMkLst>
            <pc:docMk/>
            <pc:sldMk cId="823047711" sldId="6297"/>
            <ac:spMk id="27" creationId="{032523D2-BB49-4375-9FC3-1FCBCF0DAEEA}"/>
          </ac:spMkLst>
        </pc:spChg>
        <pc:spChg chg="add mod">
          <ac:chgData name="Grace Laffoon" userId="09299009-87d6-4107-ba19-0b286f3c169c" providerId="ADAL" clId="{80820F6A-45CE-4934-9C98-CB9CC55C0C62}" dt="2021-06-30T23:22:02.772" v="7951" actId="1076"/>
          <ac:spMkLst>
            <pc:docMk/>
            <pc:sldMk cId="823047711" sldId="6297"/>
            <ac:spMk id="28" creationId="{3AED42A4-8ADA-40E9-AEDE-AB526B2A3017}"/>
          </ac:spMkLst>
        </pc:spChg>
        <pc:spChg chg="add mod">
          <ac:chgData name="Grace Laffoon" userId="09299009-87d6-4107-ba19-0b286f3c169c" providerId="ADAL" clId="{80820F6A-45CE-4934-9C98-CB9CC55C0C62}" dt="2021-06-30T23:35:39.672" v="7980" actId="1076"/>
          <ac:spMkLst>
            <pc:docMk/>
            <pc:sldMk cId="823047711" sldId="6297"/>
            <ac:spMk id="29" creationId="{3F53F6C9-CC2E-4C4D-8999-4FE03B5A444C}"/>
          </ac:spMkLst>
        </pc:spChg>
        <pc:spChg chg="add mod">
          <ac:chgData name="Grace Laffoon" userId="09299009-87d6-4107-ba19-0b286f3c169c" providerId="ADAL" clId="{80820F6A-45CE-4934-9C98-CB9CC55C0C62}" dt="2021-06-30T23:35:39.672" v="7980" actId="1076"/>
          <ac:spMkLst>
            <pc:docMk/>
            <pc:sldMk cId="823047711" sldId="6297"/>
            <ac:spMk id="30" creationId="{3771A9DE-CA72-40E8-94CB-F8B824C4C3CF}"/>
          </ac:spMkLst>
        </pc:spChg>
        <pc:spChg chg="add mod">
          <ac:chgData name="Grace Laffoon" userId="09299009-87d6-4107-ba19-0b286f3c169c" providerId="ADAL" clId="{80820F6A-45CE-4934-9C98-CB9CC55C0C62}" dt="2021-06-30T23:05:56.756" v="7858" actId="1076"/>
          <ac:spMkLst>
            <pc:docMk/>
            <pc:sldMk cId="823047711" sldId="6297"/>
            <ac:spMk id="31" creationId="{D6C83DA1-B166-4CBD-832E-DBAA09AD44A8}"/>
          </ac:spMkLst>
        </pc:spChg>
        <pc:spChg chg="add mod">
          <ac:chgData name="Grace Laffoon" userId="09299009-87d6-4107-ba19-0b286f3c169c" providerId="ADAL" clId="{80820F6A-45CE-4934-9C98-CB9CC55C0C62}" dt="2021-06-30T23:05:56.756" v="7858" actId="1076"/>
          <ac:spMkLst>
            <pc:docMk/>
            <pc:sldMk cId="823047711" sldId="6297"/>
            <ac:spMk id="32" creationId="{7FDCDF26-C7E8-48B6-8A69-0DA6BF90B18C}"/>
          </ac:spMkLst>
        </pc:spChg>
        <pc:spChg chg="add mod">
          <ac:chgData name="Grace Laffoon" userId="09299009-87d6-4107-ba19-0b286f3c169c" providerId="ADAL" clId="{80820F6A-45CE-4934-9C98-CB9CC55C0C62}" dt="2021-06-30T23:06:59.705" v="7863" actId="20577"/>
          <ac:spMkLst>
            <pc:docMk/>
            <pc:sldMk cId="823047711" sldId="6297"/>
            <ac:spMk id="35" creationId="{F355E4F1-7FA4-461C-9367-5ED260EA6092}"/>
          </ac:spMkLst>
        </pc:spChg>
        <pc:spChg chg="mod">
          <ac:chgData name="Grace Laffoon" userId="09299009-87d6-4107-ba19-0b286f3c169c" providerId="ADAL" clId="{80820F6A-45CE-4934-9C98-CB9CC55C0C62}" dt="2021-06-30T23:55:34.924" v="8116" actId="20577"/>
          <ac:spMkLst>
            <pc:docMk/>
            <pc:sldMk cId="823047711" sldId="6297"/>
            <ac:spMk id="36" creationId="{EB3892DF-889C-4A96-83E4-B08DB373D3AC}"/>
          </ac:spMkLst>
        </pc:spChg>
        <pc:spChg chg="add mod">
          <ac:chgData name="Grace Laffoon" userId="09299009-87d6-4107-ba19-0b286f3c169c" providerId="ADAL" clId="{80820F6A-45CE-4934-9C98-CB9CC55C0C62}" dt="2021-06-30T23:06:55.239" v="7860" actId="1076"/>
          <ac:spMkLst>
            <pc:docMk/>
            <pc:sldMk cId="823047711" sldId="6297"/>
            <ac:spMk id="37" creationId="{5291D647-2C12-4626-A2FD-B740CD83A212}"/>
          </ac:spMkLst>
        </pc:spChg>
        <pc:spChg chg="add mod">
          <ac:chgData name="Grace Laffoon" userId="09299009-87d6-4107-ba19-0b286f3c169c" providerId="ADAL" clId="{80820F6A-45CE-4934-9C98-CB9CC55C0C62}" dt="2021-06-30T23:11:21.488" v="7888" actId="20577"/>
          <ac:spMkLst>
            <pc:docMk/>
            <pc:sldMk cId="823047711" sldId="6297"/>
            <ac:spMk id="38" creationId="{422B7F18-1483-4768-9E30-3BCCA29AD38B}"/>
          </ac:spMkLst>
        </pc:spChg>
        <pc:spChg chg="add mod">
          <ac:chgData name="Grace Laffoon" userId="09299009-87d6-4107-ba19-0b286f3c169c" providerId="ADAL" clId="{80820F6A-45CE-4934-9C98-CB9CC55C0C62}" dt="2021-06-30T23:11:12.872" v="7882"/>
          <ac:spMkLst>
            <pc:docMk/>
            <pc:sldMk cId="823047711" sldId="6297"/>
            <ac:spMk id="39" creationId="{8788F07D-8E09-46DD-8273-981DE7AD254F}"/>
          </ac:spMkLst>
        </pc:spChg>
        <pc:spChg chg="add del mod">
          <ac:chgData name="Grace Laffoon" userId="09299009-87d6-4107-ba19-0b286f3c169c" providerId="ADAL" clId="{80820F6A-45CE-4934-9C98-CB9CC55C0C62}" dt="2021-06-30T23:55:40.339" v="8119" actId="478"/>
          <ac:spMkLst>
            <pc:docMk/>
            <pc:sldMk cId="823047711" sldId="6297"/>
            <ac:spMk id="40" creationId="{2E21BD12-7590-4E9C-8BFA-5D7EF01815BB}"/>
          </ac:spMkLst>
        </pc:spChg>
        <pc:spChg chg="add del mod">
          <ac:chgData name="Grace Laffoon" userId="09299009-87d6-4107-ba19-0b286f3c169c" providerId="ADAL" clId="{80820F6A-45CE-4934-9C98-CB9CC55C0C62}" dt="2021-06-30T23:55:41.279" v="8120" actId="478"/>
          <ac:spMkLst>
            <pc:docMk/>
            <pc:sldMk cId="823047711" sldId="6297"/>
            <ac:spMk id="41" creationId="{DC13E33A-EE47-4160-B223-39E22C15D95A}"/>
          </ac:spMkLst>
        </pc:spChg>
        <pc:spChg chg="add mod">
          <ac:chgData name="Grace Laffoon" userId="09299009-87d6-4107-ba19-0b286f3c169c" providerId="ADAL" clId="{80820F6A-45CE-4934-9C98-CB9CC55C0C62}" dt="2021-06-30T23:49:20.572" v="8049" actId="1076"/>
          <ac:spMkLst>
            <pc:docMk/>
            <pc:sldMk cId="823047711" sldId="6297"/>
            <ac:spMk id="42" creationId="{F512DD51-FFF4-45EC-BB14-364B6014699C}"/>
          </ac:spMkLst>
        </pc:spChg>
        <pc:spChg chg="add mod">
          <ac:chgData name="Grace Laffoon" userId="09299009-87d6-4107-ba19-0b286f3c169c" providerId="ADAL" clId="{80820F6A-45CE-4934-9C98-CB9CC55C0C62}" dt="2021-06-30T23:49:20.572" v="8049" actId="1076"/>
          <ac:spMkLst>
            <pc:docMk/>
            <pc:sldMk cId="823047711" sldId="6297"/>
            <ac:spMk id="43" creationId="{DD2AB25B-656D-43DA-B074-0A6E714102DC}"/>
          </ac:spMkLst>
        </pc:spChg>
        <pc:spChg chg="add mod">
          <ac:chgData name="Grace Laffoon" userId="09299009-87d6-4107-ba19-0b286f3c169c" providerId="ADAL" clId="{80820F6A-45CE-4934-9C98-CB9CC55C0C62}" dt="2021-06-30T23:35:54.689" v="7981" actId="1076"/>
          <ac:spMkLst>
            <pc:docMk/>
            <pc:sldMk cId="823047711" sldId="6297"/>
            <ac:spMk id="44" creationId="{442AC7F0-230D-4966-8B05-0BDA3087FEDF}"/>
          </ac:spMkLst>
        </pc:spChg>
        <pc:spChg chg="add mod">
          <ac:chgData name="Grace Laffoon" userId="09299009-87d6-4107-ba19-0b286f3c169c" providerId="ADAL" clId="{80820F6A-45CE-4934-9C98-CB9CC55C0C62}" dt="2021-06-30T23:35:54.689" v="7981" actId="1076"/>
          <ac:spMkLst>
            <pc:docMk/>
            <pc:sldMk cId="823047711" sldId="6297"/>
            <ac:spMk id="52" creationId="{11A856E7-3557-4770-8668-034A9C29A952}"/>
          </ac:spMkLst>
        </pc:spChg>
        <pc:spChg chg="add mod">
          <ac:chgData name="Grace Laffoon" userId="09299009-87d6-4107-ba19-0b286f3c169c" providerId="ADAL" clId="{80820F6A-45CE-4934-9C98-CB9CC55C0C62}" dt="2021-06-30T23:36:08.689" v="7982" actId="1076"/>
          <ac:spMkLst>
            <pc:docMk/>
            <pc:sldMk cId="823047711" sldId="6297"/>
            <ac:spMk id="53" creationId="{4B9424D5-1BA3-4635-AD15-539A0591D191}"/>
          </ac:spMkLst>
        </pc:spChg>
        <pc:spChg chg="add mod">
          <ac:chgData name="Grace Laffoon" userId="09299009-87d6-4107-ba19-0b286f3c169c" providerId="ADAL" clId="{80820F6A-45CE-4934-9C98-CB9CC55C0C62}" dt="2021-06-30T23:36:08.689" v="7982" actId="1076"/>
          <ac:spMkLst>
            <pc:docMk/>
            <pc:sldMk cId="823047711" sldId="6297"/>
            <ac:spMk id="54" creationId="{AE9FBD5C-002B-41CE-9CD8-52DEC7C52A2F}"/>
          </ac:spMkLst>
        </pc:spChg>
        <pc:spChg chg="add mod">
          <ac:chgData name="Grace Laffoon" userId="09299009-87d6-4107-ba19-0b286f3c169c" providerId="ADAL" clId="{80820F6A-45CE-4934-9C98-CB9CC55C0C62}" dt="2021-06-30T23:49:32.791" v="8050" actId="1076"/>
          <ac:spMkLst>
            <pc:docMk/>
            <pc:sldMk cId="823047711" sldId="6297"/>
            <ac:spMk id="55" creationId="{B05938DE-CB8E-4EF6-8F0E-413FA9517776}"/>
          </ac:spMkLst>
        </pc:spChg>
        <pc:spChg chg="add mod">
          <ac:chgData name="Grace Laffoon" userId="09299009-87d6-4107-ba19-0b286f3c169c" providerId="ADAL" clId="{80820F6A-45CE-4934-9C98-CB9CC55C0C62}" dt="2021-06-30T23:49:32.791" v="8050" actId="1076"/>
          <ac:spMkLst>
            <pc:docMk/>
            <pc:sldMk cId="823047711" sldId="6297"/>
            <ac:spMk id="56" creationId="{D27C2D44-E910-434C-8C68-718D5E52C1C8}"/>
          </ac:spMkLst>
        </pc:spChg>
        <pc:spChg chg="add mod">
          <ac:chgData name="Grace Laffoon" userId="09299009-87d6-4107-ba19-0b286f3c169c" providerId="ADAL" clId="{80820F6A-45CE-4934-9C98-CB9CC55C0C62}" dt="2021-06-30T23:49:41.172" v="8051" actId="1076"/>
          <ac:spMkLst>
            <pc:docMk/>
            <pc:sldMk cId="823047711" sldId="6297"/>
            <ac:spMk id="57" creationId="{BDEE4A10-F00F-406F-8F61-7FEB1E7256A7}"/>
          </ac:spMkLst>
        </pc:spChg>
        <pc:spChg chg="add mod">
          <ac:chgData name="Grace Laffoon" userId="09299009-87d6-4107-ba19-0b286f3c169c" providerId="ADAL" clId="{80820F6A-45CE-4934-9C98-CB9CC55C0C62}" dt="2021-06-30T23:49:41.172" v="8051" actId="1076"/>
          <ac:spMkLst>
            <pc:docMk/>
            <pc:sldMk cId="823047711" sldId="6297"/>
            <ac:spMk id="58" creationId="{AEFB0ECD-9706-404F-B356-19064AA83538}"/>
          </ac:spMkLst>
        </pc:spChg>
        <pc:spChg chg="add del mod">
          <ac:chgData name="Grace Laffoon" userId="09299009-87d6-4107-ba19-0b286f3c169c" providerId="ADAL" clId="{80820F6A-45CE-4934-9C98-CB9CC55C0C62}" dt="2021-07-06T14:49:41.548" v="8467" actId="478"/>
          <ac:spMkLst>
            <pc:docMk/>
            <pc:sldMk cId="823047711" sldId="6297"/>
            <ac:spMk id="59" creationId="{3FC0FC57-CFB8-4A4E-94DD-3B4ECC82FB8A}"/>
          </ac:spMkLst>
        </pc:spChg>
        <pc:graphicFrameChg chg="modGraphic">
          <ac:chgData name="Grace Laffoon" userId="09299009-87d6-4107-ba19-0b286f3c169c" providerId="ADAL" clId="{80820F6A-45CE-4934-9C98-CB9CC55C0C62}" dt="2021-06-22T00:58:11.344" v="7652" actId="20577"/>
          <ac:graphicFrameMkLst>
            <pc:docMk/>
            <pc:sldMk cId="823047711" sldId="6297"/>
            <ac:graphicFrameMk id="15" creationId="{51251AAF-6035-4BFA-86EC-F0D84338CE25}"/>
          </ac:graphicFrameMkLst>
        </pc:graphicFrameChg>
        <pc:graphicFrameChg chg="mod">
          <ac:chgData name="Grace Laffoon" userId="09299009-87d6-4107-ba19-0b286f3c169c" providerId="ADAL" clId="{80820F6A-45CE-4934-9C98-CB9CC55C0C62}" dt="2021-06-16T21:14:22.405" v="7519" actId="207"/>
          <ac:graphicFrameMkLst>
            <pc:docMk/>
            <pc:sldMk cId="823047711" sldId="6297"/>
            <ac:graphicFrameMk id="24" creationId="{CE49AF88-7045-417F-9510-8A0EFFC4F517}"/>
          </ac:graphicFrameMkLst>
        </pc:graphicFrameChg>
        <pc:graphicFrameChg chg="mod">
          <ac:chgData name="Grace Laffoon" userId="09299009-87d6-4107-ba19-0b286f3c169c" providerId="ADAL" clId="{80820F6A-45CE-4934-9C98-CB9CC55C0C62}" dt="2021-06-16T21:14:25.714" v="7520" actId="207"/>
          <ac:graphicFrameMkLst>
            <pc:docMk/>
            <pc:sldMk cId="823047711" sldId="6297"/>
            <ac:graphicFrameMk id="47" creationId="{BE43CD65-709E-4269-B35B-23A98EB82106}"/>
          </ac:graphicFrameMkLst>
        </pc:graphicFrameChg>
        <pc:graphicFrameChg chg="modGraphic">
          <ac:chgData name="Grace Laffoon" userId="09299009-87d6-4107-ba19-0b286f3c169c" providerId="ADAL" clId="{80820F6A-45CE-4934-9C98-CB9CC55C0C62}" dt="2021-06-30T23:12:49.772" v="7899" actId="14734"/>
          <ac:graphicFrameMkLst>
            <pc:docMk/>
            <pc:sldMk cId="823047711" sldId="6297"/>
            <ac:graphicFrameMk id="48" creationId="{60570A53-2C33-47D7-99B9-D7312176952A}"/>
          </ac:graphicFrameMkLst>
        </pc:graphicFrameChg>
      </pc:sldChg>
      <pc:sldChg chg="addSp delSp modSp add mod addCm delCm modCm">
        <pc:chgData name="Grace Laffoon" userId="09299009-87d6-4107-ba19-0b286f3c169c" providerId="ADAL" clId="{80820F6A-45CE-4934-9C98-CB9CC55C0C62}" dt="2021-07-10T00:02:44.604" v="9375"/>
        <pc:sldMkLst>
          <pc:docMk/>
          <pc:sldMk cId="1774957658" sldId="6298"/>
        </pc:sldMkLst>
        <pc:spChg chg="mod">
          <ac:chgData name="Grace Laffoon" userId="09299009-87d6-4107-ba19-0b286f3c169c" providerId="ADAL" clId="{80820F6A-45CE-4934-9C98-CB9CC55C0C62}" dt="2021-07-10T00:02:44.604" v="9375"/>
          <ac:spMkLst>
            <pc:docMk/>
            <pc:sldMk cId="1774957658" sldId="6298"/>
            <ac:spMk id="5" creationId="{ECB98320-613F-4ED3-B888-B0C08836FDF4}"/>
          </ac:spMkLst>
        </pc:spChg>
        <pc:spChg chg="mod">
          <ac:chgData name="Grace Laffoon" userId="09299009-87d6-4107-ba19-0b286f3c169c" providerId="ADAL" clId="{80820F6A-45CE-4934-9C98-CB9CC55C0C62}" dt="2021-06-16T21:43:27.322" v="7581" actId="20577"/>
          <ac:spMkLst>
            <pc:docMk/>
            <pc:sldMk cId="1774957658" sldId="6298"/>
            <ac:spMk id="6" creationId="{6FD2CA63-7F81-4783-A80B-0E047BD23357}"/>
          </ac:spMkLst>
        </pc:spChg>
        <pc:spChg chg="add del">
          <ac:chgData name="Grace Laffoon" userId="09299009-87d6-4107-ba19-0b286f3c169c" providerId="ADAL" clId="{80820F6A-45CE-4934-9C98-CB9CC55C0C62}" dt="2021-06-30T03:11:06.754" v="7682" actId="478"/>
          <ac:spMkLst>
            <pc:docMk/>
            <pc:sldMk cId="1774957658" sldId="6298"/>
            <ac:spMk id="18" creationId="{5419C37A-85ED-42E8-AEE6-6760DB5335FC}"/>
          </ac:spMkLst>
        </pc:spChg>
        <pc:spChg chg="add del mod">
          <ac:chgData name="Grace Laffoon" userId="09299009-87d6-4107-ba19-0b286f3c169c" providerId="ADAL" clId="{80820F6A-45CE-4934-9C98-CB9CC55C0C62}" dt="2021-07-06T14:48:54.995" v="8398" actId="478"/>
          <ac:spMkLst>
            <pc:docMk/>
            <pc:sldMk cId="1774957658" sldId="6298"/>
            <ac:spMk id="18" creationId="{8B470E78-0F2B-49D8-8E71-3D34ED11BBB6}"/>
          </ac:spMkLst>
        </pc:spChg>
        <pc:spChg chg="add del mod">
          <ac:chgData name="Grace Laffoon" userId="09299009-87d6-4107-ba19-0b286f3c169c" providerId="ADAL" clId="{80820F6A-45CE-4934-9C98-CB9CC55C0C62}" dt="2021-06-30T03:11:05.272" v="7680" actId="478"/>
          <ac:spMkLst>
            <pc:docMk/>
            <pc:sldMk cId="1774957658" sldId="6298"/>
            <ac:spMk id="20" creationId="{5613B6ED-5E59-4AEE-B318-C0DF7A3BB109}"/>
          </ac:spMkLst>
        </pc:spChg>
        <pc:spChg chg="add del">
          <ac:chgData name="Grace Laffoon" userId="09299009-87d6-4107-ba19-0b286f3c169c" providerId="ADAL" clId="{80820F6A-45CE-4934-9C98-CB9CC55C0C62}" dt="2021-07-06T14:48:55.765" v="8399" actId="478"/>
          <ac:spMkLst>
            <pc:docMk/>
            <pc:sldMk cId="1774957658" sldId="6298"/>
            <ac:spMk id="20" creationId="{EB573AB4-944C-40B8-B50C-D5D52097D0E2}"/>
          </ac:spMkLst>
        </pc:spChg>
        <pc:spChg chg="add del mod">
          <ac:chgData name="Grace Laffoon" userId="09299009-87d6-4107-ba19-0b286f3c169c" providerId="ADAL" clId="{80820F6A-45CE-4934-9C98-CB9CC55C0C62}" dt="2021-06-30T03:11:02.340" v="7678" actId="478"/>
          <ac:spMkLst>
            <pc:docMk/>
            <pc:sldMk cId="1774957658" sldId="6298"/>
            <ac:spMk id="21" creationId="{FC4E62A4-4B67-43E2-BC80-847E4D370B06}"/>
          </ac:spMkLst>
        </pc:spChg>
        <pc:spChg chg="add mod">
          <ac:chgData name="Grace Laffoon" userId="09299009-87d6-4107-ba19-0b286f3c169c" providerId="ADAL" clId="{80820F6A-45CE-4934-9C98-CB9CC55C0C62}" dt="2021-06-16T20:57:51.032" v="7434"/>
          <ac:spMkLst>
            <pc:docMk/>
            <pc:sldMk cId="1774957658" sldId="6298"/>
            <ac:spMk id="52" creationId="{17BB1383-73B4-4115-A620-BB1B8BA59010}"/>
          </ac:spMkLst>
        </pc:spChg>
        <pc:spChg chg="del">
          <ac:chgData name="Grace Laffoon" userId="09299009-87d6-4107-ba19-0b286f3c169c" providerId="ADAL" clId="{80820F6A-45CE-4934-9C98-CB9CC55C0C62}" dt="2021-06-30T03:11:29.973" v="7683" actId="478"/>
          <ac:spMkLst>
            <pc:docMk/>
            <pc:sldMk cId="1774957658" sldId="6298"/>
            <ac:spMk id="53" creationId="{521961F0-D38B-49FB-9499-7AD62E1A1021}"/>
          </ac:spMkLst>
        </pc:spChg>
        <pc:spChg chg="add del mod">
          <ac:chgData name="Grace Laffoon" userId="09299009-87d6-4107-ba19-0b286f3c169c" providerId="ADAL" clId="{80820F6A-45CE-4934-9C98-CB9CC55C0C62}" dt="2021-06-30T03:11:06.139" v="7681" actId="478"/>
          <ac:spMkLst>
            <pc:docMk/>
            <pc:sldMk cId="1774957658" sldId="6298"/>
            <ac:spMk id="66" creationId="{6D5511C5-E3F7-47F6-B29C-95D86CC84DA8}"/>
          </ac:spMkLst>
        </pc:spChg>
        <pc:spChg chg="add mod">
          <ac:chgData name="Grace Laffoon" userId="09299009-87d6-4107-ba19-0b286f3c169c" providerId="ADAL" clId="{80820F6A-45CE-4934-9C98-CB9CC55C0C62}" dt="2021-07-06T14:18:36.203" v="8187" actId="1076"/>
          <ac:spMkLst>
            <pc:docMk/>
            <pc:sldMk cId="1774957658" sldId="6298"/>
            <ac:spMk id="66" creationId="{F42FE7F5-69DC-4A69-A065-BD009CECB009}"/>
          </ac:spMkLst>
        </pc:spChg>
        <pc:spChg chg="add del mod">
          <ac:chgData name="Grace Laffoon" userId="09299009-87d6-4107-ba19-0b286f3c169c" providerId="ADAL" clId="{80820F6A-45CE-4934-9C98-CB9CC55C0C62}" dt="2021-06-30T03:11:02.850" v="7679" actId="478"/>
          <ac:spMkLst>
            <pc:docMk/>
            <pc:sldMk cId="1774957658" sldId="6298"/>
            <ac:spMk id="76" creationId="{320F8392-A50E-43BD-BE38-3DAC1474EBB4}"/>
          </ac:spMkLst>
        </pc:spChg>
        <pc:spChg chg="add mod">
          <ac:chgData name="Grace Laffoon" userId="09299009-87d6-4107-ba19-0b286f3c169c" providerId="ADAL" clId="{80820F6A-45CE-4934-9C98-CB9CC55C0C62}" dt="2021-07-06T14:18:36.203" v="8187" actId="1076"/>
          <ac:spMkLst>
            <pc:docMk/>
            <pc:sldMk cId="1774957658" sldId="6298"/>
            <ac:spMk id="76" creationId="{B5F6FC4E-1C10-4701-82A4-3AF69A02FC49}"/>
          </ac:spMkLst>
        </pc:spChg>
        <pc:spChg chg="del">
          <ac:chgData name="Grace Laffoon" userId="09299009-87d6-4107-ba19-0b286f3c169c" providerId="ADAL" clId="{80820F6A-45CE-4934-9C98-CB9CC55C0C62}" dt="2021-06-30T03:11:32.561" v="7684" actId="478"/>
          <ac:spMkLst>
            <pc:docMk/>
            <pc:sldMk cId="1774957658" sldId="6298"/>
            <ac:spMk id="78" creationId="{26F8F0A1-962C-4354-8ACB-20CC368D0AA2}"/>
          </ac:spMkLst>
        </pc:spChg>
        <pc:spChg chg="add mod">
          <ac:chgData name="Grace Laffoon" userId="09299009-87d6-4107-ba19-0b286f3c169c" providerId="ADAL" clId="{80820F6A-45CE-4934-9C98-CB9CC55C0C62}" dt="2021-07-06T14:20:30.298" v="8197" actId="20577"/>
          <ac:spMkLst>
            <pc:docMk/>
            <pc:sldMk cId="1774957658" sldId="6298"/>
            <ac:spMk id="78" creationId="{C92BD6C6-6CB9-4A07-A4EE-0A24E87E4985}"/>
          </ac:spMkLst>
        </pc:spChg>
        <pc:spChg chg="add mod">
          <ac:chgData name="Grace Laffoon" userId="09299009-87d6-4107-ba19-0b286f3c169c" providerId="ADAL" clId="{80820F6A-45CE-4934-9C98-CB9CC55C0C62}" dt="2021-07-06T14:48:53.498" v="8397" actId="20577"/>
          <ac:spMkLst>
            <pc:docMk/>
            <pc:sldMk cId="1774957658" sldId="6298"/>
            <ac:spMk id="79" creationId="{0D6F7774-BC35-41D2-B988-6A2E73066E66}"/>
          </ac:spMkLst>
        </pc:spChg>
        <pc:spChg chg="add mod">
          <ac:chgData name="Grace Laffoon" userId="09299009-87d6-4107-ba19-0b286f3c169c" providerId="ADAL" clId="{80820F6A-45CE-4934-9C98-CB9CC55C0C62}" dt="2021-07-06T14:19:31.598" v="8195" actId="1076"/>
          <ac:spMkLst>
            <pc:docMk/>
            <pc:sldMk cId="1774957658" sldId="6298"/>
            <ac:spMk id="80" creationId="{6E70036F-339A-4763-B813-EE115F71BF33}"/>
          </ac:spMkLst>
        </pc:spChg>
        <pc:spChg chg="add del mod">
          <ac:chgData name="Grace Laffoon" userId="09299009-87d6-4107-ba19-0b286f3c169c" providerId="ADAL" clId="{80820F6A-45CE-4934-9C98-CB9CC55C0C62}" dt="2021-07-06T14:48:56.481" v="8400" actId="478"/>
          <ac:spMkLst>
            <pc:docMk/>
            <pc:sldMk cId="1774957658" sldId="6298"/>
            <ac:spMk id="81" creationId="{DA75ABB3-DA2E-4972-A7E3-8BDE8DFF36BF}"/>
          </ac:spMkLst>
        </pc:spChg>
        <pc:spChg chg="add mod">
          <ac:chgData name="Grace Laffoon" userId="09299009-87d6-4107-ba19-0b286f3c169c" providerId="ADAL" clId="{80820F6A-45CE-4934-9C98-CB9CC55C0C62}" dt="2021-07-06T14:31:50.387" v="8276" actId="1076"/>
          <ac:spMkLst>
            <pc:docMk/>
            <pc:sldMk cId="1774957658" sldId="6298"/>
            <ac:spMk id="82" creationId="{1F96C962-3931-4099-80D6-32D735D88F22}"/>
          </ac:spMkLst>
        </pc:spChg>
        <pc:spChg chg="add mod">
          <ac:chgData name="Grace Laffoon" userId="09299009-87d6-4107-ba19-0b286f3c169c" providerId="ADAL" clId="{80820F6A-45CE-4934-9C98-CB9CC55C0C62}" dt="2021-07-06T14:31:50.387" v="8276" actId="1076"/>
          <ac:spMkLst>
            <pc:docMk/>
            <pc:sldMk cId="1774957658" sldId="6298"/>
            <ac:spMk id="83" creationId="{75368D9C-EFF8-464E-BC88-4BB9C0FB681C}"/>
          </ac:spMkLst>
        </pc:spChg>
        <pc:spChg chg="add del mod">
          <ac:chgData name="Grace Laffoon" userId="09299009-87d6-4107-ba19-0b286f3c169c" providerId="ADAL" clId="{80820F6A-45CE-4934-9C98-CB9CC55C0C62}" dt="2021-07-06T14:47:09.401" v="8375" actId="21"/>
          <ac:spMkLst>
            <pc:docMk/>
            <pc:sldMk cId="1774957658" sldId="6298"/>
            <ac:spMk id="84" creationId="{035D444C-5F84-4561-ACD0-14E8E07D1368}"/>
          </ac:spMkLst>
        </pc:spChg>
        <pc:spChg chg="add del mod">
          <ac:chgData name="Grace Laffoon" userId="09299009-87d6-4107-ba19-0b286f3c169c" providerId="ADAL" clId="{80820F6A-45CE-4934-9C98-CB9CC55C0C62}" dt="2021-07-06T14:47:09.401" v="8375" actId="21"/>
          <ac:spMkLst>
            <pc:docMk/>
            <pc:sldMk cId="1774957658" sldId="6298"/>
            <ac:spMk id="85" creationId="{C7AAD612-AF51-4DC2-B58A-13DA8C44C327}"/>
          </ac:spMkLst>
        </pc:spChg>
        <pc:spChg chg="add mod">
          <ac:chgData name="Grace Laffoon" userId="09299009-87d6-4107-ba19-0b286f3c169c" providerId="ADAL" clId="{80820F6A-45CE-4934-9C98-CB9CC55C0C62}" dt="2021-07-06T14:36:24.314" v="8295" actId="1076"/>
          <ac:spMkLst>
            <pc:docMk/>
            <pc:sldMk cId="1774957658" sldId="6298"/>
            <ac:spMk id="86" creationId="{9A61C404-F6CA-476B-8007-B4F772EF8155}"/>
          </ac:spMkLst>
        </pc:spChg>
        <pc:spChg chg="add mod">
          <ac:chgData name="Grace Laffoon" userId="09299009-87d6-4107-ba19-0b286f3c169c" providerId="ADAL" clId="{80820F6A-45CE-4934-9C98-CB9CC55C0C62}" dt="2021-07-06T14:36:24.314" v="8295" actId="1076"/>
          <ac:spMkLst>
            <pc:docMk/>
            <pc:sldMk cId="1774957658" sldId="6298"/>
            <ac:spMk id="87" creationId="{8B8AFAD5-9D15-4E0D-BD04-D6AA0D4A4C30}"/>
          </ac:spMkLst>
        </pc:spChg>
        <pc:spChg chg="add mod">
          <ac:chgData name="Grace Laffoon" userId="09299009-87d6-4107-ba19-0b286f3c169c" providerId="ADAL" clId="{80820F6A-45CE-4934-9C98-CB9CC55C0C62}" dt="2021-07-06T14:28:52.610" v="8257" actId="1076"/>
          <ac:spMkLst>
            <pc:docMk/>
            <pc:sldMk cId="1774957658" sldId="6298"/>
            <ac:spMk id="88" creationId="{ED8E6173-6181-45B6-9885-68E64D262297}"/>
          </ac:spMkLst>
        </pc:spChg>
        <pc:spChg chg="add mod">
          <ac:chgData name="Grace Laffoon" userId="09299009-87d6-4107-ba19-0b286f3c169c" providerId="ADAL" clId="{80820F6A-45CE-4934-9C98-CB9CC55C0C62}" dt="2021-07-06T14:28:52.610" v="8257" actId="1076"/>
          <ac:spMkLst>
            <pc:docMk/>
            <pc:sldMk cId="1774957658" sldId="6298"/>
            <ac:spMk id="89" creationId="{00513183-B7C8-4C1E-B3CC-CD170C22E59D}"/>
          </ac:spMkLst>
        </pc:spChg>
        <pc:spChg chg="add mod">
          <ac:chgData name="Grace Laffoon" userId="09299009-87d6-4107-ba19-0b286f3c169c" providerId="ADAL" clId="{80820F6A-45CE-4934-9C98-CB9CC55C0C62}" dt="2021-07-06T14:28:08.012" v="8253" actId="1076"/>
          <ac:spMkLst>
            <pc:docMk/>
            <pc:sldMk cId="1774957658" sldId="6298"/>
            <ac:spMk id="90" creationId="{589A728F-DC7B-4DCA-AF31-40C5AB576840}"/>
          </ac:spMkLst>
        </pc:spChg>
        <pc:spChg chg="add mod">
          <ac:chgData name="Grace Laffoon" userId="09299009-87d6-4107-ba19-0b286f3c169c" providerId="ADAL" clId="{80820F6A-45CE-4934-9C98-CB9CC55C0C62}" dt="2021-07-06T14:28:08.012" v="8253" actId="1076"/>
          <ac:spMkLst>
            <pc:docMk/>
            <pc:sldMk cId="1774957658" sldId="6298"/>
            <ac:spMk id="91" creationId="{C1C4EED1-EA70-4398-BEBB-D73E564178AF}"/>
          </ac:spMkLst>
        </pc:spChg>
        <pc:spChg chg="add del mod">
          <ac:chgData name="Grace Laffoon" userId="09299009-87d6-4107-ba19-0b286f3c169c" providerId="ADAL" clId="{80820F6A-45CE-4934-9C98-CB9CC55C0C62}" dt="2021-07-06T14:47:03.837" v="8371" actId="478"/>
          <ac:spMkLst>
            <pc:docMk/>
            <pc:sldMk cId="1774957658" sldId="6298"/>
            <ac:spMk id="92" creationId="{D5424560-503B-40B2-B2F9-33A1C7F7C79C}"/>
          </ac:spMkLst>
        </pc:spChg>
        <pc:spChg chg="add del mod">
          <ac:chgData name="Grace Laffoon" userId="09299009-87d6-4107-ba19-0b286f3c169c" providerId="ADAL" clId="{80820F6A-45CE-4934-9C98-CB9CC55C0C62}" dt="2021-07-06T14:47:03.837" v="8371" actId="478"/>
          <ac:spMkLst>
            <pc:docMk/>
            <pc:sldMk cId="1774957658" sldId="6298"/>
            <ac:spMk id="93" creationId="{28C2D6D8-D9F9-46E8-A7A5-D9B0FA346C6F}"/>
          </ac:spMkLst>
        </pc:spChg>
        <pc:spChg chg="add mod">
          <ac:chgData name="Grace Laffoon" userId="09299009-87d6-4107-ba19-0b286f3c169c" providerId="ADAL" clId="{80820F6A-45CE-4934-9C98-CB9CC55C0C62}" dt="2021-07-06T14:40:07.114" v="8329" actId="1076"/>
          <ac:spMkLst>
            <pc:docMk/>
            <pc:sldMk cId="1774957658" sldId="6298"/>
            <ac:spMk id="94" creationId="{40AE6163-03F8-4F99-87BF-D0EFC9EF9063}"/>
          </ac:spMkLst>
        </pc:spChg>
        <pc:spChg chg="add mod">
          <ac:chgData name="Grace Laffoon" userId="09299009-87d6-4107-ba19-0b286f3c169c" providerId="ADAL" clId="{80820F6A-45CE-4934-9C98-CB9CC55C0C62}" dt="2021-07-06T14:40:07.114" v="8329" actId="1076"/>
          <ac:spMkLst>
            <pc:docMk/>
            <pc:sldMk cId="1774957658" sldId="6298"/>
            <ac:spMk id="95" creationId="{335A5FE5-E646-4D05-998A-038852CA9D48}"/>
          </ac:spMkLst>
        </pc:spChg>
        <pc:spChg chg="add mod">
          <ac:chgData name="Grace Laffoon" userId="09299009-87d6-4107-ba19-0b286f3c169c" providerId="ADAL" clId="{80820F6A-45CE-4934-9C98-CB9CC55C0C62}" dt="2021-07-06T14:33:42.524" v="8286" actId="1076"/>
          <ac:spMkLst>
            <pc:docMk/>
            <pc:sldMk cId="1774957658" sldId="6298"/>
            <ac:spMk id="96" creationId="{0007A579-218B-4341-9874-BAA0BB1DC5AD}"/>
          </ac:spMkLst>
        </pc:spChg>
        <pc:spChg chg="add mod">
          <ac:chgData name="Grace Laffoon" userId="09299009-87d6-4107-ba19-0b286f3c169c" providerId="ADAL" clId="{80820F6A-45CE-4934-9C98-CB9CC55C0C62}" dt="2021-07-06T14:33:42.524" v="8286" actId="1076"/>
          <ac:spMkLst>
            <pc:docMk/>
            <pc:sldMk cId="1774957658" sldId="6298"/>
            <ac:spMk id="97" creationId="{2E90A874-1F19-4B85-8E44-C3FC0A3840BD}"/>
          </ac:spMkLst>
        </pc:spChg>
        <pc:spChg chg="add mod">
          <ac:chgData name="Grace Laffoon" userId="09299009-87d6-4107-ba19-0b286f3c169c" providerId="ADAL" clId="{80820F6A-45CE-4934-9C98-CB9CC55C0C62}" dt="2021-07-06T14:38:35.470" v="8316" actId="1076"/>
          <ac:spMkLst>
            <pc:docMk/>
            <pc:sldMk cId="1774957658" sldId="6298"/>
            <ac:spMk id="98" creationId="{D64FF1CD-ABD8-4662-B4B2-BCD906403194}"/>
          </ac:spMkLst>
        </pc:spChg>
        <pc:spChg chg="add mod">
          <ac:chgData name="Grace Laffoon" userId="09299009-87d6-4107-ba19-0b286f3c169c" providerId="ADAL" clId="{80820F6A-45CE-4934-9C98-CB9CC55C0C62}" dt="2021-07-06T14:38:35.470" v="8316" actId="1076"/>
          <ac:spMkLst>
            <pc:docMk/>
            <pc:sldMk cId="1774957658" sldId="6298"/>
            <ac:spMk id="99" creationId="{3B84CF64-73E8-4A4D-BE50-262832DD0EC0}"/>
          </ac:spMkLst>
        </pc:spChg>
        <pc:spChg chg="add del mod">
          <ac:chgData name="Grace Laffoon" userId="09299009-87d6-4107-ba19-0b286f3c169c" providerId="ADAL" clId="{80820F6A-45CE-4934-9C98-CB9CC55C0C62}" dt="2021-07-06T14:38:45.331" v="8319" actId="21"/>
          <ac:spMkLst>
            <pc:docMk/>
            <pc:sldMk cId="1774957658" sldId="6298"/>
            <ac:spMk id="100" creationId="{9EE8AD17-1E29-4AB2-90EF-409EC28158ED}"/>
          </ac:spMkLst>
        </pc:spChg>
        <pc:spChg chg="add del mod">
          <ac:chgData name="Grace Laffoon" userId="09299009-87d6-4107-ba19-0b286f3c169c" providerId="ADAL" clId="{80820F6A-45CE-4934-9C98-CB9CC55C0C62}" dt="2021-07-06T14:38:45.331" v="8319" actId="21"/>
          <ac:spMkLst>
            <pc:docMk/>
            <pc:sldMk cId="1774957658" sldId="6298"/>
            <ac:spMk id="101" creationId="{6047F8D0-E2C6-4F13-891E-B92AD248873D}"/>
          </ac:spMkLst>
        </pc:spChg>
        <pc:spChg chg="add mod">
          <ac:chgData name="Grace Laffoon" userId="09299009-87d6-4107-ba19-0b286f3c169c" providerId="ADAL" clId="{80820F6A-45CE-4934-9C98-CB9CC55C0C62}" dt="2021-07-06T14:45:22.848" v="8363" actId="1036"/>
          <ac:spMkLst>
            <pc:docMk/>
            <pc:sldMk cId="1774957658" sldId="6298"/>
            <ac:spMk id="102" creationId="{DADE537E-3A39-4AA8-B3D4-AEBFA33D1A07}"/>
          </ac:spMkLst>
        </pc:spChg>
        <pc:spChg chg="add mod">
          <ac:chgData name="Grace Laffoon" userId="09299009-87d6-4107-ba19-0b286f3c169c" providerId="ADAL" clId="{80820F6A-45CE-4934-9C98-CB9CC55C0C62}" dt="2021-07-06T14:45:22.848" v="8363" actId="1036"/>
          <ac:spMkLst>
            <pc:docMk/>
            <pc:sldMk cId="1774957658" sldId="6298"/>
            <ac:spMk id="103" creationId="{F926F024-7062-431C-B6BC-A03423EB76A1}"/>
          </ac:spMkLst>
        </pc:spChg>
        <pc:graphicFrameChg chg="mod">
          <ac:chgData name="Grace Laffoon" userId="09299009-87d6-4107-ba19-0b286f3c169c" providerId="ADAL" clId="{80820F6A-45CE-4934-9C98-CB9CC55C0C62}" dt="2021-06-16T21:13:47.316" v="7509" actId="207"/>
          <ac:graphicFrameMkLst>
            <pc:docMk/>
            <pc:sldMk cId="1774957658" sldId="6298"/>
            <ac:graphicFrameMk id="19" creationId="{947AFDE4-05D0-48E4-B98D-9E0794F6A93A}"/>
          </ac:graphicFrameMkLst>
        </pc:graphicFrameChg>
        <pc:graphicFrameChg chg="mod">
          <ac:chgData name="Grace Laffoon" userId="09299009-87d6-4107-ba19-0b286f3c169c" providerId="ADAL" clId="{80820F6A-45CE-4934-9C98-CB9CC55C0C62}" dt="2021-06-16T21:13:39.364" v="7506" actId="207"/>
          <ac:graphicFrameMkLst>
            <pc:docMk/>
            <pc:sldMk cId="1774957658" sldId="6298"/>
            <ac:graphicFrameMk id="36" creationId="{E166C1A4-F3DF-4E2D-A3DE-F6F7D4A20DF1}"/>
          </ac:graphicFrameMkLst>
        </pc:graphicFrameChg>
        <pc:graphicFrameChg chg="mod">
          <ac:chgData name="Grace Laffoon" userId="09299009-87d6-4107-ba19-0b286f3c169c" providerId="ADAL" clId="{80820F6A-45CE-4934-9C98-CB9CC55C0C62}" dt="2021-06-16T21:14:34.984" v="7522" actId="207"/>
          <ac:graphicFrameMkLst>
            <pc:docMk/>
            <pc:sldMk cId="1774957658" sldId="6298"/>
            <ac:graphicFrameMk id="37" creationId="{58CCF041-CAE7-485F-8F23-E85F921D8D17}"/>
          </ac:graphicFrameMkLst>
        </pc:graphicFrameChg>
        <pc:graphicFrameChg chg="mod">
          <ac:chgData name="Grace Laffoon" userId="09299009-87d6-4107-ba19-0b286f3c169c" providerId="ADAL" clId="{80820F6A-45CE-4934-9C98-CB9CC55C0C62}" dt="2021-06-16T21:13:42.020" v="7507" actId="207"/>
          <ac:graphicFrameMkLst>
            <pc:docMk/>
            <pc:sldMk cId="1774957658" sldId="6298"/>
            <ac:graphicFrameMk id="44" creationId="{3EA61BFC-8700-4FA0-A1CD-1E55F45513F2}"/>
          </ac:graphicFrameMkLst>
        </pc:graphicFrameChg>
        <pc:graphicFrameChg chg="mod">
          <ac:chgData name="Grace Laffoon" userId="09299009-87d6-4107-ba19-0b286f3c169c" providerId="ADAL" clId="{80820F6A-45CE-4934-9C98-CB9CC55C0C62}" dt="2021-06-16T21:13:37.883" v="7505" actId="207"/>
          <ac:graphicFrameMkLst>
            <pc:docMk/>
            <pc:sldMk cId="1774957658" sldId="6298"/>
            <ac:graphicFrameMk id="45" creationId="{9DD9B612-4F58-42F9-8C2F-092362636354}"/>
          </ac:graphicFrameMkLst>
        </pc:graphicFrameChg>
        <pc:graphicFrameChg chg="mod">
          <ac:chgData name="Grace Laffoon" userId="09299009-87d6-4107-ba19-0b286f3c169c" providerId="ADAL" clId="{80820F6A-45CE-4934-9C98-CB9CC55C0C62}" dt="2021-06-16T21:13:52.582" v="7510" actId="207"/>
          <ac:graphicFrameMkLst>
            <pc:docMk/>
            <pc:sldMk cId="1774957658" sldId="6298"/>
            <ac:graphicFrameMk id="58" creationId="{F4F71B0B-ECC6-4488-AE12-AF34851A5714}"/>
          </ac:graphicFrameMkLst>
        </pc:graphicFrameChg>
        <pc:picChg chg="mod">
          <ac:chgData name="Grace Laffoon" userId="09299009-87d6-4107-ba19-0b286f3c169c" providerId="ADAL" clId="{80820F6A-45CE-4934-9C98-CB9CC55C0C62}" dt="2021-06-16T21:13:31.399" v="7502" actId="207"/>
          <ac:picMkLst>
            <pc:docMk/>
            <pc:sldMk cId="1774957658" sldId="6298"/>
            <ac:picMk id="10" creationId="{B407CA98-ECA8-47AA-8EAB-0A87DEAC2825}"/>
          </ac:picMkLst>
        </pc:picChg>
        <pc:picChg chg="mod">
          <ac:chgData name="Grace Laffoon" userId="09299009-87d6-4107-ba19-0b286f3c169c" providerId="ADAL" clId="{80820F6A-45CE-4934-9C98-CB9CC55C0C62}" dt="2021-06-16T21:13:44.306" v="7508" actId="207"/>
          <ac:picMkLst>
            <pc:docMk/>
            <pc:sldMk cId="1774957658" sldId="6298"/>
            <ac:picMk id="15" creationId="{77E56340-65D3-4758-97A4-1DA9AA3B1B74}"/>
          </ac:picMkLst>
        </pc:picChg>
      </pc:sldChg>
      <pc:sldChg chg="addSp delSp modSp add mod">
        <pc:chgData name="Grace Laffoon" userId="09299009-87d6-4107-ba19-0b286f3c169c" providerId="ADAL" clId="{80820F6A-45CE-4934-9C98-CB9CC55C0C62}" dt="2021-07-10T00:02:48.284" v="9376"/>
        <pc:sldMkLst>
          <pc:docMk/>
          <pc:sldMk cId="1304014622" sldId="6299"/>
        </pc:sldMkLst>
        <pc:spChg chg="add del">
          <ac:chgData name="Grace Laffoon" userId="09299009-87d6-4107-ba19-0b286f3c169c" providerId="ADAL" clId="{80820F6A-45CE-4934-9C98-CB9CC55C0C62}" dt="2021-06-30T03:19:41.956" v="7710" actId="478"/>
          <ac:spMkLst>
            <pc:docMk/>
            <pc:sldMk cId="1304014622" sldId="6299"/>
            <ac:spMk id="4" creationId="{184C1215-CBF7-4E20-8BD3-A586330504D5}"/>
          </ac:spMkLst>
        </pc:spChg>
        <pc:spChg chg="mod">
          <ac:chgData name="Grace Laffoon" userId="09299009-87d6-4107-ba19-0b286f3c169c" providerId="ADAL" clId="{80820F6A-45CE-4934-9C98-CB9CC55C0C62}" dt="2021-07-10T00:02:48.284" v="9376"/>
          <ac:spMkLst>
            <pc:docMk/>
            <pc:sldMk cId="1304014622" sldId="6299"/>
            <ac:spMk id="5" creationId="{8BB623AE-02DC-409A-816E-FBF2A20EC8A1}"/>
          </ac:spMkLst>
        </pc:spChg>
        <pc:spChg chg="add del">
          <ac:chgData name="Grace Laffoon" userId="09299009-87d6-4107-ba19-0b286f3c169c" providerId="ADAL" clId="{80820F6A-45CE-4934-9C98-CB9CC55C0C62}" dt="2021-06-30T03:19:38.139" v="7708" actId="478"/>
          <ac:spMkLst>
            <pc:docMk/>
            <pc:sldMk cId="1304014622" sldId="6299"/>
            <ac:spMk id="9" creationId="{8B3342D1-0441-48B0-BEDD-66B486D318B6}"/>
          </ac:spMkLst>
        </pc:spChg>
        <pc:spChg chg="add mod">
          <ac:chgData name="Grace Laffoon" userId="09299009-87d6-4107-ba19-0b286f3c169c" providerId="ADAL" clId="{80820F6A-45CE-4934-9C98-CB9CC55C0C62}" dt="2021-06-16T20:57:52.329" v="7435"/>
          <ac:spMkLst>
            <pc:docMk/>
            <pc:sldMk cId="1304014622" sldId="6299"/>
            <ac:spMk id="25" creationId="{675221C2-2B5C-448E-9D97-352671F50773}"/>
          </ac:spMkLst>
        </pc:spChg>
        <pc:spChg chg="del">
          <ac:chgData name="Grace Laffoon" userId="09299009-87d6-4107-ba19-0b286f3c169c" providerId="ADAL" clId="{80820F6A-45CE-4934-9C98-CB9CC55C0C62}" dt="2021-06-30T03:19:43.572" v="7711" actId="478"/>
          <ac:spMkLst>
            <pc:docMk/>
            <pc:sldMk cId="1304014622" sldId="6299"/>
            <ac:spMk id="26" creationId="{38616FBC-C388-4186-87A1-F5B3DFC53050}"/>
          </ac:spMkLst>
        </pc:spChg>
        <pc:spChg chg="del">
          <ac:chgData name="Grace Laffoon" userId="09299009-87d6-4107-ba19-0b286f3c169c" providerId="ADAL" clId="{80820F6A-45CE-4934-9C98-CB9CC55C0C62}" dt="2021-06-30T03:19:37.207" v="7707" actId="478"/>
          <ac:spMkLst>
            <pc:docMk/>
            <pc:sldMk cId="1304014622" sldId="6299"/>
            <ac:spMk id="28" creationId="{852BE633-38F2-43F4-82C7-2BD40C34E006}"/>
          </ac:spMkLst>
        </pc:spChg>
        <pc:spChg chg="add mod">
          <ac:chgData name="Grace Laffoon" userId="09299009-87d6-4107-ba19-0b286f3c169c" providerId="ADAL" clId="{80820F6A-45CE-4934-9C98-CB9CC55C0C62}" dt="2021-06-30T23:55:56.456" v="8140" actId="20577"/>
          <ac:spMkLst>
            <pc:docMk/>
            <pc:sldMk cId="1304014622" sldId="6299"/>
            <ac:spMk id="29" creationId="{37A23402-25CB-4A55-93BF-2F0250D0E955}"/>
          </ac:spMkLst>
        </pc:spChg>
        <pc:spChg chg="add del mod">
          <ac:chgData name="Grace Laffoon" userId="09299009-87d6-4107-ba19-0b286f3c169c" providerId="ADAL" clId="{80820F6A-45CE-4934-9C98-CB9CC55C0C62}" dt="2021-06-30T23:55:59.323" v="8142" actId="478"/>
          <ac:spMkLst>
            <pc:docMk/>
            <pc:sldMk cId="1304014622" sldId="6299"/>
            <ac:spMk id="30" creationId="{BD6F66FA-6F71-40CE-810F-C7F03D19E8CD}"/>
          </ac:spMkLst>
        </pc:spChg>
        <pc:spChg chg="add mod">
          <ac:chgData name="Grace Laffoon" userId="09299009-87d6-4107-ba19-0b286f3c169c" providerId="ADAL" clId="{80820F6A-45CE-4934-9C98-CB9CC55C0C62}" dt="2021-06-30T23:11:06.572" v="7881" actId="20577"/>
          <ac:spMkLst>
            <pc:docMk/>
            <pc:sldMk cId="1304014622" sldId="6299"/>
            <ac:spMk id="31" creationId="{501A9159-0BF2-4096-BB83-895085973E45}"/>
          </ac:spMkLst>
        </pc:spChg>
        <pc:spChg chg="add mod">
          <ac:chgData name="Grace Laffoon" userId="09299009-87d6-4107-ba19-0b286f3c169c" providerId="ADAL" clId="{80820F6A-45CE-4934-9C98-CB9CC55C0C62}" dt="2021-06-30T23:10:37.839" v="7876" actId="1038"/>
          <ac:spMkLst>
            <pc:docMk/>
            <pc:sldMk cId="1304014622" sldId="6299"/>
            <ac:spMk id="32" creationId="{C1C63466-9A80-43FB-8AE0-8136187D9835}"/>
          </ac:spMkLst>
        </pc:spChg>
        <pc:spChg chg="add del mod">
          <ac:chgData name="Grace Laffoon" userId="09299009-87d6-4107-ba19-0b286f3c169c" providerId="ADAL" clId="{80820F6A-45CE-4934-9C98-CB9CC55C0C62}" dt="2021-06-30T23:55:58.339" v="8141" actId="478"/>
          <ac:spMkLst>
            <pc:docMk/>
            <pc:sldMk cId="1304014622" sldId="6299"/>
            <ac:spMk id="35" creationId="{5126CC77-D151-4B02-A590-BECB84A54FEC}"/>
          </ac:spMkLst>
        </pc:spChg>
        <pc:spChg chg="add mod">
          <ac:chgData name="Grace Laffoon" userId="09299009-87d6-4107-ba19-0b286f3c169c" providerId="ADAL" clId="{80820F6A-45CE-4934-9C98-CB9CC55C0C62}" dt="2021-06-30T23:23:15.472" v="7963" actId="1036"/>
          <ac:spMkLst>
            <pc:docMk/>
            <pc:sldMk cId="1304014622" sldId="6299"/>
            <ac:spMk id="36" creationId="{E240042A-FACE-4FB9-92D9-E59EAE28F1B7}"/>
          </ac:spMkLst>
        </pc:spChg>
        <pc:spChg chg="add mod">
          <ac:chgData name="Grace Laffoon" userId="09299009-87d6-4107-ba19-0b286f3c169c" providerId="ADAL" clId="{80820F6A-45CE-4934-9C98-CB9CC55C0C62}" dt="2021-06-30T23:23:15.472" v="7963" actId="1036"/>
          <ac:spMkLst>
            <pc:docMk/>
            <pc:sldMk cId="1304014622" sldId="6299"/>
            <ac:spMk id="37" creationId="{64B79726-A845-4F5D-AA35-BCBD688C8C76}"/>
          </ac:spMkLst>
        </pc:spChg>
        <pc:spChg chg="add mod">
          <ac:chgData name="Grace Laffoon" userId="09299009-87d6-4107-ba19-0b286f3c169c" providerId="ADAL" clId="{80820F6A-45CE-4934-9C98-CB9CC55C0C62}" dt="2021-06-30T23:23:35.356" v="7964" actId="1076"/>
          <ac:spMkLst>
            <pc:docMk/>
            <pc:sldMk cId="1304014622" sldId="6299"/>
            <ac:spMk id="38" creationId="{85E31A63-991A-4BCD-918E-1AEE13346217}"/>
          </ac:spMkLst>
        </pc:spChg>
        <pc:spChg chg="add mod">
          <ac:chgData name="Grace Laffoon" userId="09299009-87d6-4107-ba19-0b286f3c169c" providerId="ADAL" clId="{80820F6A-45CE-4934-9C98-CB9CC55C0C62}" dt="2021-06-30T23:23:35.356" v="7964" actId="1076"/>
          <ac:spMkLst>
            <pc:docMk/>
            <pc:sldMk cId="1304014622" sldId="6299"/>
            <ac:spMk id="39" creationId="{A9C15609-B4BC-4EF8-BCE1-41F08CF8008A}"/>
          </ac:spMkLst>
        </pc:spChg>
        <pc:spChg chg="add mod">
          <ac:chgData name="Grace Laffoon" userId="09299009-87d6-4107-ba19-0b286f3c169c" providerId="ADAL" clId="{80820F6A-45CE-4934-9C98-CB9CC55C0C62}" dt="2021-06-30T23:38:35.113" v="8001" actId="1076"/>
          <ac:spMkLst>
            <pc:docMk/>
            <pc:sldMk cId="1304014622" sldId="6299"/>
            <ac:spMk id="40" creationId="{592B3311-4C11-4D5F-952E-330B445B5280}"/>
          </ac:spMkLst>
        </pc:spChg>
        <pc:spChg chg="add mod">
          <ac:chgData name="Grace Laffoon" userId="09299009-87d6-4107-ba19-0b286f3c169c" providerId="ADAL" clId="{80820F6A-45CE-4934-9C98-CB9CC55C0C62}" dt="2021-06-30T23:38:35.113" v="8001" actId="1076"/>
          <ac:spMkLst>
            <pc:docMk/>
            <pc:sldMk cId="1304014622" sldId="6299"/>
            <ac:spMk id="41" creationId="{4B998DDA-D8F9-480C-B792-070AE907FB8B}"/>
          </ac:spMkLst>
        </pc:spChg>
        <pc:spChg chg="add mod">
          <ac:chgData name="Grace Laffoon" userId="09299009-87d6-4107-ba19-0b286f3c169c" providerId="ADAL" clId="{80820F6A-45CE-4934-9C98-CB9CC55C0C62}" dt="2021-06-30T23:38:49.111" v="8002" actId="1076"/>
          <ac:spMkLst>
            <pc:docMk/>
            <pc:sldMk cId="1304014622" sldId="6299"/>
            <ac:spMk id="42" creationId="{BEDB24EB-FC7D-4B01-B15D-512210AC0AD0}"/>
          </ac:spMkLst>
        </pc:spChg>
        <pc:spChg chg="add mod">
          <ac:chgData name="Grace Laffoon" userId="09299009-87d6-4107-ba19-0b286f3c169c" providerId="ADAL" clId="{80820F6A-45CE-4934-9C98-CB9CC55C0C62}" dt="2021-06-30T23:38:49.111" v="8002" actId="1076"/>
          <ac:spMkLst>
            <pc:docMk/>
            <pc:sldMk cId="1304014622" sldId="6299"/>
            <ac:spMk id="43" creationId="{3EACEB40-DCBF-4215-9E84-45B23B9FBF0B}"/>
          </ac:spMkLst>
        </pc:spChg>
        <pc:spChg chg="add mod">
          <ac:chgData name="Grace Laffoon" userId="09299009-87d6-4107-ba19-0b286f3c169c" providerId="ADAL" clId="{80820F6A-45CE-4934-9C98-CB9CC55C0C62}" dt="2021-06-30T23:39:03.889" v="8003" actId="1076"/>
          <ac:spMkLst>
            <pc:docMk/>
            <pc:sldMk cId="1304014622" sldId="6299"/>
            <ac:spMk id="44" creationId="{A49EBD4F-BD06-41BF-AF0D-98C289320261}"/>
          </ac:spMkLst>
        </pc:spChg>
        <pc:spChg chg="add mod">
          <ac:chgData name="Grace Laffoon" userId="09299009-87d6-4107-ba19-0b286f3c169c" providerId="ADAL" clId="{80820F6A-45CE-4934-9C98-CB9CC55C0C62}" dt="2021-06-30T23:39:03.889" v="8003" actId="1076"/>
          <ac:spMkLst>
            <pc:docMk/>
            <pc:sldMk cId="1304014622" sldId="6299"/>
            <ac:spMk id="52" creationId="{70C3D301-9F5E-4E31-A578-0E07406CE06D}"/>
          </ac:spMkLst>
        </pc:spChg>
        <pc:spChg chg="add mod">
          <ac:chgData name="Grace Laffoon" userId="09299009-87d6-4107-ba19-0b286f3c169c" providerId="ADAL" clId="{80820F6A-45CE-4934-9C98-CB9CC55C0C62}" dt="2021-06-30T23:39:15.789" v="8004" actId="1076"/>
          <ac:spMkLst>
            <pc:docMk/>
            <pc:sldMk cId="1304014622" sldId="6299"/>
            <ac:spMk id="53" creationId="{B5DA78BD-C13B-45C6-B73B-FE00218F8A97}"/>
          </ac:spMkLst>
        </pc:spChg>
        <pc:spChg chg="add mod">
          <ac:chgData name="Grace Laffoon" userId="09299009-87d6-4107-ba19-0b286f3c169c" providerId="ADAL" clId="{80820F6A-45CE-4934-9C98-CB9CC55C0C62}" dt="2021-06-30T23:39:15.789" v="8004" actId="1076"/>
          <ac:spMkLst>
            <pc:docMk/>
            <pc:sldMk cId="1304014622" sldId="6299"/>
            <ac:spMk id="54" creationId="{9D63FC03-3E79-4FA3-B339-ABD01024C9CA}"/>
          </ac:spMkLst>
        </pc:spChg>
        <pc:spChg chg="add mod">
          <ac:chgData name="Grace Laffoon" userId="09299009-87d6-4107-ba19-0b286f3c169c" providerId="ADAL" clId="{80820F6A-45CE-4934-9C98-CB9CC55C0C62}" dt="2021-06-30T23:50:32.506" v="8054" actId="1076"/>
          <ac:spMkLst>
            <pc:docMk/>
            <pc:sldMk cId="1304014622" sldId="6299"/>
            <ac:spMk id="55" creationId="{41700CD8-586D-4982-9A8F-832D3B629873}"/>
          </ac:spMkLst>
        </pc:spChg>
        <pc:spChg chg="add mod">
          <ac:chgData name="Grace Laffoon" userId="09299009-87d6-4107-ba19-0b286f3c169c" providerId="ADAL" clId="{80820F6A-45CE-4934-9C98-CB9CC55C0C62}" dt="2021-06-30T23:50:32.506" v="8054" actId="1076"/>
          <ac:spMkLst>
            <pc:docMk/>
            <pc:sldMk cId="1304014622" sldId="6299"/>
            <ac:spMk id="56" creationId="{29D79C0C-F924-49DE-A2B4-837077ABCAF3}"/>
          </ac:spMkLst>
        </pc:spChg>
        <pc:spChg chg="add del mod">
          <ac:chgData name="Grace Laffoon" userId="09299009-87d6-4107-ba19-0b286f3c169c" providerId="ADAL" clId="{80820F6A-45CE-4934-9C98-CB9CC55C0C62}" dt="2021-07-06T14:49:39.898" v="8466" actId="478"/>
          <ac:spMkLst>
            <pc:docMk/>
            <pc:sldMk cId="1304014622" sldId="6299"/>
            <ac:spMk id="57" creationId="{643F9426-C941-4830-8ECD-3F34A0E48678}"/>
          </ac:spMkLst>
        </pc:spChg>
        <pc:graphicFrameChg chg="modGraphic">
          <ac:chgData name="Grace Laffoon" userId="09299009-87d6-4107-ba19-0b286f3c169c" providerId="ADAL" clId="{80820F6A-45CE-4934-9C98-CB9CC55C0C62}" dt="2021-06-30T03:19:34.772" v="7706" actId="20577"/>
          <ac:graphicFrameMkLst>
            <pc:docMk/>
            <pc:sldMk cId="1304014622" sldId="6299"/>
            <ac:graphicFrameMk id="15" creationId="{51251AAF-6035-4BFA-86EC-F0D84338CE25}"/>
          </ac:graphicFrameMkLst>
        </pc:graphicFrameChg>
        <pc:graphicFrameChg chg="mod">
          <ac:chgData name="Grace Laffoon" userId="09299009-87d6-4107-ba19-0b286f3c169c" providerId="ADAL" clId="{80820F6A-45CE-4934-9C98-CB9CC55C0C62}" dt="2021-06-16T21:15:47.447" v="7530" actId="207"/>
          <ac:graphicFrameMkLst>
            <pc:docMk/>
            <pc:sldMk cId="1304014622" sldId="6299"/>
            <ac:graphicFrameMk id="24" creationId="{CE49AF88-7045-417F-9510-8A0EFFC4F517}"/>
          </ac:graphicFrameMkLst>
        </pc:graphicFrameChg>
        <pc:graphicFrameChg chg="mod">
          <ac:chgData name="Grace Laffoon" userId="09299009-87d6-4107-ba19-0b286f3c169c" providerId="ADAL" clId="{80820F6A-45CE-4934-9C98-CB9CC55C0C62}" dt="2021-06-16T21:15:43.518" v="7529" actId="207"/>
          <ac:graphicFrameMkLst>
            <pc:docMk/>
            <pc:sldMk cId="1304014622" sldId="6299"/>
            <ac:graphicFrameMk id="47" creationId="{BE43CD65-709E-4269-B35B-23A98EB82106}"/>
          </ac:graphicFrameMkLst>
        </pc:graphicFrameChg>
      </pc:sldChg>
      <pc:sldChg chg="addSp delSp modSp add mod addCm delCm modCm">
        <pc:chgData name="Grace Laffoon" userId="09299009-87d6-4107-ba19-0b286f3c169c" providerId="ADAL" clId="{80820F6A-45CE-4934-9C98-CB9CC55C0C62}" dt="2021-07-10T00:02:51.249" v="9377"/>
        <pc:sldMkLst>
          <pc:docMk/>
          <pc:sldMk cId="1627615450" sldId="6300"/>
        </pc:sldMkLst>
        <pc:spChg chg="mod">
          <ac:chgData name="Grace Laffoon" userId="09299009-87d6-4107-ba19-0b286f3c169c" providerId="ADAL" clId="{80820F6A-45CE-4934-9C98-CB9CC55C0C62}" dt="2021-07-10T00:02:51.249" v="9377"/>
          <ac:spMkLst>
            <pc:docMk/>
            <pc:sldMk cId="1627615450" sldId="6300"/>
            <ac:spMk id="5" creationId="{ECB98320-613F-4ED3-B888-B0C08836FDF4}"/>
          </ac:spMkLst>
        </pc:spChg>
        <pc:spChg chg="add del">
          <ac:chgData name="Grace Laffoon" userId="09299009-87d6-4107-ba19-0b286f3c169c" providerId="ADAL" clId="{80820F6A-45CE-4934-9C98-CB9CC55C0C62}" dt="2021-06-30T03:50:19.992" v="7748" actId="478"/>
          <ac:spMkLst>
            <pc:docMk/>
            <pc:sldMk cId="1627615450" sldId="6300"/>
            <ac:spMk id="9" creationId="{493D5E5B-CEF4-4BE6-8381-8C1DDF212170}"/>
          </ac:spMkLst>
        </pc:spChg>
        <pc:spChg chg="add mod">
          <ac:chgData name="Grace Laffoon" userId="09299009-87d6-4107-ba19-0b286f3c169c" providerId="ADAL" clId="{80820F6A-45CE-4934-9C98-CB9CC55C0C62}" dt="2021-06-16T20:57:53.513" v="7436"/>
          <ac:spMkLst>
            <pc:docMk/>
            <pc:sldMk cId="1627615450" sldId="6300"/>
            <ac:spMk id="63" creationId="{45475FB6-92CF-4F76-8E97-1A148D95F736}"/>
          </ac:spMkLst>
        </pc:spChg>
        <pc:spChg chg="add mod">
          <ac:chgData name="Grace Laffoon" userId="09299009-87d6-4107-ba19-0b286f3c169c" providerId="ADAL" clId="{80820F6A-45CE-4934-9C98-CB9CC55C0C62}" dt="2021-07-06T14:18:53.198" v="8189" actId="1076"/>
          <ac:spMkLst>
            <pc:docMk/>
            <pc:sldMk cId="1627615450" sldId="6300"/>
            <ac:spMk id="63" creationId="{B04B402A-4888-438D-9949-20289A66A6BD}"/>
          </ac:spMkLst>
        </pc:spChg>
        <pc:spChg chg="add mod">
          <ac:chgData name="Grace Laffoon" userId="09299009-87d6-4107-ba19-0b286f3c169c" providerId="ADAL" clId="{80820F6A-45CE-4934-9C98-CB9CC55C0C62}" dt="2021-07-06T14:18:53.198" v="8189" actId="1076"/>
          <ac:spMkLst>
            <pc:docMk/>
            <pc:sldMk cId="1627615450" sldId="6300"/>
            <ac:spMk id="64" creationId="{ED9CDA84-4886-496A-B50B-46EFC10DDA33}"/>
          </ac:spMkLst>
        </pc:spChg>
        <pc:spChg chg="del">
          <ac:chgData name="Grace Laffoon" userId="09299009-87d6-4107-ba19-0b286f3c169c" providerId="ADAL" clId="{80820F6A-45CE-4934-9C98-CB9CC55C0C62}" dt="2021-06-30T03:50:21.531" v="7750" actId="478"/>
          <ac:spMkLst>
            <pc:docMk/>
            <pc:sldMk cId="1627615450" sldId="6300"/>
            <ac:spMk id="65" creationId="{7C4C8DD1-C509-46F5-950A-EF9DA7EAC76D}"/>
          </ac:spMkLst>
        </pc:spChg>
        <pc:spChg chg="add del mod">
          <ac:chgData name="Grace Laffoon" userId="09299009-87d6-4107-ba19-0b286f3c169c" providerId="ADAL" clId="{80820F6A-45CE-4934-9C98-CB9CC55C0C62}" dt="2021-07-06T14:20:43.048" v="8199"/>
          <ac:spMkLst>
            <pc:docMk/>
            <pc:sldMk cId="1627615450" sldId="6300"/>
            <ac:spMk id="65" creationId="{DCEC0458-06A8-4AC3-B69B-A3B88D7DEC8A}"/>
          </ac:spMkLst>
        </pc:spChg>
        <pc:spChg chg="mod ord">
          <ac:chgData name="Grace Laffoon" userId="09299009-87d6-4107-ba19-0b286f3c169c" providerId="ADAL" clId="{80820F6A-45CE-4934-9C98-CB9CC55C0C62}" dt="2021-06-30T03:46:03.406" v="7736" actId="20577"/>
          <ac:spMkLst>
            <pc:docMk/>
            <pc:sldMk cId="1627615450" sldId="6300"/>
            <ac:spMk id="67" creationId="{23301AEB-0CB4-46E1-97B4-96FAAD23CE29}"/>
          </ac:spMkLst>
        </pc:spChg>
        <pc:spChg chg="add del mod">
          <ac:chgData name="Grace Laffoon" userId="09299009-87d6-4107-ba19-0b286f3c169c" providerId="ADAL" clId="{80820F6A-45CE-4934-9C98-CB9CC55C0C62}" dt="2021-07-06T14:20:43.048" v="8199"/>
          <ac:spMkLst>
            <pc:docMk/>
            <pc:sldMk cId="1627615450" sldId="6300"/>
            <ac:spMk id="69" creationId="{7251431C-756A-40C6-9E2E-BB40D8DC0BBA}"/>
          </ac:spMkLst>
        </pc:spChg>
        <pc:spChg chg="add del mod">
          <ac:chgData name="Grace Laffoon" userId="09299009-87d6-4107-ba19-0b286f3c169c" providerId="ADAL" clId="{80820F6A-45CE-4934-9C98-CB9CC55C0C62}" dt="2021-06-30T03:50:18.525" v="7746" actId="478"/>
          <ac:spMkLst>
            <pc:docMk/>
            <pc:sldMk cId="1627615450" sldId="6300"/>
            <ac:spMk id="69" creationId="{C31063C4-1729-4CCE-A050-C3A1DDE2501F}"/>
          </ac:spMkLst>
        </pc:spChg>
        <pc:spChg chg="add mod">
          <ac:chgData name="Grace Laffoon" userId="09299009-87d6-4107-ba19-0b286f3c169c" providerId="ADAL" clId="{80820F6A-45CE-4934-9C98-CB9CC55C0C62}" dt="2021-07-06T14:20:51.248" v="8203" actId="20577"/>
          <ac:spMkLst>
            <pc:docMk/>
            <pc:sldMk cId="1627615450" sldId="6300"/>
            <ac:spMk id="75" creationId="{05B43EC4-E7DE-45C9-A838-BD2DCAFBF079}"/>
          </ac:spMkLst>
        </pc:spChg>
        <pc:spChg chg="add del mod">
          <ac:chgData name="Grace Laffoon" userId="09299009-87d6-4107-ba19-0b286f3c169c" providerId="ADAL" clId="{80820F6A-45CE-4934-9C98-CB9CC55C0C62}" dt="2021-06-30T03:50:20.490" v="7749" actId="478"/>
          <ac:spMkLst>
            <pc:docMk/>
            <pc:sldMk cId="1627615450" sldId="6300"/>
            <ac:spMk id="75" creationId="{CF5FB4A8-B9D8-439F-B3B4-64822CCC297B}"/>
          </ac:spMkLst>
        </pc:spChg>
        <pc:spChg chg="add del mod">
          <ac:chgData name="Grace Laffoon" userId="09299009-87d6-4107-ba19-0b286f3c169c" providerId="ADAL" clId="{80820F6A-45CE-4934-9C98-CB9CC55C0C62}" dt="2021-06-30T03:50:19.149" v="7747" actId="478"/>
          <ac:spMkLst>
            <pc:docMk/>
            <pc:sldMk cId="1627615450" sldId="6300"/>
            <ac:spMk id="76" creationId="{1AD09EF3-31CC-4D46-974A-A928ED26C221}"/>
          </ac:spMkLst>
        </pc:spChg>
        <pc:spChg chg="add mod">
          <ac:chgData name="Grace Laffoon" userId="09299009-87d6-4107-ba19-0b286f3c169c" providerId="ADAL" clId="{80820F6A-45CE-4934-9C98-CB9CC55C0C62}" dt="2021-07-06T14:20:46.931" v="8201" actId="1076"/>
          <ac:spMkLst>
            <pc:docMk/>
            <pc:sldMk cId="1627615450" sldId="6300"/>
            <ac:spMk id="76" creationId="{7A187627-7DF9-41BE-9D85-E51CAC0D8404}"/>
          </ac:spMkLst>
        </pc:spChg>
        <pc:spChg chg="add mod">
          <ac:chgData name="Grace Laffoon" userId="09299009-87d6-4107-ba19-0b286f3c169c" providerId="ADAL" clId="{80820F6A-45CE-4934-9C98-CB9CC55C0C62}" dt="2021-07-06T14:49:04.682" v="8417" actId="20577"/>
          <ac:spMkLst>
            <pc:docMk/>
            <pc:sldMk cId="1627615450" sldId="6300"/>
            <ac:spMk id="77" creationId="{227F9F68-4D70-4865-8138-968A44B881AF}"/>
          </ac:spMkLst>
        </pc:spChg>
        <pc:spChg chg="add del mod">
          <ac:chgData name="Grace Laffoon" userId="09299009-87d6-4107-ba19-0b286f3c169c" providerId="ADAL" clId="{80820F6A-45CE-4934-9C98-CB9CC55C0C62}" dt="2021-07-06T14:49:07.914" v="8420" actId="478"/>
          <ac:spMkLst>
            <pc:docMk/>
            <pc:sldMk cId="1627615450" sldId="6300"/>
            <ac:spMk id="78" creationId="{A676043C-5C27-4D7D-BB77-454BC7A4F939}"/>
          </ac:spMkLst>
        </pc:spChg>
        <pc:spChg chg="add del mod">
          <ac:chgData name="Grace Laffoon" userId="09299009-87d6-4107-ba19-0b286f3c169c" providerId="ADAL" clId="{80820F6A-45CE-4934-9C98-CB9CC55C0C62}" dt="2021-07-06T14:21:26.034" v="8212" actId="478"/>
          <ac:spMkLst>
            <pc:docMk/>
            <pc:sldMk cId="1627615450" sldId="6300"/>
            <ac:spMk id="79" creationId="{2D298462-489B-456B-90FB-E22C63BDEBF3}"/>
          </ac:spMkLst>
        </pc:spChg>
        <pc:spChg chg="add mod">
          <ac:chgData name="Grace Laffoon" userId="09299009-87d6-4107-ba19-0b286f3c169c" providerId="ADAL" clId="{80820F6A-45CE-4934-9C98-CB9CC55C0C62}" dt="2021-07-06T14:29:40.981" v="8266" actId="1076"/>
          <ac:spMkLst>
            <pc:docMk/>
            <pc:sldMk cId="1627615450" sldId="6300"/>
            <ac:spMk id="80" creationId="{844F1852-EBD8-4433-BE4A-EEA1A465E9BF}"/>
          </ac:spMkLst>
        </pc:spChg>
        <pc:spChg chg="add mod">
          <ac:chgData name="Grace Laffoon" userId="09299009-87d6-4107-ba19-0b286f3c169c" providerId="ADAL" clId="{80820F6A-45CE-4934-9C98-CB9CC55C0C62}" dt="2021-07-06T14:29:40.981" v="8266" actId="1076"/>
          <ac:spMkLst>
            <pc:docMk/>
            <pc:sldMk cId="1627615450" sldId="6300"/>
            <ac:spMk id="81" creationId="{D23091AC-98EF-4CFD-9D14-9EBC0E5F9C75}"/>
          </ac:spMkLst>
        </pc:spChg>
        <pc:spChg chg="add mod">
          <ac:chgData name="Grace Laffoon" userId="09299009-87d6-4107-ba19-0b286f3c169c" providerId="ADAL" clId="{80820F6A-45CE-4934-9C98-CB9CC55C0C62}" dt="2021-07-06T14:31:04.731" v="8272" actId="1038"/>
          <ac:spMkLst>
            <pc:docMk/>
            <pc:sldMk cId="1627615450" sldId="6300"/>
            <ac:spMk id="82" creationId="{830073D6-7E5A-419E-8256-9F13782FD455}"/>
          </ac:spMkLst>
        </pc:spChg>
        <pc:spChg chg="add mod">
          <ac:chgData name="Grace Laffoon" userId="09299009-87d6-4107-ba19-0b286f3c169c" providerId="ADAL" clId="{80820F6A-45CE-4934-9C98-CB9CC55C0C62}" dt="2021-07-06T14:31:04.731" v="8272" actId="1038"/>
          <ac:spMkLst>
            <pc:docMk/>
            <pc:sldMk cId="1627615450" sldId="6300"/>
            <ac:spMk id="83" creationId="{AB1A618B-07AE-4A59-8F61-A1C2F844152A}"/>
          </ac:spMkLst>
        </pc:spChg>
        <pc:spChg chg="add mod">
          <ac:chgData name="Grace Laffoon" userId="09299009-87d6-4107-ba19-0b286f3c169c" providerId="ADAL" clId="{80820F6A-45CE-4934-9C98-CB9CC55C0C62}" dt="2021-07-06T14:32:53.731" v="8280" actId="20577"/>
          <ac:spMkLst>
            <pc:docMk/>
            <pc:sldMk cId="1627615450" sldId="6300"/>
            <ac:spMk id="84" creationId="{1FF90D3E-EC5A-47FE-B8D6-F87EC2FA84F5}"/>
          </ac:spMkLst>
        </pc:spChg>
        <pc:spChg chg="add mod">
          <ac:chgData name="Grace Laffoon" userId="09299009-87d6-4107-ba19-0b286f3c169c" providerId="ADAL" clId="{80820F6A-45CE-4934-9C98-CB9CC55C0C62}" dt="2021-07-06T14:32:50.872" v="8278" actId="1076"/>
          <ac:spMkLst>
            <pc:docMk/>
            <pc:sldMk cId="1627615450" sldId="6300"/>
            <ac:spMk id="85" creationId="{35EFB92A-1EF1-48B2-98F6-E776674BB0D1}"/>
          </ac:spMkLst>
        </pc:spChg>
        <pc:spChg chg="add mod">
          <ac:chgData name="Grace Laffoon" userId="09299009-87d6-4107-ba19-0b286f3c169c" providerId="ADAL" clId="{80820F6A-45CE-4934-9C98-CB9CC55C0C62}" dt="2021-07-06T14:38:55.078" v="8321" actId="1076"/>
          <ac:spMkLst>
            <pc:docMk/>
            <pc:sldMk cId="1627615450" sldId="6300"/>
            <ac:spMk id="98" creationId="{A6242AA8-BA7D-4BCF-AE18-F8E994AEFE3D}"/>
          </ac:spMkLst>
        </pc:spChg>
        <pc:spChg chg="del">
          <ac:chgData name="Grace Laffoon" userId="09299009-87d6-4107-ba19-0b286f3c169c" providerId="ADAL" clId="{80820F6A-45CE-4934-9C98-CB9CC55C0C62}" dt="2021-06-30T03:50:24.656" v="7751" actId="478"/>
          <ac:spMkLst>
            <pc:docMk/>
            <pc:sldMk cId="1627615450" sldId="6300"/>
            <ac:spMk id="98" creationId="{B1B4F797-6866-4A1A-9253-35663445E82B}"/>
          </ac:spMkLst>
        </pc:spChg>
        <pc:spChg chg="add mod">
          <ac:chgData name="Grace Laffoon" userId="09299009-87d6-4107-ba19-0b286f3c169c" providerId="ADAL" clId="{80820F6A-45CE-4934-9C98-CB9CC55C0C62}" dt="2021-07-06T14:38:55.078" v="8321" actId="1076"/>
          <ac:spMkLst>
            <pc:docMk/>
            <pc:sldMk cId="1627615450" sldId="6300"/>
            <ac:spMk id="99" creationId="{7D99B7FC-E215-4D20-8E10-CD199D8FA545}"/>
          </ac:spMkLst>
        </pc:spChg>
        <pc:spChg chg="add mod">
          <ac:chgData name="Grace Laffoon" userId="09299009-87d6-4107-ba19-0b286f3c169c" providerId="ADAL" clId="{80820F6A-45CE-4934-9C98-CB9CC55C0C62}" dt="2021-07-06T14:40:26.974" v="8331" actId="1076"/>
          <ac:spMkLst>
            <pc:docMk/>
            <pc:sldMk cId="1627615450" sldId="6300"/>
            <ac:spMk id="100" creationId="{123F2CC4-41CD-4B26-A198-97F6087C7EAA}"/>
          </ac:spMkLst>
        </pc:spChg>
        <pc:spChg chg="add mod">
          <ac:chgData name="Grace Laffoon" userId="09299009-87d6-4107-ba19-0b286f3c169c" providerId="ADAL" clId="{80820F6A-45CE-4934-9C98-CB9CC55C0C62}" dt="2021-07-06T14:40:26.974" v="8331" actId="1076"/>
          <ac:spMkLst>
            <pc:docMk/>
            <pc:sldMk cId="1627615450" sldId="6300"/>
            <ac:spMk id="101" creationId="{84BAA2FD-C7A3-42E3-9698-9BB6DDF8D151}"/>
          </ac:spMkLst>
        </pc:spChg>
        <pc:spChg chg="add del mod">
          <ac:chgData name="Grace Laffoon" userId="09299009-87d6-4107-ba19-0b286f3c169c" providerId="ADAL" clId="{80820F6A-45CE-4934-9C98-CB9CC55C0C62}" dt="2021-07-06T14:49:06.530" v="8418" actId="478"/>
          <ac:spMkLst>
            <pc:docMk/>
            <pc:sldMk cId="1627615450" sldId="6300"/>
            <ac:spMk id="102" creationId="{AEBAB285-559C-46B6-92F6-0516DBA9EF57}"/>
          </ac:spMkLst>
        </pc:spChg>
        <pc:spChg chg="add mod">
          <ac:chgData name="Grace Laffoon" userId="09299009-87d6-4107-ba19-0b286f3c169c" providerId="ADAL" clId="{80820F6A-45CE-4934-9C98-CB9CC55C0C62}" dt="2021-07-06T14:42:07.931" v="8339" actId="20577"/>
          <ac:spMkLst>
            <pc:docMk/>
            <pc:sldMk cId="1627615450" sldId="6300"/>
            <ac:spMk id="103" creationId="{C22F6357-7242-45F5-9DDF-661ECD86A01B}"/>
          </ac:spMkLst>
        </pc:spChg>
        <pc:spChg chg="add mod">
          <ac:chgData name="Grace Laffoon" userId="09299009-87d6-4107-ba19-0b286f3c169c" providerId="ADAL" clId="{80820F6A-45CE-4934-9C98-CB9CC55C0C62}" dt="2021-07-06T14:42:05.760" v="8337" actId="1076"/>
          <ac:spMkLst>
            <pc:docMk/>
            <pc:sldMk cId="1627615450" sldId="6300"/>
            <ac:spMk id="104" creationId="{033681F0-6842-42D6-A2B8-99757008A63B}"/>
          </ac:spMkLst>
        </pc:spChg>
        <pc:spChg chg="add mod">
          <ac:chgData name="Grace Laffoon" userId="09299009-87d6-4107-ba19-0b286f3c169c" providerId="ADAL" clId="{80820F6A-45CE-4934-9C98-CB9CC55C0C62}" dt="2021-07-06T14:43:08.905" v="8348" actId="1076"/>
          <ac:spMkLst>
            <pc:docMk/>
            <pc:sldMk cId="1627615450" sldId="6300"/>
            <ac:spMk id="105" creationId="{13092476-46A7-49BD-8A09-45089CB2FE26}"/>
          </ac:spMkLst>
        </pc:spChg>
        <pc:spChg chg="add mod">
          <ac:chgData name="Grace Laffoon" userId="09299009-87d6-4107-ba19-0b286f3c169c" providerId="ADAL" clId="{80820F6A-45CE-4934-9C98-CB9CC55C0C62}" dt="2021-07-06T14:43:08.905" v="8348" actId="1076"/>
          <ac:spMkLst>
            <pc:docMk/>
            <pc:sldMk cId="1627615450" sldId="6300"/>
            <ac:spMk id="106" creationId="{CE2907ED-C6FB-465F-B378-902F2AE32BCD}"/>
          </ac:spMkLst>
        </pc:spChg>
        <pc:spChg chg="add del mod">
          <ac:chgData name="Grace Laffoon" userId="09299009-87d6-4107-ba19-0b286f3c169c" providerId="ADAL" clId="{80820F6A-45CE-4934-9C98-CB9CC55C0C62}" dt="2021-07-06T14:49:07.233" v="8419" actId="478"/>
          <ac:spMkLst>
            <pc:docMk/>
            <pc:sldMk cId="1627615450" sldId="6300"/>
            <ac:spMk id="107" creationId="{64113A64-E4AA-409C-A5AE-244D7D694934}"/>
          </ac:spMkLst>
        </pc:spChg>
        <pc:grpChg chg="del">
          <ac:chgData name="Grace Laffoon" userId="09299009-87d6-4107-ba19-0b286f3c169c" providerId="ADAL" clId="{80820F6A-45CE-4934-9C98-CB9CC55C0C62}" dt="2021-06-30T03:23:31.006" v="7716" actId="478"/>
          <ac:grpSpMkLst>
            <pc:docMk/>
            <pc:sldMk cId="1627615450" sldId="6300"/>
            <ac:grpSpMk id="79" creationId="{8FC4705F-9085-4C3F-B430-912BA60BBCB9}"/>
          </ac:grpSpMkLst>
        </pc:grpChg>
        <pc:grpChg chg="del mod">
          <ac:chgData name="Grace Laffoon" userId="09299009-87d6-4107-ba19-0b286f3c169c" providerId="ADAL" clId="{80820F6A-45CE-4934-9C98-CB9CC55C0C62}" dt="2021-06-30T03:23:38.358" v="7718" actId="478"/>
          <ac:grpSpMkLst>
            <pc:docMk/>
            <pc:sldMk cId="1627615450" sldId="6300"/>
            <ac:grpSpMk id="82" creationId="{AC8BE1F0-5DDE-4265-830E-5C7BBF8EAE7C}"/>
          </ac:grpSpMkLst>
        </pc:grpChg>
        <pc:grpChg chg="add del mod ord">
          <ac:chgData name="Grace Laffoon" userId="09299009-87d6-4107-ba19-0b286f3c169c" providerId="ADAL" clId="{80820F6A-45CE-4934-9C98-CB9CC55C0C62}" dt="2021-06-30T03:23:29.017" v="7715" actId="167"/>
          <ac:grpSpMkLst>
            <pc:docMk/>
            <pc:sldMk cId="1627615450" sldId="6300"/>
            <ac:grpSpMk id="90" creationId="{2E557205-BFBB-425A-AA72-BCAC4B5CE2BD}"/>
          </ac:grpSpMkLst>
        </pc:grpChg>
        <pc:graphicFrameChg chg="mod">
          <ac:chgData name="Grace Laffoon" userId="09299009-87d6-4107-ba19-0b286f3c169c" providerId="ADAL" clId="{80820F6A-45CE-4934-9C98-CB9CC55C0C62}" dt="2021-06-16T21:15:54.327" v="7531" actId="207"/>
          <ac:graphicFrameMkLst>
            <pc:docMk/>
            <pc:sldMk cId="1627615450" sldId="6300"/>
            <ac:graphicFrameMk id="28" creationId="{0A07FE0A-7537-4B65-BEC9-C021448FE28B}"/>
          </ac:graphicFrameMkLst>
        </pc:graphicFrameChg>
        <pc:graphicFrameChg chg="mod">
          <ac:chgData name="Grace Laffoon" userId="09299009-87d6-4107-ba19-0b286f3c169c" providerId="ADAL" clId="{80820F6A-45CE-4934-9C98-CB9CC55C0C62}" dt="2021-06-16T21:16:16.965" v="7538" actId="207"/>
          <ac:graphicFrameMkLst>
            <pc:docMk/>
            <pc:sldMk cId="1627615450" sldId="6300"/>
            <ac:graphicFrameMk id="36" creationId="{C1CD5664-AA1E-49AF-8700-D4918778B110}"/>
          </ac:graphicFrameMkLst>
        </pc:graphicFrameChg>
        <pc:graphicFrameChg chg="mod">
          <ac:chgData name="Grace Laffoon" userId="09299009-87d6-4107-ba19-0b286f3c169c" providerId="ADAL" clId="{80820F6A-45CE-4934-9C98-CB9CC55C0C62}" dt="2021-06-16T21:16:33.799" v="7540" actId="207"/>
          <ac:graphicFrameMkLst>
            <pc:docMk/>
            <pc:sldMk cId="1627615450" sldId="6300"/>
            <ac:graphicFrameMk id="43" creationId="{2B457C6F-A384-43E8-9333-A924BA193619}"/>
          </ac:graphicFrameMkLst>
        </pc:graphicFrameChg>
        <pc:graphicFrameChg chg="mod">
          <ac:chgData name="Grace Laffoon" userId="09299009-87d6-4107-ba19-0b286f3c169c" providerId="ADAL" clId="{80820F6A-45CE-4934-9C98-CB9CC55C0C62}" dt="2021-06-16T21:31:30.391" v="7543" actId="207"/>
          <ac:graphicFrameMkLst>
            <pc:docMk/>
            <pc:sldMk cId="1627615450" sldId="6300"/>
            <ac:graphicFrameMk id="48" creationId="{48F9130D-009E-4B6F-A213-38E52BFBD24A}"/>
          </ac:graphicFrameMkLst>
        </pc:graphicFrameChg>
        <pc:graphicFrameChg chg="mod">
          <ac:chgData name="Grace Laffoon" userId="09299009-87d6-4107-ba19-0b286f3c169c" providerId="ADAL" clId="{80820F6A-45CE-4934-9C98-CB9CC55C0C62}" dt="2021-06-30T03:44:54.739" v="7726" actId="20577"/>
          <ac:graphicFrameMkLst>
            <pc:docMk/>
            <pc:sldMk cId="1627615450" sldId="6300"/>
            <ac:graphicFrameMk id="56" creationId="{9115C81E-CAB1-41DD-9044-085B0ED264AE}"/>
          </ac:graphicFrameMkLst>
        </pc:graphicFrameChg>
        <pc:graphicFrameChg chg="mod">
          <ac:chgData name="Grace Laffoon" userId="09299009-87d6-4107-ba19-0b286f3c169c" providerId="ADAL" clId="{80820F6A-45CE-4934-9C98-CB9CC55C0C62}" dt="2021-06-16T21:16:12.979" v="7537" actId="207"/>
          <ac:graphicFrameMkLst>
            <pc:docMk/>
            <pc:sldMk cId="1627615450" sldId="6300"/>
            <ac:graphicFrameMk id="81" creationId="{A3BABE65-016B-4E5E-912F-5B5B605FAC3D}"/>
          </ac:graphicFrameMkLst>
        </pc:graphicFrameChg>
        <pc:graphicFrameChg chg="add del ord topLvl">
          <ac:chgData name="Grace Laffoon" userId="09299009-87d6-4107-ba19-0b286f3c169c" providerId="ADAL" clId="{80820F6A-45CE-4934-9C98-CB9CC55C0C62}" dt="2021-06-30T03:23:02.555" v="7714" actId="478"/>
          <ac:graphicFrameMkLst>
            <pc:docMk/>
            <pc:sldMk cId="1627615450" sldId="6300"/>
            <ac:graphicFrameMk id="91" creationId="{0845EC30-C743-4396-9751-4C08E01ECCA3}"/>
          </ac:graphicFrameMkLst>
        </pc:graphicFrameChg>
        <pc:picChg chg="mod">
          <ac:chgData name="Grace Laffoon" userId="09299009-87d6-4107-ba19-0b286f3c169c" providerId="ADAL" clId="{80820F6A-45CE-4934-9C98-CB9CC55C0C62}" dt="2021-06-16T21:16:10.241" v="7536" actId="207"/>
          <ac:picMkLst>
            <pc:docMk/>
            <pc:sldMk cId="1627615450" sldId="6300"/>
            <ac:picMk id="72" creationId="{9A1BE950-CA9E-45FB-9BC9-BE2BC9306C69}"/>
          </ac:picMkLst>
        </pc:picChg>
        <pc:picChg chg="mod">
          <ac:chgData name="Grace Laffoon" userId="09299009-87d6-4107-ba19-0b286f3c169c" providerId="ADAL" clId="{80820F6A-45CE-4934-9C98-CB9CC55C0C62}" dt="2021-06-16T21:31:35.919" v="7544" actId="207"/>
          <ac:picMkLst>
            <pc:docMk/>
            <pc:sldMk cId="1627615450" sldId="6300"/>
            <ac:picMk id="73" creationId="{A061D6D0-02C2-42BE-830D-BFE3DB6B7E78}"/>
          </ac:picMkLst>
        </pc:picChg>
        <pc:picChg chg="mod">
          <ac:chgData name="Grace Laffoon" userId="09299009-87d6-4107-ba19-0b286f3c169c" providerId="ADAL" clId="{80820F6A-45CE-4934-9C98-CB9CC55C0C62}" dt="2021-06-16T21:16:08.342" v="7535" actId="207"/>
          <ac:picMkLst>
            <pc:docMk/>
            <pc:sldMk cId="1627615450" sldId="6300"/>
            <ac:picMk id="80" creationId="{B4537B4B-B838-4DEC-890A-A1156CF29569}"/>
          </ac:picMkLst>
        </pc:picChg>
        <pc:picChg chg="mod topLvl">
          <ac:chgData name="Grace Laffoon" userId="09299009-87d6-4107-ba19-0b286f3c169c" providerId="ADAL" clId="{80820F6A-45CE-4934-9C98-CB9CC55C0C62}" dt="2021-06-30T03:23:02.555" v="7714" actId="478"/>
          <ac:picMkLst>
            <pc:docMk/>
            <pc:sldMk cId="1627615450" sldId="6300"/>
            <ac:picMk id="92" creationId="{2C70BA57-FD2B-4245-86FE-DFA13A2AD8E6}"/>
          </ac:picMkLst>
        </pc:picChg>
      </pc:sldChg>
      <pc:sldChg chg="addSp delSp modSp add mod">
        <pc:chgData name="Grace Laffoon" userId="09299009-87d6-4107-ba19-0b286f3c169c" providerId="ADAL" clId="{80820F6A-45CE-4934-9C98-CB9CC55C0C62}" dt="2021-07-10T00:02:54.541" v="9378"/>
        <pc:sldMkLst>
          <pc:docMk/>
          <pc:sldMk cId="2230348364" sldId="6301"/>
        </pc:sldMkLst>
        <pc:spChg chg="mod">
          <ac:chgData name="Grace Laffoon" userId="09299009-87d6-4107-ba19-0b286f3c169c" providerId="ADAL" clId="{80820F6A-45CE-4934-9C98-CB9CC55C0C62}" dt="2021-07-10T00:02:54.541" v="9378"/>
          <ac:spMkLst>
            <pc:docMk/>
            <pc:sldMk cId="2230348364" sldId="6301"/>
            <ac:spMk id="5" creationId="{8BB623AE-02DC-409A-816E-FBF2A20EC8A1}"/>
          </ac:spMkLst>
        </pc:spChg>
        <pc:spChg chg="add del mod">
          <ac:chgData name="Grace Laffoon" userId="09299009-87d6-4107-ba19-0b286f3c169c" providerId="ADAL" clId="{80820F6A-45CE-4934-9C98-CB9CC55C0C62}" dt="2021-06-30T23:56:08.737" v="8160" actId="478"/>
          <ac:spMkLst>
            <pc:docMk/>
            <pc:sldMk cId="2230348364" sldId="6301"/>
            <ac:spMk id="9" creationId="{D403CD72-8FD8-4B38-92FC-EC4D6155C23C}"/>
          </ac:spMkLst>
        </pc:spChg>
        <pc:spChg chg="add mod">
          <ac:chgData name="Grace Laffoon" userId="09299009-87d6-4107-ba19-0b286f3c169c" providerId="ADAL" clId="{80820F6A-45CE-4934-9C98-CB9CC55C0C62}" dt="2021-06-16T20:57:54.691" v="7437"/>
          <ac:spMkLst>
            <pc:docMk/>
            <pc:sldMk cId="2230348364" sldId="6301"/>
            <ac:spMk id="25" creationId="{2200D192-C55C-4C99-A4D8-BF71CAC9BCB2}"/>
          </ac:spMkLst>
        </pc:spChg>
        <pc:spChg chg="del mod">
          <ac:chgData name="Grace Laffoon" userId="09299009-87d6-4107-ba19-0b286f3c169c" providerId="ADAL" clId="{80820F6A-45CE-4934-9C98-CB9CC55C0C62}" dt="2021-06-30T03:59:43.074" v="7770" actId="478"/>
          <ac:spMkLst>
            <pc:docMk/>
            <pc:sldMk cId="2230348364" sldId="6301"/>
            <ac:spMk id="26" creationId="{4765C5DA-BB98-4E2C-A8AB-BE5A42C054FE}"/>
          </ac:spMkLst>
        </pc:spChg>
        <pc:spChg chg="add mod">
          <ac:chgData name="Grace Laffoon" userId="09299009-87d6-4107-ba19-0b286f3c169c" providerId="ADAL" clId="{80820F6A-45CE-4934-9C98-CB9CC55C0C62}" dt="2021-06-30T23:56:06.589" v="8159" actId="20577"/>
          <ac:spMkLst>
            <pc:docMk/>
            <pc:sldMk cId="2230348364" sldId="6301"/>
            <ac:spMk id="27" creationId="{EBA49E7E-9507-47B3-8A0E-5D6AE516F21C}"/>
          </ac:spMkLst>
        </pc:spChg>
        <pc:spChg chg="del">
          <ac:chgData name="Grace Laffoon" userId="09299009-87d6-4107-ba19-0b286f3c169c" providerId="ADAL" clId="{80820F6A-45CE-4934-9C98-CB9CC55C0C62}" dt="2021-06-30T03:59:42.289" v="7769" actId="478"/>
          <ac:spMkLst>
            <pc:docMk/>
            <pc:sldMk cId="2230348364" sldId="6301"/>
            <ac:spMk id="28" creationId="{6FA57115-2963-4EFE-A85A-0D36F5230C7F}"/>
          </ac:spMkLst>
        </pc:spChg>
        <pc:spChg chg="add del mod">
          <ac:chgData name="Grace Laffoon" userId="09299009-87d6-4107-ba19-0b286f3c169c" providerId="ADAL" clId="{80820F6A-45CE-4934-9C98-CB9CC55C0C62}" dt="2021-06-30T23:56:09.972" v="8161" actId="478"/>
          <ac:spMkLst>
            <pc:docMk/>
            <pc:sldMk cId="2230348364" sldId="6301"/>
            <ac:spMk id="29" creationId="{4563C0D2-B332-4E15-B2F2-3C5370513C85}"/>
          </ac:spMkLst>
        </pc:spChg>
        <pc:spChg chg="add del mod">
          <ac:chgData name="Grace Laffoon" userId="09299009-87d6-4107-ba19-0b286f3c169c" providerId="ADAL" clId="{80820F6A-45CE-4934-9C98-CB9CC55C0C62}" dt="2021-06-30T23:09:15.472" v="7870" actId="478"/>
          <ac:spMkLst>
            <pc:docMk/>
            <pc:sldMk cId="2230348364" sldId="6301"/>
            <ac:spMk id="30" creationId="{B9986171-5828-40B6-8A17-AFD116BB19E0}"/>
          </ac:spMkLst>
        </pc:spChg>
        <pc:spChg chg="add mod">
          <ac:chgData name="Grace Laffoon" userId="09299009-87d6-4107-ba19-0b286f3c169c" providerId="ADAL" clId="{80820F6A-45CE-4934-9C98-CB9CC55C0C62}" dt="2021-06-30T23:11:50.139" v="7893" actId="20577"/>
          <ac:spMkLst>
            <pc:docMk/>
            <pc:sldMk cId="2230348364" sldId="6301"/>
            <ac:spMk id="31" creationId="{817AC429-CD7D-4EEA-99F5-A075F715805F}"/>
          </ac:spMkLst>
        </pc:spChg>
        <pc:spChg chg="add mod">
          <ac:chgData name="Grace Laffoon" userId="09299009-87d6-4107-ba19-0b286f3c169c" providerId="ADAL" clId="{80820F6A-45CE-4934-9C98-CB9CC55C0C62}" dt="2021-06-30T23:11:45.872" v="7891"/>
          <ac:spMkLst>
            <pc:docMk/>
            <pc:sldMk cId="2230348364" sldId="6301"/>
            <ac:spMk id="32" creationId="{06773C84-AC98-4EE0-8941-99B637F89DCB}"/>
          </ac:spMkLst>
        </pc:spChg>
        <pc:spChg chg="add mod">
          <ac:chgData name="Grace Laffoon" userId="09299009-87d6-4107-ba19-0b286f3c169c" providerId="ADAL" clId="{80820F6A-45CE-4934-9C98-CB9CC55C0C62}" dt="2021-06-30T23:17:18.700" v="7927" actId="207"/>
          <ac:spMkLst>
            <pc:docMk/>
            <pc:sldMk cId="2230348364" sldId="6301"/>
            <ac:spMk id="35" creationId="{525CDFF5-DF25-4CF0-8400-2D8FC6A94ADE}"/>
          </ac:spMkLst>
        </pc:spChg>
        <pc:spChg chg="add mod">
          <ac:chgData name="Grace Laffoon" userId="09299009-87d6-4107-ba19-0b286f3c169c" providerId="ADAL" clId="{80820F6A-45CE-4934-9C98-CB9CC55C0C62}" dt="2021-06-30T23:17:18.700" v="7927" actId="207"/>
          <ac:spMkLst>
            <pc:docMk/>
            <pc:sldMk cId="2230348364" sldId="6301"/>
            <ac:spMk id="36" creationId="{DAD7E3DA-925F-4172-9266-8BFF8262B837}"/>
          </ac:spMkLst>
        </pc:spChg>
        <pc:spChg chg="add mod">
          <ac:chgData name="Grace Laffoon" userId="09299009-87d6-4107-ba19-0b286f3c169c" providerId="ADAL" clId="{80820F6A-45CE-4934-9C98-CB9CC55C0C62}" dt="2021-06-30T23:17:39.822" v="7929" actId="207"/>
          <ac:spMkLst>
            <pc:docMk/>
            <pc:sldMk cId="2230348364" sldId="6301"/>
            <ac:spMk id="37" creationId="{BA4F21B3-B2C1-4567-BB9F-DE4F4BD072E9}"/>
          </ac:spMkLst>
        </pc:spChg>
        <pc:spChg chg="add mod">
          <ac:chgData name="Grace Laffoon" userId="09299009-87d6-4107-ba19-0b286f3c169c" providerId="ADAL" clId="{80820F6A-45CE-4934-9C98-CB9CC55C0C62}" dt="2021-06-30T23:17:39.822" v="7929" actId="207"/>
          <ac:spMkLst>
            <pc:docMk/>
            <pc:sldMk cId="2230348364" sldId="6301"/>
            <ac:spMk id="38" creationId="{8F95FF41-B9B5-4C57-BE07-883E70C7EC6B}"/>
          </ac:spMkLst>
        </pc:spChg>
        <pc:spChg chg="add mod">
          <ac:chgData name="Grace Laffoon" userId="09299009-87d6-4107-ba19-0b286f3c169c" providerId="ADAL" clId="{80820F6A-45CE-4934-9C98-CB9CC55C0C62}" dt="2021-06-30T23:18:05.927" v="7931" actId="207"/>
          <ac:spMkLst>
            <pc:docMk/>
            <pc:sldMk cId="2230348364" sldId="6301"/>
            <ac:spMk id="39" creationId="{59497CB2-D926-4034-BBA0-E6A23F0F4C8E}"/>
          </ac:spMkLst>
        </pc:spChg>
        <pc:spChg chg="add mod">
          <ac:chgData name="Grace Laffoon" userId="09299009-87d6-4107-ba19-0b286f3c169c" providerId="ADAL" clId="{80820F6A-45CE-4934-9C98-CB9CC55C0C62}" dt="2021-06-30T23:18:05.927" v="7931" actId="207"/>
          <ac:spMkLst>
            <pc:docMk/>
            <pc:sldMk cId="2230348364" sldId="6301"/>
            <ac:spMk id="40" creationId="{C889B70D-6316-47E8-A00D-8623F0B48B28}"/>
          </ac:spMkLst>
        </pc:spChg>
        <pc:spChg chg="add mod">
          <ac:chgData name="Grace Laffoon" userId="09299009-87d6-4107-ba19-0b286f3c169c" providerId="ADAL" clId="{80820F6A-45CE-4934-9C98-CB9CC55C0C62}" dt="2021-06-30T23:40:58.561" v="8021" actId="1076"/>
          <ac:spMkLst>
            <pc:docMk/>
            <pc:sldMk cId="2230348364" sldId="6301"/>
            <ac:spMk id="41" creationId="{CDE8E5F1-BA93-4B2C-B457-E9CEC1F89C4A}"/>
          </ac:spMkLst>
        </pc:spChg>
        <pc:spChg chg="add mod">
          <ac:chgData name="Grace Laffoon" userId="09299009-87d6-4107-ba19-0b286f3c169c" providerId="ADAL" clId="{80820F6A-45CE-4934-9C98-CB9CC55C0C62}" dt="2021-06-30T23:40:58.561" v="8021" actId="1076"/>
          <ac:spMkLst>
            <pc:docMk/>
            <pc:sldMk cId="2230348364" sldId="6301"/>
            <ac:spMk id="42" creationId="{59586D5E-4643-445A-958C-DF804096C5ED}"/>
          </ac:spMkLst>
        </pc:spChg>
        <pc:spChg chg="add mod">
          <ac:chgData name="Grace Laffoon" userId="09299009-87d6-4107-ba19-0b286f3c169c" providerId="ADAL" clId="{80820F6A-45CE-4934-9C98-CB9CC55C0C62}" dt="2021-06-30T23:41:22.322" v="8028" actId="1036"/>
          <ac:spMkLst>
            <pc:docMk/>
            <pc:sldMk cId="2230348364" sldId="6301"/>
            <ac:spMk id="43" creationId="{439C7712-FF93-4C50-A80B-3CB739A44B73}"/>
          </ac:spMkLst>
        </pc:spChg>
        <pc:spChg chg="add mod">
          <ac:chgData name="Grace Laffoon" userId="09299009-87d6-4107-ba19-0b286f3c169c" providerId="ADAL" clId="{80820F6A-45CE-4934-9C98-CB9CC55C0C62}" dt="2021-06-30T23:41:22.322" v="8028" actId="1036"/>
          <ac:spMkLst>
            <pc:docMk/>
            <pc:sldMk cId="2230348364" sldId="6301"/>
            <ac:spMk id="44" creationId="{AA737741-DA02-47DD-87D2-B5F48A51E186}"/>
          </ac:spMkLst>
        </pc:spChg>
        <pc:spChg chg="add mod">
          <ac:chgData name="Grace Laffoon" userId="09299009-87d6-4107-ba19-0b286f3c169c" providerId="ADAL" clId="{80820F6A-45CE-4934-9C98-CB9CC55C0C62}" dt="2021-06-30T23:41:34.612" v="8029" actId="1076"/>
          <ac:spMkLst>
            <pc:docMk/>
            <pc:sldMk cId="2230348364" sldId="6301"/>
            <ac:spMk id="52" creationId="{53ABA6B0-0BCA-4331-8F30-924C1611DAD9}"/>
          </ac:spMkLst>
        </pc:spChg>
        <pc:spChg chg="add mod">
          <ac:chgData name="Grace Laffoon" userId="09299009-87d6-4107-ba19-0b286f3c169c" providerId="ADAL" clId="{80820F6A-45CE-4934-9C98-CB9CC55C0C62}" dt="2021-06-30T23:41:34.612" v="8029" actId="1076"/>
          <ac:spMkLst>
            <pc:docMk/>
            <pc:sldMk cId="2230348364" sldId="6301"/>
            <ac:spMk id="53" creationId="{290C1645-F29E-456F-8055-BC6ACAEAED80}"/>
          </ac:spMkLst>
        </pc:spChg>
        <pc:spChg chg="add mod">
          <ac:chgData name="Grace Laffoon" userId="09299009-87d6-4107-ba19-0b286f3c169c" providerId="ADAL" clId="{80820F6A-45CE-4934-9C98-CB9CC55C0C62}" dt="2021-06-30T23:41:47.889" v="8030" actId="1076"/>
          <ac:spMkLst>
            <pc:docMk/>
            <pc:sldMk cId="2230348364" sldId="6301"/>
            <ac:spMk id="54" creationId="{EE1BCFB5-3089-4E6C-882D-952EF777DD6F}"/>
          </ac:spMkLst>
        </pc:spChg>
        <pc:spChg chg="add mod">
          <ac:chgData name="Grace Laffoon" userId="09299009-87d6-4107-ba19-0b286f3c169c" providerId="ADAL" clId="{80820F6A-45CE-4934-9C98-CB9CC55C0C62}" dt="2021-06-30T23:41:47.889" v="8030" actId="1076"/>
          <ac:spMkLst>
            <pc:docMk/>
            <pc:sldMk cId="2230348364" sldId="6301"/>
            <ac:spMk id="55" creationId="{5970EFE8-19E4-4C5B-BDB8-713FBC18E494}"/>
          </ac:spMkLst>
        </pc:spChg>
        <pc:spChg chg="add mod">
          <ac:chgData name="Grace Laffoon" userId="09299009-87d6-4107-ba19-0b286f3c169c" providerId="ADAL" clId="{80820F6A-45CE-4934-9C98-CB9CC55C0C62}" dt="2021-06-30T23:42:11.506" v="8034" actId="1076"/>
          <ac:spMkLst>
            <pc:docMk/>
            <pc:sldMk cId="2230348364" sldId="6301"/>
            <ac:spMk id="56" creationId="{237D26C1-7CCD-4E80-935E-3E7ACDCB0CD4}"/>
          </ac:spMkLst>
        </pc:spChg>
        <pc:spChg chg="add mod">
          <ac:chgData name="Grace Laffoon" userId="09299009-87d6-4107-ba19-0b286f3c169c" providerId="ADAL" clId="{80820F6A-45CE-4934-9C98-CB9CC55C0C62}" dt="2021-06-30T23:42:11.506" v="8034" actId="1076"/>
          <ac:spMkLst>
            <pc:docMk/>
            <pc:sldMk cId="2230348364" sldId="6301"/>
            <ac:spMk id="57" creationId="{9C5D5420-1713-4E49-998E-4FD74B73F11D}"/>
          </ac:spMkLst>
        </pc:spChg>
        <pc:spChg chg="add mod">
          <ac:chgData name="Grace Laffoon" userId="09299009-87d6-4107-ba19-0b286f3c169c" providerId="ADAL" clId="{80820F6A-45CE-4934-9C98-CB9CC55C0C62}" dt="2021-06-30T23:53:20.722" v="8087" actId="1076"/>
          <ac:spMkLst>
            <pc:docMk/>
            <pc:sldMk cId="2230348364" sldId="6301"/>
            <ac:spMk id="58" creationId="{AE7B83B6-0BF8-4042-8C9E-19295D36A250}"/>
          </ac:spMkLst>
        </pc:spChg>
        <pc:spChg chg="add mod">
          <ac:chgData name="Grace Laffoon" userId="09299009-87d6-4107-ba19-0b286f3c169c" providerId="ADAL" clId="{80820F6A-45CE-4934-9C98-CB9CC55C0C62}" dt="2021-06-30T23:53:20.722" v="8087" actId="1076"/>
          <ac:spMkLst>
            <pc:docMk/>
            <pc:sldMk cId="2230348364" sldId="6301"/>
            <ac:spMk id="59" creationId="{6F500D9B-ED5A-4851-8572-6877A5B033E7}"/>
          </ac:spMkLst>
        </pc:spChg>
        <pc:spChg chg="add mod">
          <ac:chgData name="Grace Laffoon" userId="09299009-87d6-4107-ba19-0b286f3c169c" providerId="ADAL" clId="{80820F6A-45CE-4934-9C98-CB9CC55C0C62}" dt="2021-06-30T23:53:31.189" v="8088" actId="1076"/>
          <ac:spMkLst>
            <pc:docMk/>
            <pc:sldMk cId="2230348364" sldId="6301"/>
            <ac:spMk id="60" creationId="{87B5F655-E6E0-49DB-A375-AF8595236FBB}"/>
          </ac:spMkLst>
        </pc:spChg>
        <pc:spChg chg="add mod">
          <ac:chgData name="Grace Laffoon" userId="09299009-87d6-4107-ba19-0b286f3c169c" providerId="ADAL" clId="{80820F6A-45CE-4934-9C98-CB9CC55C0C62}" dt="2021-06-30T23:53:31.189" v="8088" actId="1076"/>
          <ac:spMkLst>
            <pc:docMk/>
            <pc:sldMk cId="2230348364" sldId="6301"/>
            <ac:spMk id="61" creationId="{9657E2CF-06CA-40E4-8AE0-A55520A70AD9}"/>
          </ac:spMkLst>
        </pc:spChg>
        <pc:spChg chg="add mod">
          <ac:chgData name="Grace Laffoon" userId="09299009-87d6-4107-ba19-0b286f3c169c" providerId="ADAL" clId="{80820F6A-45CE-4934-9C98-CB9CC55C0C62}" dt="2021-06-30T23:53:41.839" v="8089" actId="1076"/>
          <ac:spMkLst>
            <pc:docMk/>
            <pc:sldMk cId="2230348364" sldId="6301"/>
            <ac:spMk id="62" creationId="{CE3EF601-2D48-4A44-8163-B233D174E8AE}"/>
          </ac:spMkLst>
        </pc:spChg>
        <pc:spChg chg="add mod">
          <ac:chgData name="Grace Laffoon" userId="09299009-87d6-4107-ba19-0b286f3c169c" providerId="ADAL" clId="{80820F6A-45CE-4934-9C98-CB9CC55C0C62}" dt="2021-06-30T23:53:41.839" v="8089" actId="1076"/>
          <ac:spMkLst>
            <pc:docMk/>
            <pc:sldMk cId="2230348364" sldId="6301"/>
            <ac:spMk id="63" creationId="{A750B6F2-153B-4828-AE3B-24917C3C278E}"/>
          </ac:spMkLst>
        </pc:spChg>
        <pc:spChg chg="add mod">
          <ac:chgData name="Grace Laffoon" userId="09299009-87d6-4107-ba19-0b286f3c169c" providerId="ADAL" clId="{80820F6A-45CE-4934-9C98-CB9CC55C0C62}" dt="2021-06-30T23:53:52.106" v="8090" actId="1076"/>
          <ac:spMkLst>
            <pc:docMk/>
            <pc:sldMk cId="2230348364" sldId="6301"/>
            <ac:spMk id="64" creationId="{D17DDE79-7D53-4CB8-9928-212035CC19A2}"/>
          </ac:spMkLst>
        </pc:spChg>
        <pc:spChg chg="add mod">
          <ac:chgData name="Grace Laffoon" userId="09299009-87d6-4107-ba19-0b286f3c169c" providerId="ADAL" clId="{80820F6A-45CE-4934-9C98-CB9CC55C0C62}" dt="2021-06-30T23:53:52.106" v="8090" actId="1076"/>
          <ac:spMkLst>
            <pc:docMk/>
            <pc:sldMk cId="2230348364" sldId="6301"/>
            <ac:spMk id="65" creationId="{CE2A8510-55A3-42EA-8965-92E31CF12FE7}"/>
          </ac:spMkLst>
        </pc:spChg>
        <pc:spChg chg="add mod">
          <ac:chgData name="Grace Laffoon" userId="09299009-87d6-4107-ba19-0b286f3c169c" providerId="ADAL" clId="{80820F6A-45CE-4934-9C98-CB9CC55C0C62}" dt="2021-06-30T23:54:05.589" v="8091" actId="1076"/>
          <ac:spMkLst>
            <pc:docMk/>
            <pc:sldMk cId="2230348364" sldId="6301"/>
            <ac:spMk id="66" creationId="{6B1D14A9-1489-4956-8F5A-FE264193F182}"/>
          </ac:spMkLst>
        </pc:spChg>
        <pc:spChg chg="add mod">
          <ac:chgData name="Grace Laffoon" userId="09299009-87d6-4107-ba19-0b286f3c169c" providerId="ADAL" clId="{80820F6A-45CE-4934-9C98-CB9CC55C0C62}" dt="2021-06-30T23:54:05.589" v="8091" actId="1076"/>
          <ac:spMkLst>
            <pc:docMk/>
            <pc:sldMk cId="2230348364" sldId="6301"/>
            <ac:spMk id="67" creationId="{812AF216-8EB1-47E2-B5E0-F39C946759F8}"/>
          </ac:spMkLst>
        </pc:spChg>
        <pc:spChg chg="add mod">
          <ac:chgData name="Grace Laffoon" userId="09299009-87d6-4107-ba19-0b286f3c169c" providerId="ADAL" clId="{80820F6A-45CE-4934-9C98-CB9CC55C0C62}" dt="2021-06-30T23:54:19.323" v="8092" actId="1076"/>
          <ac:spMkLst>
            <pc:docMk/>
            <pc:sldMk cId="2230348364" sldId="6301"/>
            <ac:spMk id="68" creationId="{9063A0AE-2D58-4D96-BDF9-003B318BFE77}"/>
          </ac:spMkLst>
        </pc:spChg>
        <pc:spChg chg="add mod">
          <ac:chgData name="Grace Laffoon" userId="09299009-87d6-4107-ba19-0b286f3c169c" providerId="ADAL" clId="{80820F6A-45CE-4934-9C98-CB9CC55C0C62}" dt="2021-06-30T23:54:19.323" v="8092" actId="1076"/>
          <ac:spMkLst>
            <pc:docMk/>
            <pc:sldMk cId="2230348364" sldId="6301"/>
            <ac:spMk id="69" creationId="{EF6007EE-E97E-4B39-8A99-7197A211586B}"/>
          </ac:spMkLst>
        </pc:spChg>
        <pc:spChg chg="add del mod">
          <ac:chgData name="Grace Laffoon" userId="09299009-87d6-4107-ba19-0b286f3c169c" providerId="ADAL" clId="{80820F6A-45CE-4934-9C98-CB9CC55C0C62}" dt="2021-07-06T14:49:38.098" v="8465" actId="478"/>
          <ac:spMkLst>
            <pc:docMk/>
            <pc:sldMk cId="2230348364" sldId="6301"/>
            <ac:spMk id="70" creationId="{2737C594-45E6-4DBD-AA26-CEBAF045965A}"/>
          </ac:spMkLst>
        </pc:spChg>
      </pc:sldChg>
      <pc:sldChg chg="addSp delSp modSp add mod addCm delCm modCm">
        <pc:chgData name="Grace Laffoon" userId="09299009-87d6-4107-ba19-0b286f3c169c" providerId="ADAL" clId="{80820F6A-45CE-4934-9C98-CB9CC55C0C62}" dt="2021-07-10T00:02:57.934" v="9379"/>
        <pc:sldMkLst>
          <pc:docMk/>
          <pc:sldMk cId="1974256716" sldId="6302"/>
        </pc:sldMkLst>
        <pc:spChg chg="mod">
          <ac:chgData name="Grace Laffoon" userId="09299009-87d6-4107-ba19-0b286f3c169c" providerId="ADAL" clId="{80820F6A-45CE-4934-9C98-CB9CC55C0C62}" dt="2021-07-10T00:02:57.934" v="9379"/>
          <ac:spMkLst>
            <pc:docMk/>
            <pc:sldMk cId="1974256716" sldId="6302"/>
            <ac:spMk id="5" creationId="{ECB98320-613F-4ED3-B888-B0C08836FDF4}"/>
          </ac:spMkLst>
        </pc:spChg>
        <pc:spChg chg="add del mod">
          <ac:chgData name="Grace Laffoon" userId="09299009-87d6-4107-ba19-0b286f3c169c" providerId="ADAL" clId="{80820F6A-45CE-4934-9C98-CB9CC55C0C62}" dt="2021-07-06T14:49:19.681" v="8442" actId="478"/>
          <ac:spMkLst>
            <pc:docMk/>
            <pc:sldMk cId="1974256716" sldId="6302"/>
            <ac:spMk id="9" creationId="{EAD33A4F-3CF7-4490-9920-A986285967C0}"/>
          </ac:spMkLst>
        </pc:spChg>
        <pc:spChg chg="add del mod">
          <ac:chgData name="Grace Laffoon" userId="09299009-87d6-4107-ba19-0b286f3c169c" providerId="ADAL" clId="{80820F6A-45CE-4934-9C98-CB9CC55C0C62}" dt="2021-06-30T04:06:59.425" v="7795" actId="478"/>
          <ac:spMkLst>
            <pc:docMk/>
            <pc:sldMk cId="1974256716" sldId="6302"/>
            <ac:spMk id="62" creationId="{1FD53512-0447-4D26-A9AB-CB53E3F6BAB7}"/>
          </ac:spMkLst>
        </pc:spChg>
        <pc:spChg chg="add mod">
          <ac:chgData name="Grace Laffoon" userId="09299009-87d6-4107-ba19-0b286f3c169c" providerId="ADAL" clId="{80820F6A-45CE-4934-9C98-CB9CC55C0C62}" dt="2021-07-06T14:19:04.848" v="8193" actId="20577"/>
          <ac:spMkLst>
            <pc:docMk/>
            <pc:sldMk cId="1974256716" sldId="6302"/>
            <ac:spMk id="62" creationId="{DA7DEE2A-F322-4D22-9F92-445CBA57D6F1}"/>
          </ac:spMkLst>
        </pc:spChg>
        <pc:spChg chg="add mod">
          <ac:chgData name="Grace Laffoon" userId="09299009-87d6-4107-ba19-0b286f3c169c" providerId="ADAL" clId="{80820F6A-45CE-4934-9C98-CB9CC55C0C62}" dt="2021-07-06T14:19:02.583" v="8191" actId="1076"/>
          <ac:spMkLst>
            <pc:docMk/>
            <pc:sldMk cId="1974256716" sldId="6302"/>
            <ac:spMk id="63" creationId="{66B41A13-2739-45B9-A897-7F6C037FAC00}"/>
          </ac:spMkLst>
        </pc:spChg>
        <pc:spChg chg="add del mod">
          <ac:chgData name="Grace Laffoon" userId="09299009-87d6-4107-ba19-0b286f3c169c" providerId="ADAL" clId="{80820F6A-45CE-4934-9C98-CB9CC55C0C62}" dt="2021-06-30T04:07:00.539" v="7797" actId="478"/>
          <ac:spMkLst>
            <pc:docMk/>
            <pc:sldMk cId="1974256716" sldId="6302"/>
            <ac:spMk id="63" creationId="{81FC8D2E-A194-455F-B054-067C592C61C4}"/>
          </ac:spMkLst>
        </pc:spChg>
        <pc:spChg chg="add mod">
          <ac:chgData name="Grace Laffoon" userId="09299009-87d6-4107-ba19-0b286f3c169c" providerId="ADAL" clId="{80820F6A-45CE-4934-9C98-CB9CC55C0C62}" dt="2021-06-16T20:57:55.882" v="7438"/>
          <ac:spMkLst>
            <pc:docMk/>
            <pc:sldMk cId="1974256716" sldId="6302"/>
            <ac:spMk id="63" creationId="{EB5BB634-2712-4996-8858-9EC155128F60}"/>
          </ac:spMkLst>
        </pc:spChg>
        <pc:spChg chg="add mod">
          <ac:chgData name="Grace Laffoon" userId="09299009-87d6-4107-ba19-0b286f3c169c" providerId="ADAL" clId="{80820F6A-45CE-4934-9C98-CB9CC55C0C62}" dt="2021-07-06T14:20:59.815" v="8206" actId="20577"/>
          <ac:spMkLst>
            <pc:docMk/>
            <pc:sldMk cId="1974256716" sldId="6302"/>
            <ac:spMk id="64" creationId="{6BD721F8-099A-4EC5-9A2E-4FF8DCC41F1C}"/>
          </ac:spMkLst>
        </pc:spChg>
        <pc:spChg chg="add del mod">
          <ac:chgData name="Grace Laffoon" userId="09299009-87d6-4107-ba19-0b286f3c169c" providerId="ADAL" clId="{80820F6A-45CE-4934-9C98-CB9CC55C0C62}" dt="2021-06-30T04:07:00.014" v="7796" actId="478"/>
          <ac:spMkLst>
            <pc:docMk/>
            <pc:sldMk cId="1974256716" sldId="6302"/>
            <ac:spMk id="64" creationId="{B0433608-6D4B-4C08-9D6D-7A35AFE889BA}"/>
          </ac:spMkLst>
        </pc:spChg>
        <pc:spChg chg="add mod">
          <ac:chgData name="Grace Laffoon" userId="09299009-87d6-4107-ba19-0b286f3c169c" providerId="ADAL" clId="{80820F6A-45CE-4934-9C98-CB9CC55C0C62}" dt="2021-07-06T14:20:56.274" v="8204"/>
          <ac:spMkLst>
            <pc:docMk/>
            <pc:sldMk cId="1974256716" sldId="6302"/>
            <ac:spMk id="65" creationId="{17A02835-FC5D-4B22-9941-CAC039A37168}"/>
          </ac:spMkLst>
        </pc:spChg>
        <pc:spChg chg="del mod">
          <ac:chgData name="Grace Laffoon" userId="09299009-87d6-4107-ba19-0b286f3c169c" providerId="ADAL" clId="{80820F6A-45CE-4934-9C98-CB9CC55C0C62}" dt="2021-06-30T04:06:58.789" v="7794" actId="478"/>
          <ac:spMkLst>
            <pc:docMk/>
            <pc:sldMk cId="1974256716" sldId="6302"/>
            <ac:spMk id="65" creationId="{1E14287B-43B3-42A3-BF3E-80957943AC44}"/>
          </ac:spMkLst>
        </pc:spChg>
        <pc:spChg chg="add del mod">
          <ac:chgData name="Grace Laffoon" userId="09299009-87d6-4107-ba19-0b286f3c169c" providerId="ADAL" clId="{80820F6A-45CE-4934-9C98-CB9CC55C0C62}" dt="2021-06-30T04:07:01.139" v="7798" actId="478"/>
          <ac:spMkLst>
            <pc:docMk/>
            <pc:sldMk cId="1974256716" sldId="6302"/>
            <ac:spMk id="77" creationId="{0BB39436-7E0A-488E-91F7-C07BDEF21F32}"/>
          </ac:spMkLst>
        </pc:spChg>
        <pc:spChg chg="add mod">
          <ac:chgData name="Grace Laffoon" userId="09299009-87d6-4107-ba19-0b286f3c169c" providerId="ADAL" clId="{80820F6A-45CE-4934-9C98-CB9CC55C0C62}" dt="2021-07-06T14:35:26.247" v="8292" actId="1076"/>
          <ac:spMkLst>
            <pc:docMk/>
            <pc:sldMk cId="1974256716" sldId="6302"/>
            <ac:spMk id="77" creationId="{DFCD599D-2675-4439-9491-88982D5EB36C}"/>
          </ac:spMkLst>
        </pc:spChg>
        <pc:spChg chg="add mod">
          <ac:chgData name="Grace Laffoon" userId="09299009-87d6-4107-ba19-0b286f3c169c" providerId="ADAL" clId="{80820F6A-45CE-4934-9C98-CB9CC55C0C62}" dt="2021-07-06T14:49:16.398" v="8439" actId="20577"/>
          <ac:spMkLst>
            <pc:docMk/>
            <pc:sldMk cId="1974256716" sldId="6302"/>
            <ac:spMk id="89" creationId="{79BF6150-0833-4D55-B4BC-D9A077D0F221}"/>
          </ac:spMkLst>
        </pc:spChg>
        <pc:spChg chg="del">
          <ac:chgData name="Grace Laffoon" userId="09299009-87d6-4107-ba19-0b286f3c169c" providerId="ADAL" clId="{80820F6A-45CE-4934-9C98-CB9CC55C0C62}" dt="2021-06-30T04:07:03.824" v="7799" actId="478"/>
          <ac:spMkLst>
            <pc:docMk/>
            <pc:sldMk cId="1974256716" sldId="6302"/>
            <ac:spMk id="90" creationId="{AB65E9F2-150B-4F93-BBC1-8445344D40E3}"/>
          </ac:spMkLst>
        </pc:spChg>
        <pc:spChg chg="add mod">
          <ac:chgData name="Grace Laffoon" userId="09299009-87d6-4107-ba19-0b286f3c169c" providerId="ADAL" clId="{80820F6A-45CE-4934-9C98-CB9CC55C0C62}" dt="2021-07-06T14:35:26.247" v="8292" actId="1076"/>
          <ac:spMkLst>
            <pc:docMk/>
            <pc:sldMk cId="1974256716" sldId="6302"/>
            <ac:spMk id="90" creationId="{F5689BEA-1C44-4B66-ABF5-BF8DD3FB20BF}"/>
          </ac:spMkLst>
        </pc:spChg>
        <pc:spChg chg="add mod">
          <ac:chgData name="Grace Laffoon" userId="09299009-87d6-4107-ba19-0b286f3c169c" providerId="ADAL" clId="{80820F6A-45CE-4934-9C98-CB9CC55C0C62}" dt="2021-07-06T14:36:38.465" v="8297" actId="1076"/>
          <ac:spMkLst>
            <pc:docMk/>
            <pc:sldMk cId="1974256716" sldId="6302"/>
            <ac:spMk id="91" creationId="{25A46AA9-9050-4CFA-9047-7E4717DC6E1A}"/>
          </ac:spMkLst>
        </pc:spChg>
        <pc:spChg chg="add mod">
          <ac:chgData name="Grace Laffoon" userId="09299009-87d6-4107-ba19-0b286f3c169c" providerId="ADAL" clId="{80820F6A-45CE-4934-9C98-CB9CC55C0C62}" dt="2021-07-06T14:36:38.465" v="8297" actId="1076"/>
          <ac:spMkLst>
            <pc:docMk/>
            <pc:sldMk cId="1974256716" sldId="6302"/>
            <ac:spMk id="92" creationId="{B78851B5-CE7F-445A-B619-D8C140EC454D}"/>
          </ac:spMkLst>
        </pc:spChg>
        <pc:spChg chg="add del mod">
          <ac:chgData name="Grace Laffoon" userId="09299009-87d6-4107-ba19-0b286f3c169c" providerId="ADAL" clId="{80820F6A-45CE-4934-9C98-CB9CC55C0C62}" dt="2021-07-06T14:49:18.298" v="8440" actId="478"/>
          <ac:spMkLst>
            <pc:docMk/>
            <pc:sldMk cId="1974256716" sldId="6302"/>
            <ac:spMk id="93" creationId="{9B623B00-8028-4350-AE0D-D91AEFE558EE}"/>
          </ac:spMkLst>
        </pc:spChg>
        <pc:spChg chg="add del mod">
          <ac:chgData name="Grace Laffoon" userId="09299009-87d6-4107-ba19-0b286f3c169c" providerId="ADAL" clId="{80820F6A-45CE-4934-9C98-CB9CC55C0C62}" dt="2021-07-06T14:49:18.931" v="8441" actId="478"/>
          <ac:spMkLst>
            <pc:docMk/>
            <pc:sldMk cId="1974256716" sldId="6302"/>
            <ac:spMk id="94" creationId="{31429C78-5144-4D26-A142-99A7D0AE6594}"/>
          </ac:spMkLst>
        </pc:spChg>
      </pc:sldChg>
      <pc:sldChg chg="addSp delSp modSp add mod">
        <pc:chgData name="Grace Laffoon" userId="09299009-87d6-4107-ba19-0b286f3c169c" providerId="ADAL" clId="{80820F6A-45CE-4934-9C98-CB9CC55C0C62}" dt="2021-07-10T00:03:03.468" v="9380"/>
        <pc:sldMkLst>
          <pc:docMk/>
          <pc:sldMk cId="888496758" sldId="6303"/>
        </pc:sldMkLst>
        <pc:spChg chg="mod">
          <ac:chgData name="Grace Laffoon" userId="09299009-87d6-4107-ba19-0b286f3c169c" providerId="ADAL" clId="{80820F6A-45CE-4934-9C98-CB9CC55C0C62}" dt="2021-07-10T00:03:03.468" v="9380"/>
          <ac:spMkLst>
            <pc:docMk/>
            <pc:sldMk cId="888496758" sldId="6303"/>
            <ac:spMk id="5" creationId="{8BB623AE-02DC-409A-816E-FBF2A20EC8A1}"/>
          </ac:spMkLst>
        </pc:spChg>
        <pc:spChg chg="add del mod">
          <ac:chgData name="Grace Laffoon" userId="09299009-87d6-4107-ba19-0b286f3c169c" providerId="ADAL" clId="{80820F6A-45CE-4934-9C98-CB9CC55C0C62}" dt="2021-06-30T23:56:21.789" v="8179" actId="478"/>
          <ac:spMkLst>
            <pc:docMk/>
            <pc:sldMk cId="888496758" sldId="6303"/>
            <ac:spMk id="9" creationId="{6E357D82-44A4-4DD8-9FF9-5DB60AB71CDB}"/>
          </ac:spMkLst>
        </pc:spChg>
        <pc:spChg chg="add mod">
          <ac:chgData name="Grace Laffoon" userId="09299009-87d6-4107-ba19-0b286f3c169c" providerId="ADAL" clId="{80820F6A-45CE-4934-9C98-CB9CC55C0C62}" dt="2021-06-16T20:57:57.264" v="7439"/>
          <ac:spMkLst>
            <pc:docMk/>
            <pc:sldMk cId="888496758" sldId="6303"/>
            <ac:spMk id="25" creationId="{D5BFE317-740F-47ED-BA4B-744B31E5181A}"/>
          </ac:spMkLst>
        </pc:spChg>
        <pc:spChg chg="del mod">
          <ac:chgData name="Grace Laffoon" userId="09299009-87d6-4107-ba19-0b286f3c169c" providerId="ADAL" clId="{80820F6A-45CE-4934-9C98-CB9CC55C0C62}" dt="2021-06-30T22:54:23.189" v="7811" actId="478"/>
          <ac:spMkLst>
            <pc:docMk/>
            <pc:sldMk cId="888496758" sldId="6303"/>
            <ac:spMk id="26" creationId="{4E1A6883-4E56-46C4-908E-997B453F0AAF}"/>
          </ac:spMkLst>
        </pc:spChg>
        <pc:spChg chg="add mod">
          <ac:chgData name="Grace Laffoon" userId="09299009-87d6-4107-ba19-0b286f3c169c" providerId="ADAL" clId="{80820F6A-45CE-4934-9C98-CB9CC55C0C62}" dt="2021-06-30T23:56:19.173" v="8178" actId="20577"/>
          <ac:spMkLst>
            <pc:docMk/>
            <pc:sldMk cId="888496758" sldId="6303"/>
            <ac:spMk id="27" creationId="{47A7BF4C-6F1E-4DE3-BA2F-517A1FF1920B}"/>
          </ac:spMkLst>
        </pc:spChg>
        <pc:spChg chg="del">
          <ac:chgData name="Grace Laffoon" userId="09299009-87d6-4107-ba19-0b286f3c169c" providerId="ADAL" clId="{80820F6A-45CE-4934-9C98-CB9CC55C0C62}" dt="2021-06-30T22:54:24.606" v="7812" actId="478"/>
          <ac:spMkLst>
            <pc:docMk/>
            <pc:sldMk cId="888496758" sldId="6303"/>
            <ac:spMk id="28" creationId="{5BEA9409-50D5-4343-9FE4-09705C197ED1}"/>
          </ac:spMkLst>
        </pc:spChg>
        <pc:spChg chg="add del mod">
          <ac:chgData name="Grace Laffoon" userId="09299009-87d6-4107-ba19-0b286f3c169c" providerId="ADAL" clId="{80820F6A-45CE-4934-9C98-CB9CC55C0C62}" dt="2021-06-30T23:56:23.006" v="8180" actId="478"/>
          <ac:spMkLst>
            <pc:docMk/>
            <pc:sldMk cId="888496758" sldId="6303"/>
            <ac:spMk id="29" creationId="{9E724332-B34B-4BCB-8466-758BA7897D17}"/>
          </ac:spMkLst>
        </pc:spChg>
        <pc:spChg chg="add mod">
          <ac:chgData name="Grace Laffoon" userId="09299009-87d6-4107-ba19-0b286f3c169c" providerId="ADAL" clId="{80820F6A-45CE-4934-9C98-CB9CC55C0C62}" dt="2021-06-30T23:12:02.272" v="7895"/>
          <ac:spMkLst>
            <pc:docMk/>
            <pc:sldMk cId="888496758" sldId="6303"/>
            <ac:spMk id="30" creationId="{12F52249-CB9C-490D-A1FE-BA579729AEF8}"/>
          </ac:spMkLst>
        </pc:spChg>
        <pc:spChg chg="add mod">
          <ac:chgData name="Grace Laffoon" userId="09299009-87d6-4107-ba19-0b286f3c169c" providerId="ADAL" clId="{80820F6A-45CE-4934-9C98-CB9CC55C0C62}" dt="2021-06-30T23:12:02.272" v="7895"/>
          <ac:spMkLst>
            <pc:docMk/>
            <pc:sldMk cId="888496758" sldId="6303"/>
            <ac:spMk id="31" creationId="{EC46EF5E-5206-4927-A07A-A648C577C2E6}"/>
          </ac:spMkLst>
        </pc:spChg>
        <pc:spChg chg="add mod">
          <ac:chgData name="Grace Laffoon" userId="09299009-87d6-4107-ba19-0b286f3c169c" providerId="ADAL" clId="{80820F6A-45CE-4934-9C98-CB9CC55C0C62}" dt="2021-06-30T23:19:21.489" v="7943" actId="207"/>
          <ac:spMkLst>
            <pc:docMk/>
            <pc:sldMk cId="888496758" sldId="6303"/>
            <ac:spMk id="32" creationId="{123E9F80-26CA-4639-818E-0841F916D6BA}"/>
          </ac:spMkLst>
        </pc:spChg>
        <pc:spChg chg="add mod">
          <ac:chgData name="Grace Laffoon" userId="09299009-87d6-4107-ba19-0b286f3c169c" providerId="ADAL" clId="{80820F6A-45CE-4934-9C98-CB9CC55C0C62}" dt="2021-06-30T23:19:21.489" v="7943" actId="207"/>
          <ac:spMkLst>
            <pc:docMk/>
            <pc:sldMk cId="888496758" sldId="6303"/>
            <ac:spMk id="35" creationId="{84578EC4-7127-4686-89E0-96097A709548}"/>
          </ac:spMkLst>
        </pc:spChg>
        <pc:spChg chg="add mod">
          <ac:chgData name="Grace Laffoon" userId="09299009-87d6-4107-ba19-0b286f3c169c" providerId="ADAL" clId="{80820F6A-45CE-4934-9C98-CB9CC55C0C62}" dt="2021-06-30T23:55:05.889" v="8097" actId="1076"/>
          <ac:spMkLst>
            <pc:docMk/>
            <pc:sldMk cId="888496758" sldId="6303"/>
            <ac:spMk id="36" creationId="{ABF0C563-0C93-4113-8927-0DFD1DA226C4}"/>
          </ac:spMkLst>
        </pc:spChg>
        <pc:spChg chg="add mod">
          <ac:chgData name="Grace Laffoon" userId="09299009-87d6-4107-ba19-0b286f3c169c" providerId="ADAL" clId="{80820F6A-45CE-4934-9C98-CB9CC55C0C62}" dt="2021-06-30T23:55:05.889" v="8097" actId="1076"/>
          <ac:spMkLst>
            <pc:docMk/>
            <pc:sldMk cId="888496758" sldId="6303"/>
            <ac:spMk id="37" creationId="{0557C0C5-1D27-47C4-8D0C-C423AA98C3D3}"/>
          </ac:spMkLst>
        </pc:spChg>
        <pc:spChg chg="add del mod">
          <ac:chgData name="Grace Laffoon" userId="09299009-87d6-4107-ba19-0b286f3c169c" providerId="ADAL" clId="{80820F6A-45CE-4934-9C98-CB9CC55C0C62}" dt="2021-07-06T14:49:36.132" v="8464" actId="478"/>
          <ac:spMkLst>
            <pc:docMk/>
            <pc:sldMk cId="888496758" sldId="6303"/>
            <ac:spMk id="38" creationId="{7F7150CE-03E2-43E6-AA06-182A4463DE71}"/>
          </ac:spMkLst>
        </pc:spChg>
        <pc:graphicFrameChg chg="modGraphic">
          <ac:chgData name="Grace Laffoon" userId="09299009-87d6-4107-ba19-0b286f3c169c" providerId="ADAL" clId="{80820F6A-45CE-4934-9C98-CB9CC55C0C62}" dt="2021-06-30T22:54:18.739" v="7810" actId="20577"/>
          <ac:graphicFrameMkLst>
            <pc:docMk/>
            <pc:sldMk cId="888496758" sldId="6303"/>
            <ac:graphicFrameMk id="15" creationId="{51251AAF-6035-4BFA-86EC-F0D84338CE25}"/>
          </ac:graphicFrameMkLst>
        </pc:graphicFrameChg>
        <pc:graphicFrameChg chg="mod">
          <ac:chgData name="Grace Laffoon" userId="09299009-87d6-4107-ba19-0b286f3c169c" providerId="ADAL" clId="{80820F6A-45CE-4934-9C98-CB9CC55C0C62}" dt="2021-06-16T21:32:16.974" v="7546" actId="207"/>
          <ac:graphicFrameMkLst>
            <pc:docMk/>
            <pc:sldMk cId="888496758" sldId="6303"/>
            <ac:graphicFrameMk id="24" creationId="{CE49AF88-7045-417F-9510-8A0EFFC4F517}"/>
          </ac:graphicFrameMkLst>
        </pc:graphicFrameChg>
        <pc:graphicFrameChg chg="mod">
          <ac:chgData name="Grace Laffoon" userId="09299009-87d6-4107-ba19-0b286f3c169c" providerId="ADAL" clId="{80820F6A-45CE-4934-9C98-CB9CC55C0C62}" dt="2021-06-16T21:32:14.212" v="7545" actId="207"/>
          <ac:graphicFrameMkLst>
            <pc:docMk/>
            <pc:sldMk cId="888496758" sldId="6303"/>
            <ac:graphicFrameMk id="47" creationId="{BE43CD65-709E-4269-B35B-23A98EB82106}"/>
          </ac:graphicFrameMkLst>
        </pc:graphicFrameChg>
      </pc:sldChg>
      <pc:sldChg chg="addSp delSp modSp add mod addCm delCm modCm">
        <pc:chgData name="Grace Laffoon" userId="09299009-87d6-4107-ba19-0b286f3c169c" providerId="ADAL" clId="{80820F6A-45CE-4934-9C98-CB9CC55C0C62}" dt="2021-07-10T00:03:06.932" v="9381"/>
        <pc:sldMkLst>
          <pc:docMk/>
          <pc:sldMk cId="3020315413" sldId="6304"/>
        </pc:sldMkLst>
        <pc:spChg chg="mod">
          <ac:chgData name="Grace Laffoon" userId="09299009-87d6-4107-ba19-0b286f3c169c" providerId="ADAL" clId="{80820F6A-45CE-4934-9C98-CB9CC55C0C62}" dt="2021-07-10T00:03:06.932" v="9381"/>
          <ac:spMkLst>
            <pc:docMk/>
            <pc:sldMk cId="3020315413" sldId="6304"/>
            <ac:spMk id="5" creationId="{ECB98320-613F-4ED3-B888-B0C08836FDF4}"/>
          </ac:spMkLst>
        </pc:spChg>
        <pc:spChg chg="add del">
          <ac:chgData name="Grace Laffoon" userId="09299009-87d6-4107-ba19-0b286f3c169c" providerId="ADAL" clId="{80820F6A-45CE-4934-9C98-CB9CC55C0C62}" dt="2021-06-30T23:00:26.064" v="7843" actId="478"/>
          <ac:spMkLst>
            <pc:docMk/>
            <pc:sldMk cId="3020315413" sldId="6304"/>
            <ac:spMk id="9" creationId="{9C16F168-9E2C-4571-A4C6-3B1AA1EAA143}"/>
          </ac:spMkLst>
        </pc:spChg>
        <pc:spChg chg="mod">
          <ac:chgData name="Grace Laffoon" userId="09299009-87d6-4107-ba19-0b286f3c169c" providerId="ADAL" clId="{80820F6A-45CE-4934-9C98-CB9CC55C0C62}" dt="2021-06-30T22:56:57.456" v="7831"/>
          <ac:spMkLst>
            <pc:docMk/>
            <pc:sldMk cId="3020315413" sldId="6304"/>
            <ac:spMk id="57" creationId="{D8CBCB54-4293-4B9D-88C3-947925A1A468}"/>
          </ac:spMkLst>
        </pc:spChg>
        <pc:spChg chg="mod">
          <ac:chgData name="Grace Laffoon" userId="09299009-87d6-4107-ba19-0b286f3c169c" providerId="ADAL" clId="{80820F6A-45CE-4934-9C98-CB9CC55C0C62}" dt="2021-06-30T22:56:58.675" v="7833"/>
          <ac:spMkLst>
            <pc:docMk/>
            <pc:sldMk cId="3020315413" sldId="6304"/>
            <ac:spMk id="58" creationId="{9BE03560-C796-4AE4-A1D3-947CA9354D83}"/>
          </ac:spMkLst>
        </pc:spChg>
        <pc:spChg chg="add del mod">
          <ac:chgData name="Grace Laffoon" userId="09299009-87d6-4107-ba19-0b286f3c169c" providerId="ADAL" clId="{80820F6A-45CE-4934-9C98-CB9CC55C0C62}" dt="2021-07-06T14:49:34.098" v="8463" actId="478"/>
          <ac:spMkLst>
            <pc:docMk/>
            <pc:sldMk cId="3020315413" sldId="6304"/>
            <ac:spMk id="63" creationId="{2B5B36F8-3585-4C4F-9489-AF1054F1D7C6}"/>
          </ac:spMkLst>
        </pc:spChg>
        <pc:spChg chg="add mod">
          <ac:chgData name="Grace Laffoon" userId="09299009-87d6-4107-ba19-0b286f3c169c" providerId="ADAL" clId="{80820F6A-45CE-4934-9C98-CB9CC55C0C62}" dt="2021-06-16T20:57:58.315" v="7440"/>
          <ac:spMkLst>
            <pc:docMk/>
            <pc:sldMk cId="3020315413" sldId="6304"/>
            <ac:spMk id="63" creationId="{BEDB8468-846C-417D-A088-2613547B5A2E}"/>
          </ac:spMkLst>
        </pc:spChg>
        <pc:spChg chg="add del mod">
          <ac:chgData name="Grace Laffoon" userId="09299009-87d6-4107-ba19-0b286f3c169c" providerId="ADAL" clId="{80820F6A-45CE-4934-9C98-CB9CC55C0C62}" dt="2021-06-30T23:00:26.689" v="7844" actId="478"/>
          <ac:spMkLst>
            <pc:docMk/>
            <pc:sldMk cId="3020315413" sldId="6304"/>
            <ac:spMk id="64" creationId="{7F905C0F-8D34-45D1-9EA7-242BDEFF2908}"/>
          </ac:spMkLst>
        </pc:spChg>
        <pc:spChg chg="add mod">
          <ac:chgData name="Grace Laffoon" userId="09299009-87d6-4107-ba19-0b286f3c169c" providerId="ADAL" clId="{80820F6A-45CE-4934-9C98-CB9CC55C0C62}" dt="2021-07-06T14:34:32.715" v="8288" actId="1076"/>
          <ac:spMkLst>
            <pc:docMk/>
            <pc:sldMk cId="3020315413" sldId="6304"/>
            <ac:spMk id="64" creationId="{D4A5DBA1-84A4-4C0D-9CFC-7DE967EC5E5C}"/>
          </ac:spMkLst>
        </pc:spChg>
        <pc:spChg chg="add del mod">
          <ac:chgData name="Grace Laffoon" userId="09299009-87d6-4107-ba19-0b286f3c169c" providerId="ADAL" clId="{80820F6A-45CE-4934-9C98-CB9CC55C0C62}" dt="2021-06-30T23:00:25.372" v="7842" actId="478"/>
          <ac:spMkLst>
            <pc:docMk/>
            <pc:sldMk cId="3020315413" sldId="6304"/>
            <ac:spMk id="65" creationId="{7478AB18-DA5E-4680-87F8-75AEC1496541}"/>
          </ac:spMkLst>
        </pc:spChg>
        <pc:spChg chg="add mod">
          <ac:chgData name="Grace Laffoon" userId="09299009-87d6-4107-ba19-0b286f3c169c" providerId="ADAL" clId="{80820F6A-45CE-4934-9C98-CB9CC55C0C62}" dt="2021-07-06T14:34:32.715" v="8288" actId="1076"/>
          <ac:spMkLst>
            <pc:docMk/>
            <pc:sldMk cId="3020315413" sldId="6304"/>
            <ac:spMk id="65" creationId="{F2ABFAB6-9342-4807-AEE3-1A5BB3CF6542}"/>
          </ac:spMkLst>
        </pc:spChg>
        <pc:spChg chg="add del mod">
          <ac:chgData name="Grace Laffoon" userId="09299009-87d6-4107-ba19-0b286f3c169c" providerId="ADAL" clId="{80820F6A-45CE-4934-9C98-CB9CC55C0C62}" dt="2021-06-30T23:00:27.239" v="7845" actId="478"/>
          <ac:spMkLst>
            <pc:docMk/>
            <pc:sldMk cId="3020315413" sldId="6304"/>
            <ac:spMk id="69" creationId="{00B88F03-8BAE-4301-BDB9-854048ACCA65}"/>
          </ac:spMkLst>
        </pc:spChg>
        <pc:spChg chg="add mod">
          <ac:chgData name="Grace Laffoon" userId="09299009-87d6-4107-ba19-0b286f3c169c" providerId="ADAL" clId="{80820F6A-45CE-4934-9C98-CB9CC55C0C62}" dt="2021-07-06T14:36:47.215" v="8299" actId="1076"/>
          <ac:spMkLst>
            <pc:docMk/>
            <pc:sldMk cId="3020315413" sldId="6304"/>
            <ac:spMk id="69" creationId="{8F923CEA-0FA3-4A62-B234-9F44D0492026}"/>
          </ac:spMkLst>
        </pc:spChg>
        <pc:spChg chg="add mod">
          <ac:chgData name="Grace Laffoon" userId="09299009-87d6-4107-ba19-0b286f3c169c" providerId="ADAL" clId="{80820F6A-45CE-4934-9C98-CB9CC55C0C62}" dt="2021-07-06T14:49:31.540" v="8460" actId="313"/>
          <ac:spMkLst>
            <pc:docMk/>
            <pc:sldMk cId="3020315413" sldId="6304"/>
            <ac:spMk id="70" creationId="{4F28502A-0C76-4231-8B41-77463C8EC70A}"/>
          </ac:spMkLst>
        </pc:spChg>
        <pc:spChg chg="add mod">
          <ac:chgData name="Grace Laffoon" userId="09299009-87d6-4107-ba19-0b286f3c169c" providerId="ADAL" clId="{80820F6A-45CE-4934-9C98-CB9CC55C0C62}" dt="2021-07-06T14:36:47.215" v="8299" actId="1076"/>
          <ac:spMkLst>
            <pc:docMk/>
            <pc:sldMk cId="3020315413" sldId="6304"/>
            <ac:spMk id="76" creationId="{BCB2B371-05DF-4AE3-A359-2E455B032D5F}"/>
          </ac:spMkLst>
        </pc:spChg>
        <pc:spChg chg="add del mod">
          <ac:chgData name="Grace Laffoon" userId="09299009-87d6-4107-ba19-0b286f3c169c" providerId="ADAL" clId="{80820F6A-45CE-4934-9C98-CB9CC55C0C62}" dt="2021-07-06T14:49:32.798" v="8461" actId="478"/>
          <ac:spMkLst>
            <pc:docMk/>
            <pc:sldMk cId="3020315413" sldId="6304"/>
            <ac:spMk id="77" creationId="{8181B154-3245-45FB-AA5B-1C8F771E56A6}"/>
          </ac:spMkLst>
        </pc:spChg>
        <pc:spChg chg="add del mod">
          <ac:chgData name="Grace Laffoon" userId="09299009-87d6-4107-ba19-0b286f3c169c" providerId="ADAL" clId="{80820F6A-45CE-4934-9C98-CB9CC55C0C62}" dt="2021-07-06T14:49:33.465" v="8462" actId="478"/>
          <ac:spMkLst>
            <pc:docMk/>
            <pc:sldMk cId="3020315413" sldId="6304"/>
            <ac:spMk id="78" creationId="{DC1E2386-DBDA-42D4-8A75-CA4FF8E2DADF}"/>
          </ac:spMkLst>
        </pc:spChg>
        <pc:spChg chg="add mod">
          <ac:chgData name="Grace Laffoon" userId="09299009-87d6-4107-ba19-0b286f3c169c" providerId="ADAL" clId="{80820F6A-45CE-4934-9C98-CB9CC55C0C62}" dt="2021-07-06T14:45:49.756" v="8370" actId="1076"/>
          <ac:spMkLst>
            <pc:docMk/>
            <pc:sldMk cId="3020315413" sldId="6304"/>
            <ac:spMk id="79" creationId="{77C5A6A1-D5FF-48E2-ADE6-433EE3B5E4A1}"/>
          </ac:spMkLst>
        </pc:spChg>
        <pc:spChg chg="add mod">
          <ac:chgData name="Grace Laffoon" userId="09299009-87d6-4107-ba19-0b286f3c169c" providerId="ADAL" clId="{80820F6A-45CE-4934-9C98-CB9CC55C0C62}" dt="2021-07-06T14:45:49.756" v="8370" actId="1076"/>
          <ac:spMkLst>
            <pc:docMk/>
            <pc:sldMk cId="3020315413" sldId="6304"/>
            <ac:spMk id="80" creationId="{752681AA-6103-4138-996F-3F8B53275B82}"/>
          </ac:spMkLst>
        </pc:spChg>
        <pc:spChg chg="add mod">
          <ac:chgData name="Grace Laffoon" userId="09299009-87d6-4107-ba19-0b286f3c169c" providerId="ADAL" clId="{80820F6A-45CE-4934-9C98-CB9CC55C0C62}" dt="2021-07-06T14:47:40.265" v="8380" actId="1036"/>
          <ac:spMkLst>
            <pc:docMk/>
            <pc:sldMk cId="3020315413" sldId="6304"/>
            <ac:spMk id="81" creationId="{0D5E2616-77D9-4E2E-ABA5-FE96B24F99D7}"/>
          </ac:spMkLst>
        </pc:spChg>
        <pc:spChg chg="add mod">
          <ac:chgData name="Grace Laffoon" userId="09299009-87d6-4107-ba19-0b286f3c169c" providerId="ADAL" clId="{80820F6A-45CE-4934-9C98-CB9CC55C0C62}" dt="2021-07-06T14:47:40.265" v="8380" actId="1036"/>
          <ac:spMkLst>
            <pc:docMk/>
            <pc:sldMk cId="3020315413" sldId="6304"/>
            <ac:spMk id="82" creationId="{EED8A7E5-A90B-4D01-A76D-EF92E6E71902}"/>
          </ac:spMkLst>
        </pc:spChg>
        <pc:spChg chg="del mod">
          <ac:chgData name="Grace Laffoon" userId="09299009-87d6-4107-ba19-0b286f3c169c" providerId="ADAL" clId="{80820F6A-45CE-4934-9C98-CB9CC55C0C62}" dt="2021-06-30T22:55:01.222" v="7816" actId="478"/>
          <ac:spMkLst>
            <pc:docMk/>
            <pc:sldMk cId="3020315413" sldId="6304"/>
            <ac:spMk id="100" creationId="{C418C12D-07D2-42EC-B116-38EA8E81D159}"/>
          </ac:spMkLst>
        </pc:spChg>
        <pc:grpChg chg="del mod">
          <ac:chgData name="Grace Laffoon" userId="09299009-87d6-4107-ba19-0b286f3c169c" providerId="ADAL" clId="{80820F6A-45CE-4934-9C98-CB9CC55C0C62}" dt="2021-06-18T16:47:20.079" v="7597" actId="478"/>
          <ac:grpSpMkLst>
            <pc:docMk/>
            <pc:sldMk cId="3020315413" sldId="6304"/>
            <ac:grpSpMk id="80" creationId="{D474BB8B-E724-430D-AA75-9BB99D7F9A48}"/>
          </ac:grpSpMkLst>
        </pc:grpChg>
        <pc:graphicFrameChg chg="mod">
          <ac:chgData name="Grace Laffoon" userId="09299009-87d6-4107-ba19-0b286f3c169c" providerId="ADAL" clId="{80820F6A-45CE-4934-9C98-CB9CC55C0C62}" dt="2021-06-16T21:12:35.630" v="7482" actId="207"/>
          <ac:graphicFrameMkLst>
            <pc:docMk/>
            <pc:sldMk cId="3020315413" sldId="6304"/>
            <ac:graphicFrameMk id="30" creationId="{416026B7-E45C-4CC4-B631-91E656739961}"/>
          </ac:graphicFrameMkLst>
        </pc:graphicFrameChg>
        <pc:graphicFrameChg chg="mod">
          <ac:chgData name="Grace Laffoon" userId="09299009-87d6-4107-ba19-0b286f3c169c" providerId="ADAL" clId="{80820F6A-45CE-4934-9C98-CB9CC55C0C62}" dt="2021-06-16T21:12:52.831" v="7488" actId="207"/>
          <ac:graphicFrameMkLst>
            <pc:docMk/>
            <pc:sldMk cId="3020315413" sldId="6304"/>
            <ac:graphicFrameMk id="35" creationId="{A0E8CC64-504C-49BF-8EB9-27D14C7E142C}"/>
          </ac:graphicFrameMkLst>
        </pc:graphicFrameChg>
        <pc:graphicFrameChg chg="mod">
          <ac:chgData name="Grace Laffoon" userId="09299009-87d6-4107-ba19-0b286f3c169c" providerId="ADAL" clId="{80820F6A-45CE-4934-9C98-CB9CC55C0C62}" dt="2021-06-16T21:32:21.579" v="7547" actId="207"/>
          <ac:graphicFrameMkLst>
            <pc:docMk/>
            <pc:sldMk cId="3020315413" sldId="6304"/>
            <ac:graphicFrameMk id="42" creationId="{91E6EB3F-8BF1-4282-9CDE-31DC10A58646}"/>
          </ac:graphicFrameMkLst>
        </pc:graphicFrameChg>
        <pc:graphicFrameChg chg="mod">
          <ac:chgData name="Grace Laffoon" userId="09299009-87d6-4107-ba19-0b286f3c169c" providerId="ADAL" clId="{80820F6A-45CE-4934-9C98-CB9CC55C0C62}" dt="2021-06-16T21:32:23.392" v="7548" actId="207"/>
          <ac:graphicFrameMkLst>
            <pc:docMk/>
            <pc:sldMk cId="3020315413" sldId="6304"/>
            <ac:graphicFrameMk id="47" creationId="{F41C4C94-ACFE-4C20-AE81-ED058368AAB4}"/>
          </ac:graphicFrameMkLst>
        </pc:graphicFrameChg>
        <pc:graphicFrameChg chg="mod">
          <ac:chgData name="Grace Laffoon" userId="09299009-87d6-4107-ba19-0b286f3c169c" providerId="ADAL" clId="{80820F6A-45CE-4934-9C98-CB9CC55C0C62}" dt="2021-06-16T21:12:44.755" v="7485" actId="207"/>
          <ac:graphicFrameMkLst>
            <pc:docMk/>
            <pc:sldMk cId="3020315413" sldId="6304"/>
            <ac:graphicFrameMk id="55" creationId="{3BACA676-AAC7-40AB-B2E8-7CFB2DBF770B}"/>
          </ac:graphicFrameMkLst>
        </pc:graphicFrameChg>
        <pc:graphicFrameChg chg="del mod topLvl">
          <ac:chgData name="Grace Laffoon" userId="09299009-87d6-4107-ba19-0b286f3c169c" providerId="ADAL" clId="{80820F6A-45CE-4934-9C98-CB9CC55C0C62}" dt="2021-06-18T16:47:20.079" v="7597" actId="478"/>
          <ac:graphicFrameMkLst>
            <pc:docMk/>
            <pc:sldMk cId="3020315413" sldId="6304"/>
            <ac:graphicFrameMk id="81" creationId="{DCF5DCBE-4499-4D27-B55D-3701A7610B6F}"/>
          </ac:graphicFrameMkLst>
        </pc:graphicFrameChg>
        <pc:picChg chg="mod">
          <ac:chgData name="Grace Laffoon" userId="09299009-87d6-4107-ba19-0b286f3c169c" providerId="ADAL" clId="{80820F6A-45CE-4934-9C98-CB9CC55C0C62}" dt="2021-06-16T21:12:39.115" v="7483" actId="207"/>
          <ac:picMkLst>
            <pc:docMk/>
            <pc:sldMk cId="3020315413" sldId="6304"/>
            <ac:picMk id="74" creationId="{C126DD99-8929-4E36-80DB-0748DA7D14D7}"/>
          </ac:picMkLst>
        </pc:picChg>
        <pc:picChg chg="del mod topLvl">
          <ac:chgData name="Grace Laffoon" userId="09299009-87d6-4107-ba19-0b286f3c169c" providerId="ADAL" clId="{80820F6A-45CE-4934-9C98-CB9CC55C0C62}" dt="2021-06-18T16:47:21.258" v="7598" actId="478"/>
          <ac:picMkLst>
            <pc:docMk/>
            <pc:sldMk cId="3020315413" sldId="6304"/>
            <ac:picMk id="82" creationId="{CCE03FD1-B8D6-4DF8-BB9A-D953E4B4E0A8}"/>
          </ac:picMkLst>
        </pc:picChg>
      </pc:sldChg>
      <pc:sldChg chg="addSp delSp modSp add mod addCm delCm modCm">
        <pc:chgData name="Grace Laffoon" userId="09299009-87d6-4107-ba19-0b286f3c169c" providerId="ADAL" clId="{80820F6A-45CE-4934-9C98-CB9CC55C0C62}" dt="2021-07-10T00:02:31.403" v="9372" actId="20577"/>
        <pc:sldMkLst>
          <pc:docMk/>
          <pc:sldMk cId="121276261" sldId="6305"/>
        </pc:sldMkLst>
        <pc:spChg chg="mod">
          <ac:chgData name="Grace Laffoon" userId="09299009-87d6-4107-ba19-0b286f3c169c" providerId="ADAL" clId="{80820F6A-45CE-4934-9C98-CB9CC55C0C62}" dt="2021-07-10T00:02:31.403" v="9372" actId="20577"/>
          <ac:spMkLst>
            <pc:docMk/>
            <pc:sldMk cId="121276261" sldId="6305"/>
            <ac:spMk id="5" creationId="{ECB98320-613F-4ED3-B888-B0C08836FDF4}"/>
          </ac:spMkLst>
        </pc:spChg>
        <pc:spChg chg="mod">
          <ac:chgData name="Grace Laffoon" userId="09299009-87d6-4107-ba19-0b286f3c169c" providerId="ADAL" clId="{80820F6A-45CE-4934-9C98-CB9CC55C0C62}" dt="2021-06-16T21:07:22.829" v="7464" actId="20577"/>
          <ac:spMkLst>
            <pc:docMk/>
            <pc:sldMk cId="121276261" sldId="6305"/>
            <ac:spMk id="6" creationId="{6FD2CA63-7F81-4783-A80B-0E047BD23357}"/>
          </ac:spMkLst>
        </pc:spChg>
        <pc:spChg chg="add del">
          <ac:chgData name="Grace Laffoon" userId="09299009-87d6-4107-ba19-0b286f3c169c" providerId="ADAL" clId="{80820F6A-45CE-4934-9C98-CB9CC55C0C62}" dt="2021-06-22T00:50:11.311" v="7638" actId="478"/>
          <ac:spMkLst>
            <pc:docMk/>
            <pc:sldMk cId="121276261" sldId="6305"/>
            <ac:spMk id="10" creationId="{361C26CB-E09F-4C84-9183-E4EE82E634E7}"/>
          </ac:spMkLst>
        </pc:spChg>
        <pc:spChg chg="add del mod">
          <ac:chgData name="Grace Laffoon" userId="09299009-87d6-4107-ba19-0b286f3c169c" providerId="ADAL" clId="{80820F6A-45CE-4934-9C98-CB9CC55C0C62}" dt="2021-06-22T00:50:13.428" v="7641" actId="478"/>
          <ac:spMkLst>
            <pc:docMk/>
            <pc:sldMk cId="121276261" sldId="6305"/>
            <ac:spMk id="12" creationId="{7161C58B-A2B8-4387-A76C-C5D130094F51}"/>
          </ac:spMkLst>
        </pc:spChg>
        <pc:spChg chg="add del">
          <ac:chgData name="Grace Laffoon" userId="09299009-87d6-4107-ba19-0b286f3c169c" providerId="ADAL" clId="{80820F6A-45CE-4934-9C98-CB9CC55C0C62}" dt="2021-06-22T00:50:12.761" v="7640" actId="478"/>
          <ac:spMkLst>
            <pc:docMk/>
            <pc:sldMk cId="121276261" sldId="6305"/>
            <ac:spMk id="13" creationId="{B5B2697B-0E11-4137-9B1D-36B6898D8B01}"/>
          </ac:spMkLst>
        </pc:spChg>
        <pc:spChg chg="add del">
          <ac:chgData name="Grace Laffoon" userId="09299009-87d6-4107-ba19-0b286f3c169c" providerId="ADAL" clId="{80820F6A-45CE-4934-9C98-CB9CC55C0C62}" dt="2021-06-22T00:50:09.980" v="7636" actId="478"/>
          <ac:spMkLst>
            <pc:docMk/>
            <pc:sldMk cId="121276261" sldId="6305"/>
            <ac:spMk id="14" creationId="{AC243EAF-36EE-4221-B31C-5E3B8D6C31B1}"/>
          </ac:spMkLst>
        </pc:spChg>
        <pc:spChg chg="add del">
          <ac:chgData name="Grace Laffoon" userId="09299009-87d6-4107-ba19-0b286f3c169c" providerId="ADAL" clId="{80820F6A-45CE-4934-9C98-CB9CC55C0C62}" dt="2021-06-22T00:50:10.644" v="7637" actId="478"/>
          <ac:spMkLst>
            <pc:docMk/>
            <pc:sldMk cId="121276261" sldId="6305"/>
            <ac:spMk id="15" creationId="{6ED0F54E-190D-4C62-89A2-572B6756DD93}"/>
          </ac:spMkLst>
        </pc:spChg>
        <pc:spChg chg="add del">
          <ac:chgData name="Grace Laffoon" userId="09299009-87d6-4107-ba19-0b286f3c169c" providerId="ADAL" clId="{80820F6A-45CE-4934-9C98-CB9CC55C0C62}" dt="2021-06-22T00:50:12.161" v="7639" actId="478"/>
          <ac:spMkLst>
            <pc:docMk/>
            <pc:sldMk cId="121276261" sldId="6305"/>
            <ac:spMk id="16" creationId="{2F2BE9EB-9A5F-4621-BE5A-46565DED477D}"/>
          </ac:spMkLst>
        </pc:spChg>
        <pc:spChg chg="add del">
          <ac:chgData name="Grace Laffoon" userId="09299009-87d6-4107-ba19-0b286f3c169c" providerId="ADAL" clId="{80820F6A-45CE-4934-9C98-CB9CC55C0C62}" dt="2021-06-22T00:50:14.277" v="7642" actId="478"/>
          <ac:spMkLst>
            <pc:docMk/>
            <pc:sldMk cId="121276261" sldId="6305"/>
            <ac:spMk id="17" creationId="{0F4EC79C-FBB5-4432-811B-22CB9B9D8EDE}"/>
          </ac:spMkLst>
        </pc:spChg>
        <pc:spChg chg="add del mod">
          <ac:chgData name="Grace Laffoon" userId="09299009-87d6-4107-ba19-0b286f3c169c" providerId="ADAL" clId="{80820F6A-45CE-4934-9C98-CB9CC55C0C62}" dt="2021-06-22T00:50:09.144" v="7635" actId="478"/>
          <ac:spMkLst>
            <pc:docMk/>
            <pc:sldMk cId="121276261" sldId="6305"/>
            <ac:spMk id="18" creationId="{DA7245AD-6F53-4FA4-A224-24EE99416FFA}"/>
          </ac:spMkLst>
        </pc:spChg>
        <pc:spChg chg="mod">
          <ac:chgData name="Grace Laffoon" userId="09299009-87d6-4107-ba19-0b286f3c169c" providerId="ADAL" clId="{80820F6A-45CE-4934-9C98-CB9CC55C0C62}" dt="2021-06-22T00:48:00.944" v="7618"/>
          <ac:spMkLst>
            <pc:docMk/>
            <pc:sldMk cId="121276261" sldId="6305"/>
            <ac:spMk id="57" creationId="{D8CBCB54-4293-4B9D-88C3-947925A1A468}"/>
          </ac:spMkLst>
        </pc:spChg>
        <pc:spChg chg="mod">
          <ac:chgData name="Grace Laffoon" userId="09299009-87d6-4107-ba19-0b286f3c169c" providerId="ADAL" clId="{80820F6A-45CE-4934-9C98-CB9CC55C0C62}" dt="2021-06-22T00:48:02.411" v="7621"/>
          <ac:spMkLst>
            <pc:docMk/>
            <pc:sldMk cId="121276261" sldId="6305"/>
            <ac:spMk id="58" creationId="{9BE03560-C796-4AE4-A1D3-947CA9354D83}"/>
          </ac:spMkLst>
        </pc:spChg>
        <pc:spChg chg="mod">
          <ac:chgData name="Grace Laffoon" userId="09299009-87d6-4107-ba19-0b286f3c169c" providerId="ADAL" clId="{80820F6A-45CE-4934-9C98-CB9CC55C0C62}" dt="2021-06-22T00:50:35.417" v="7644" actId="207"/>
          <ac:spMkLst>
            <pc:docMk/>
            <pc:sldMk cId="121276261" sldId="6305"/>
            <ac:spMk id="63" creationId="{BEDB8468-846C-417D-A088-2613547B5A2E}"/>
          </ac:spMkLst>
        </pc:spChg>
        <pc:spChg chg="mod">
          <ac:chgData name="Grace Laffoon" userId="09299009-87d6-4107-ba19-0b286f3c169c" providerId="ADAL" clId="{80820F6A-45CE-4934-9C98-CB9CC55C0C62}" dt="2021-06-22T00:16:43.678" v="7603" actId="20577"/>
          <ac:spMkLst>
            <pc:docMk/>
            <pc:sldMk cId="121276261" sldId="6305"/>
            <ac:spMk id="64" creationId="{2F95EA63-6E58-401C-A05D-2D352B0AC899}"/>
          </ac:spMkLst>
        </pc:spChg>
        <pc:spChg chg="del">
          <ac:chgData name="Grace Laffoon" userId="09299009-87d6-4107-ba19-0b286f3c169c" providerId="ADAL" clId="{80820F6A-45CE-4934-9C98-CB9CC55C0C62}" dt="2021-06-22T00:50:18.480" v="7643" actId="478"/>
          <ac:spMkLst>
            <pc:docMk/>
            <pc:sldMk cId="121276261" sldId="6305"/>
            <ac:spMk id="65" creationId="{267C7C75-48A1-4490-A36D-2FF8B48B848D}"/>
          </ac:spMkLst>
        </pc:spChg>
        <pc:spChg chg="add del mod">
          <ac:chgData name="Grace Laffoon" userId="09299009-87d6-4107-ba19-0b286f3c169c" providerId="ADAL" clId="{80820F6A-45CE-4934-9C98-CB9CC55C0C62}" dt="2021-07-06T14:21:38.817" v="8217" actId="478"/>
          <ac:spMkLst>
            <pc:docMk/>
            <pc:sldMk cId="121276261" sldId="6305"/>
            <ac:spMk id="65" creationId="{97C5811B-D129-4AAF-8945-FDC72A6AF792}"/>
          </ac:spMkLst>
        </pc:spChg>
        <pc:spChg chg="add del mod">
          <ac:chgData name="Grace Laffoon" userId="09299009-87d6-4107-ba19-0b286f3c169c" providerId="ADAL" clId="{80820F6A-45CE-4934-9C98-CB9CC55C0C62}" dt="2021-07-06T14:49:42.998" v="8468" actId="478"/>
          <ac:spMkLst>
            <pc:docMk/>
            <pc:sldMk cId="121276261" sldId="6305"/>
            <ac:spMk id="71" creationId="{C2887246-BAA6-4D2E-8341-1EC533DB8437}"/>
          </ac:spMkLst>
        </pc:spChg>
        <pc:graphicFrameChg chg="add del mod modGraphic">
          <ac:chgData name="Grace Laffoon" userId="09299009-87d6-4107-ba19-0b286f3c169c" providerId="ADAL" clId="{80820F6A-45CE-4934-9C98-CB9CC55C0C62}" dt="2021-06-22T00:12:48.553" v="7602" actId="478"/>
          <ac:graphicFrameMkLst>
            <pc:docMk/>
            <pc:sldMk cId="121276261" sldId="6305"/>
            <ac:graphicFrameMk id="9" creationId="{B64A668C-D61A-4B01-9D13-DF9AAC5F3FCD}"/>
          </ac:graphicFrameMkLst>
        </pc:graphicFrameChg>
        <pc:graphicFrameChg chg="mod">
          <ac:chgData name="Grace Laffoon" userId="09299009-87d6-4107-ba19-0b286f3c169c" providerId="ADAL" clId="{80820F6A-45CE-4934-9C98-CB9CC55C0C62}" dt="2021-06-16T20:58:18.241" v="7444" actId="207"/>
          <ac:graphicFrameMkLst>
            <pc:docMk/>
            <pc:sldMk cId="121276261" sldId="6305"/>
            <ac:graphicFrameMk id="30" creationId="{416026B7-E45C-4CC4-B631-91E656739961}"/>
          </ac:graphicFrameMkLst>
        </pc:graphicFrameChg>
        <pc:graphicFrameChg chg="mod">
          <ac:chgData name="Grace Laffoon" userId="09299009-87d6-4107-ba19-0b286f3c169c" providerId="ADAL" clId="{80820F6A-45CE-4934-9C98-CB9CC55C0C62}" dt="2021-06-16T20:58:21.294" v="7445" actId="207"/>
          <ac:graphicFrameMkLst>
            <pc:docMk/>
            <pc:sldMk cId="121276261" sldId="6305"/>
            <ac:graphicFrameMk id="35" creationId="{A0E8CC64-504C-49BF-8EB9-27D14C7E142C}"/>
          </ac:graphicFrameMkLst>
        </pc:graphicFrameChg>
        <pc:graphicFrameChg chg="mod">
          <ac:chgData name="Grace Laffoon" userId="09299009-87d6-4107-ba19-0b286f3c169c" providerId="ADAL" clId="{80820F6A-45CE-4934-9C98-CB9CC55C0C62}" dt="2021-06-16T20:59:21.888" v="7451" actId="207"/>
          <ac:graphicFrameMkLst>
            <pc:docMk/>
            <pc:sldMk cId="121276261" sldId="6305"/>
            <ac:graphicFrameMk id="42" creationId="{91E6EB3F-8BF1-4282-9CDE-31DC10A58646}"/>
          </ac:graphicFrameMkLst>
        </pc:graphicFrameChg>
        <pc:graphicFrameChg chg="mod">
          <ac:chgData name="Grace Laffoon" userId="09299009-87d6-4107-ba19-0b286f3c169c" providerId="ADAL" clId="{80820F6A-45CE-4934-9C98-CB9CC55C0C62}" dt="2021-06-16T20:59:24.483" v="7452" actId="207"/>
          <ac:graphicFrameMkLst>
            <pc:docMk/>
            <pc:sldMk cId="121276261" sldId="6305"/>
            <ac:graphicFrameMk id="47" creationId="{F41C4C94-ACFE-4C20-AE81-ED058368AAB4}"/>
          </ac:graphicFrameMkLst>
        </pc:graphicFrameChg>
        <pc:graphicFrameChg chg="mod">
          <ac:chgData name="Grace Laffoon" userId="09299009-87d6-4107-ba19-0b286f3c169c" providerId="ADAL" clId="{80820F6A-45CE-4934-9C98-CB9CC55C0C62}" dt="2021-06-16T20:58:16.099" v="7443" actId="207"/>
          <ac:graphicFrameMkLst>
            <pc:docMk/>
            <pc:sldMk cId="121276261" sldId="6305"/>
            <ac:graphicFrameMk id="55" creationId="{3BACA676-AAC7-40AB-B2E8-7CFB2DBF770B}"/>
          </ac:graphicFrameMkLst>
        </pc:graphicFrameChg>
        <pc:graphicFrameChg chg="mod">
          <ac:chgData name="Grace Laffoon" userId="09299009-87d6-4107-ba19-0b286f3c169c" providerId="ADAL" clId="{80820F6A-45CE-4934-9C98-CB9CC55C0C62}" dt="2021-06-16T20:59:27.632" v="7453" actId="207"/>
          <ac:graphicFrameMkLst>
            <pc:docMk/>
            <pc:sldMk cId="121276261" sldId="6305"/>
            <ac:graphicFrameMk id="81" creationId="{DCF5DCBE-4499-4D27-B55D-3701A7610B6F}"/>
          </ac:graphicFrameMkLst>
        </pc:graphicFrameChg>
        <pc:picChg chg="mod">
          <ac:chgData name="Grace Laffoon" userId="09299009-87d6-4107-ba19-0b286f3c169c" providerId="ADAL" clId="{80820F6A-45CE-4934-9C98-CB9CC55C0C62}" dt="2021-06-16T20:59:32.420" v="7455" actId="207"/>
          <ac:picMkLst>
            <pc:docMk/>
            <pc:sldMk cId="121276261" sldId="6305"/>
            <ac:picMk id="62" creationId="{6B2AAD02-A899-4CEA-86AA-218877BD6102}"/>
          </ac:picMkLst>
        </pc:picChg>
        <pc:picChg chg="mod">
          <ac:chgData name="Grace Laffoon" userId="09299009-87d6-4107-ba19-0b286f3c169c" providerId="ADAL" clId="{80820F6A-45CE-4934-9C98-CB9CC55C0C62}" dt="2021-06-16T20:58:27.131" v="7446" actId="207"/>
          <ac:picMkLst>
            <pc:docMk/>
            <pc:sldMk cId="121276261" sldId="6305"/>
            <ac:picMk id="73" creationId="{ABE6D36A-6438-4D3A-9F2A-E8ED79B7A5D4}"/>
          </ac:picMkLst>
        </pc:picChg>
        <pc:picChg chg="mod">
          <ac:chgData name="Grace Laffoon" userId="09299009-87d6-4107-ba19-0b286f3c169c" providerId="ADAL" clId="{80820F6A-45CE-4934-9C98-CB9CC55C0C62}" dt="2021-06-16T20:58:31.292" v="7447" actId="207"/>
          <ac:picMkLst>
            <pc:docMk/>
            <pc:sldMk cId="121276261" sldId="6305"/>
            <ac:picMk id="82" creationId="{CCE03FD1-B8D6-4DF8-BB9A-D953E4B4E0A8}"/>
          </ac:picMkLst>
        </pc:picChg>
      </pc:sldChg>
      <pc:sldChg chg="addSp delSp modSp add mod ord">
        <pc:chgData name="Grace Laffoon" userId="09299009-87d6-4107-ba19-0b286f3c169c" providerId="ADAL" clId="{80820F6A-45CE-4934-9C98-CB9CC55C0C62}" dt="2021-07-10T00:21:01.429" v="9411"/>
        <pc:sldMkLst>
          <pc:docMk/>
          <pc:sldMk cId="1820735940" sldId="6306"/>
        </pc:sldMkLst>
        <pc:spChg chg="mod">
          <ac:chgData name="Grace Laffoon" userId="09299009-87d6-4107-ba19-0b286f3c169c" providerId="ADAL" clId="{80820F6A-45CE-4934-9C98-CB9CC55C0C62}" dt="2021-07-10T00:20:46.349" v="9405" actId="20577"/>
          <ac:spMkLst>
            <pc:docMk/>
            <pc:sldMk cId="1820735940" sldId="6306"/>
            <ac:spMk id="5" creationId="{8BB623AE-02DC-409A-816E-FBF2A20EC8A1}"/>
          </ac:spMkLst>
        </pc:spChg>
        <pc:spChg chg="del">
          <ac:chgData name="Grace Laffoon" userId="09299009-87d6-4107-ba19-0b286f3c169c" providerId="ADAL" clId="{80820F6A-45CE-4934-9C98-CB9CC55C0C62}" dt="2021-07-10T00:20:35.792" v="9396" actId="478"/>
          <ac:spMkLst>
            <pc:docMk/>
            <pc:sldMk cId="1820735940" sldId="6306"/>
            <ac:spMk id="7" creationId="{12F8888A-8D49-41CA-8263-5BB9AFC9B1B5}"/>
          </ac:spMkLst>
        </pc:spChg>
        <pc:spChg chg="del">
          <ac:chgData name="Grace Laffoon" userId="09299009-87d6-4107-ba19-0b286f3c169c" providerId="ADAL" clId="{80820F6A-45CE-4934-9C98-CB9CC55C0C62}" dt="2021-07-10T00:20:35.792" v="9396" actId="478"/>
          <ac:spMkLst>
            <pc:docMk/>
            <pc:sldMk cId="1820735940" sldId="6306"/>
            <ac:spMk id="18" creationId="{8235D12D-301B-405D-BA6A-18C2E79F2BF5}"/>
          </ac:spMkLst>
        </pc:spChg>
        <pc:spChg chg="del">
          <ac:chgData name="Grace Laffoon" userId="09299009-87d6-4107-ba19-0b286f3c169c" providerId="ADAL" clId="{80820F6A-45CE-4934-9C98-CB9CC55C0C62}" dt="2021-07-10T00:20:40.835" v="9400" actId="478"/>
          <ac:spMkLst>
            <pc:docMk/>
            <pc:sldMk cId="1820735940" sldId="6306"/>
            <ac:spMk id="20" creationId="{E160A2E1-5FA6-4EFD-A095-F0340DF1348A}"/>
          </ac:spMkLst>
        </pc:spChg>
        <pc:spChg chg="del">
          <ac:chgData name="Grace Laffoon" userId="09299009-87d6-4107-ba19-0b286f3c169c" providerId="ADAL" clId="{80820F6A-45CE-4934-9C98-CB9CC55C0C62}" dt="2021-07-10T00:20:40.835" v="9400" actId="478"/>
          <ac:spMkLst>
            <pc:docMk/>
            <pc:sldMk cId="1820735940" sldId="6306"/>
            <ac:spMk id="21" creationId="{0D15C59F-4445-42DF-8A70-7F177C8D7680}"/>
          </ac:spMkLst>
        </pc:spChg>
        <pc:spChg chg="del">
          <ac:chgData name="Grace Laffoon" userId="09299009-87d6-4107-ba19-0b286f3c169c" providerId="ADAL" clId="{80820F6A-45CE-4934-9C98-CB9CC55C0C62}" dt="2021-07-10T00:20:40.835" v="9400" actId="478"/>
          <ac:spMkLst>
            <pc:docMk/>
            <pc:sldMk cId="1820735940" sldId="6306"/>
            <ac:spMk id="22" creationId="{A9295B0D-6133-455A-9B9B-4A3DE03FEFAE}"/>
          </ac:spMkLst>
        </pc:spChg>
        <pc:spChg chg="del">
          <ac:chgData name="Grace Laffoon" userId="09299009-87d6-4107-ba19-0b286f3c169c" providerId="ADAL" clId="{80820F6A-45CE-4934-9C98-CB9CC55C0C62}" dt="2021-07-10T00:20:40.835" v="9400" actId="478"/>
          <ac:spMkLst>
            <pc:docMk/>
            <pc:sldMk cId="1820735940" sldId="6306"/>
            <ac:spMk id="33" creationId="{1EF2C259-C7B0-4F7D-8F3A-4BAAA00AA7AE}"/>
          </ac:spMkLst>
        </pc:spChg>
        <pc:spChg chg="del">
          <ac:chgData name="Grace Laffoon" userId="09299009-87d6-4107-ba19-0b286f3c169c" providerId="ADAL" clId="{80820F6A-45CE-4934-9C98-CB9CC55C0C62}" dt="2021-07-10T00:20:40.835" v="9400" actId="478"/>
          <ac:spMkLst>
            <pc:docMk/>
            <pc:sldMk cId="1820735940" sldId="6306"/>
            <ac:spMk id="34" creationId="{B49B276D-6541-48C3-95E2-1D4EF165D537}"/>
          </ac:spMkLst>
        </pc:spChg>
        <pc:spChg chg="del mod">
          <ac:chgData name="Grace Laffoon" userId="09299009-87d6-4107-ba19-0b286f3c169c" providerId="ADAL" clId="{80820F6A-45CE-4934-9C98-CB9CC55C0C62}" dt="2021-07-10T00:20:50.776" v="9407" actId="478"/>
          <ac:spMkLst>
            <pc:docMk/>
            <pc:sldMk cId="1820735940" sldId="6306"/>
            <ac:spMk id="45" creationId="{AB419FD1-4762-4A1E-9E24-EF1E23E587A9}"/>
          </ac:spMkLst>
        </pc:spChg>
        <pc:spChg chg="del">
          <ac:chgData name="Grace Laffoon" userId="09299009-87d6-4107-ba19-0b286f3c169c" providerId="ADAL" clId="{80820F6A-45CE-4934-9C98-CB9CC55C0C62}" dt="2021-07-10T00:20:53.160" v="9408" actId="478"/>
          <ac:spMkLst>
            <pc:docMk/>
            <pc:sldMk cId="1820735940" sldId="6306"/>
            <ac:spMk id="46" creationId="{E169B225-80DA-4CC7-921A-23A7A63633CF}"/>
          </ac:spMkLst>
        </pc:spChg>
        <pc:spChg chg="del">
          <ac:chgData name="Grace Laffoon" userId="09299009-87d6-4107-ba19-0b286f3c169c" providerId="ADAL" clId="{80820F6A-45CE-4934-9C98-CB9CC55C0C62}" dt="2021-07-10T00:20:37.929" v="9398" actId="478"/>
          <ac:spMkLst>
            <pc:docMk/>
            <pc:sldMk cId="1820735940" sldId="6306"/>
            <ac:spMk id="49" creationId="{67783627-5468-44E8-899A-F09C5AAA4A5E}"/>
          </ac:spMkLst>
        </pc:spChg>
        <pc:spChg chg="del mod">
          <ac:chgData name="Grace Laffoon" userId="09299009-87d6-4107-ba19-0b286f3c169c" providerId="ADAL" clId="{80820F6A-45CE-4934-9C98-CB9CC55C0C62}" dt="2021-07-10T00:20:39.057" v="9399" actId="478"/>
          <ac:spMkLst>
            <pc:docMk/>
            <pc:sldMk cId="1820735940" sldId="6306"/>
            <ac:spMk id="50" creationId="{DBAC26AF-A29F-4B30-8D37-670D6DA79648}"/>
          </ac:spMkLst>
        </pc:spChg>
        <pc:spChg chg="del">
          <ac:chgData name="Grace Laffoon" userId="09299009-87d6-4107-ba19-0b286f3c169c" providerId="ADAL" clId="{80820F6A-45CE-4934-9C98-CB9CC55C0C62}" dt="2021-07-10T00:20:35.792" v="9396" actId="478"/>
          <ac:spMkLst>
            <pc:docMk/>
            <pc:sldMk cId="1820735940" sldId="6306"/>
            <ac:spMk id="51" creationId="{24BBF3D8-FCAD-4588-B79E-DE09DC355167}"/>
          </ac:spMkLst>
        </pc:spChg>
        <pc:graphicFrameChg chg="del">
          <ac:chgData name="Grace Laffoon" userId="09299009-87d6-4107-ba19-0b286f3c169c" providerId="ADAL" clId="{80820F6A-45CE-4934-9C98-CB9CC55C0C62}" dt="2021-07-10T00:20:35.792" v="9396" actId="478"/>
          <ac:graphicFrameMkLst>
            <pc:docMk/>
            <pc:sldMk cId="1820735940" sldId="6306"/>
            <ac:graphicFrameMk id="15" creationId="{51251AAF-6035-4BFA-86EC-F0D84338CE25}"/>
          </ac:graphicFrameMkLst>
        </pc:graphicFrameChg>
        <pc:graphicFrameChg chg="del">
          <ac:chgData name="Grace Laffoon" userId="09299009-87d6-4107-ba19-0b286f3c169c" providerId="ADAL" clId="{80820F6A-45CE-4934-9C98-CB9CC55C0C62}" dt="2021-07-10T00:20:35.792" v="9396" actId="478"/>
          <ac:graphicFrameMkLst>
            <pc:docMk/>
            <pc:sldMk cId="1820735940" sldId="6306"/>
            <ac:graphicFrameMk id="24" creationId="{CE49AF88-7045-417F-9510-8A0EFFC4F517}"/>
          </ac:graphicFrameMkLst>
        </pc:graphicFrameChg>
        <pc:graphicFrameChg chg="add mod">
          <ac:chgData name="Grace Laffoon" userId="09299009-87d6-4107-ba19-0b286f3c169c" providerId="ADAL" clId="{80820F6A-45CE-4934-9C98-CB9CC55C0C62}" dt="2021-07-10T00:21:01.429" v="9411"/>
          <ac:graphicFrameMkLst>
            <pc:docMk/>
            <pc:sldMk cId="1820735940" sldId="6306"/>
            <ac:graphicFrameMk id="29" creationId="{7DBC5380-95FE-48ED-B6F0-62557B7BF86A}"/>
          </ac:graphicFrameMkLst>
        </pc:graphicFrameChg>
        <pc:graphicFrameChg chg="del">
          <ac:chgData name="Grace Laffoon" userId="09299009-87d6-4107-ba19-0b286f3c169c" providerId="ADAL" clId="{80820F6A-45CE-4934-9C98-CB9CC55C0C62}" dt="2021-07-10T00:20:35.792" v="9396" actId="478"/>
          <ac:graphicFrameMkLst>
            <pc:docMk/>
            <pc:sldMk cId="1820735940" sldId="6306"/>
            <ac:graphicFrameMk id="47" creationId="{BE43CD65-709E-4269-B35B-23A98EB82106}"/>
          </ac:graphicFrameMkLst>
        </pc:graphicFrameChg>
        <pc:graphicFrameChg chg="del">
          <ac:chgData name="Grace Laffoon" userId="09299009-87d6-4107-ba19-0b286f3c169c" providerId="ADAL" clId="{80820F6A-45CE-4934-9C98-CB9CC55C0C62}" dt="2021-07-10T00:20:35.792" v="9396" actId="478"/>
          <ac:graphicFrameMkLst>
            <pc:docMk/>
            <pc:sldMk cId="1820735940" sldId="6306"/>
            <ac:graphicFrameMk id="48" creationId="{60570A53-2C33-47D7-99B9-D7312176952A}"/>
          </ac:graphicFrameMkLst>
        </pc:graphicFrameChg>
        <pc:cxnChg chg="del">
          <ac:chgData name="Grace Laffoon" userId="09299009-87d6-4107-ba19-0b286f3c169c" providerId="ADAL" clId="{80820F6A-45CE-4934-9C98-CB9CC55C0C62}" dt="2021-07-10T00:20:35.792" v="9396" actId="478"/>
          <ac:cxnSpMkLst>
            <pc:docMk/>
            <pc:sldMk cId="1820735940" sldId="6306"/>
            <ac:cxnSpMk id="8" creationId="{B586B07D-F864-42F0-BC8B-E3B8BB56E977}"/>
          </ac:cxnSpMkLst>
        </pc:cxnChg>
        <pc:cxnChg chg="del">
          <ac:chgData name="Grace Laffoon" userId="09299009-87d6-4107-ba19-0b286f3c169c" providerId="ADAL" clId="{80820F6A-45CE-4934-9C98-CB9CC55C0C62}" dt="2021-07-10T00:20:35.792" v="9396" actId="478"/>
          <ac:cxnSpMkLst>
            <pc:docMk/>
            <pc:sldMk cId="1820735940" sldId="6306"/>
            <ac:cxnSpMk id="19" creationId="{FAE0B18B-2386-43A6-BBB0-19B97CD65524}"/>
          </ac:cxnSpMkLst>
        </pc:cxnChg>
      </pc:sldChg>
      <pc:sldChg chg="addSp delSp modSp add del mod">
        <pc:chgData name="Grace Laffoon" userId="09299009-87d6-4107-ba19-0b286f3c169c" providerId="ADAL" clId="{80820F6A-45CE-4934-9C98-CB9CC55C0C62}" dt="2021-07-10T00:21:12.077" v="9415" actId="47"/>
        <pc:sldMkLst>
          <pc:docMk/>
          <pc:sldMk cId="803071666" sldId="6307"/>
        </pc:sldMkLst>
        <pc:spChg chg="mod">
          <ac:chgData name="Grace Laffoon" userId="09299009-87d6-4107-ba19-0b286f3c169c" providerId="ADAL" clId="{80820F6A-45CE-4934-9C98-CB9CC55C0C62}" dt="2021-07-10T00:00:43.447" v="9358" actId="207"/>
          <ac:spMkLst>
            <pc:docMk/>
            <pc:sldMk cId="803071666" sldId="6307"/>
            <ac:spMk id="5" creationId="{ECB98320-613F-4ED3-B888-B0C08836FDF4}"/>
          </ac:spMkLst>
        </pc:spChg>
        <pc:spChg chg="mod">
          <ac:chgData name="Grace Laffoon" userId="09299009-87d6-4107-ba19-0b286f3c169c" providerId="ADAL" clId="{80820F6A-45CE-4934-9C98-CB9CC55C0C62}" dt="2021-07-10T00:00:35.505" v="9357" actId="20577"/>
          <ac:spMkLst>
            <pc:docMk/>
            <pc:sldMk cId="803071666" sldId="6307"/>
            <ac:spMk id="7" creationId="{87DE0B79-3888-4768-BD6F-D4F9B232C235}"/>
          </ac:spMkLst>
        </pc:spChg>
        <pc:graphicFrameChg chg="del">
          <ac:chgData name="Grace Laffoon" userId="09299009-87d6-4107-ba19-0b286f3c169c" providerId="ADAL" clId="{80820F6A-45CE-4934-9C98-CB9CC55C0C62}" dt="2021-07-10T00:00:13.798" v="9346" actId="478"/>
          <ac:graphicFrameMkLst>
            <pc:docMk/>
            <pc:sldMk cId="803071666" sldId="6307"/>
            <ac:graphicFrameMk id="9" creationId="{535C4ACD-4BA6-45E6-B7B6-598C2ED1E369}"/>
          </ac:graphicFrameMkLst>
        </pc:graphicFrameChg>
        <pc:graphicFrameChg chg="add del mod modGraphic">
          <ac:chgData name="Grace Laffoon" userId="09299009-87d6-4107-ba19-0b286f3c169c" providerId="ADAL" clId="{80820F6A-45CE-4934-9C98-CB9CC55C0C62}" dt="2021-07-10T00:21:08.901" v="9413" actId="21"/>
          <ac:graphicFrameMkLst>
            <pc:docMk/>
            <pc:sldMk cId="803071666" sldId="6307"/>
            <ac:graphicFrameMk id="10" creationId="{5C23835E-F840-4A01-B63F-2662E5AEA697}"/>
          </ac:graphicFrameMkLst>
        </pc:graphicFrameChg>
      </pc:sldChg>
      <pc:sldChg chg="add">
        <pc:chgData name="Grace Laffoon" userId="09299009-87d6-4107-ba19-0b286f3c169c" providerId="ADAL" clId="{80820F6A-45CE-4934-9C98-CB9CC55C0C62}" dt="2021-07-10T00:20:24.134" v="9393"/>
        <pc:sldMkLst>
          <pc:docMk/>
          <pc:sldMk cId="3029201769" sldId="6308"/>
        </pc:sldMkLst>
      </pc:sldChg>
      <pc:sldChg chg="addSp modSp add">
        <pc:chgData name="Grace Laffoon" userId="09299009-87d6-4107-ba19-0b286f3c169c" providerId="ADAL" clId="{80820F6A-45CE-4934-9C98-CB9CC55C0C62}" dt="2021-07-10T00:21:10.352" v="9414"/>
        <pc:sldMkLst>
          <pc:docMk/>
          <pc:sldMk cId="1752045898" sldId="6309"/>
        </pc:sldMkLst>
        <pc:graphicFrameChg chg="add mod">
          <ac:chgData name="Grace Laffoon" userId="09299009-87d6-4107-ba19-0b286f3c169c" providerId="ADAL" clId="{80820F6A-45CE-4934-9C98-CB9CC55C0C62}" dt="2021-07-10T00:21:10.352" v="9414"/>
          <ac:graphicFrameMkLst>
            <pc:docMk/>
            <pc:sldMk cId="1752045898" sldId="6309"/>
            <ac:graphicFrameMk id="9" creationId="{2A8B4A9B-DFEA-44B3-8ECC-BBC5C34A3A74}"/>
          </ac:graphicFrameMkLst>
        </pc:graphicFrameChg>
      </pc:sldChg>
    </pc:docChg>
  </pc:docChgLst>
  <pc:docChgLst>
    <pc:chgData name="Kim Gomez" userId="320e855e-40d5-41e9-8867-b120e1dff982" providerId="ADAL" clId="{6366757D-4083-44E0-88BD-160016FFB0B8}"/>
    <pc:docChg chg="undo custSel modSld">
      <pc:chgData name="Kim Gomez" userId="320e855e-40d5-41e9-8867-b120e1dff982" providerId="ADAL" clId="{6366757D-4083-44E0-88BD-160016FFB0B8}" dt="2021-06-17T22:42:27.717" v="838"/>
      <pc:docMkLst>
        <pc:docMk/>
      </pc:docMkLst>
      <pc:sldChg chg="addSp delSp modSp mod">
        <pc:chgData name="Kim Gomez" userId="320e855e-40d5-41e9-8867-b120e1dff982" providerId="ADAL" clId="{6366757D-4083-44E0-88BD-160016FFB0B8}" dt="2021-06-17T17:46:08.327" v="365" actId="478"/>
        <pc:sldMkLst>
          <pc:docMk/>
          <pc:sldMk cId="312756804" sldId="6249"/>
        </pc:sldMkLst>
        <pc:graphicFrameChg chg="add del mod">
          <ac:chgData name="Kim Gomez" userId="320e855e-40d5-41e9-8867-b120e1dff982" providerId="ADAL" clId="{6366757D-4083-44E0-88BD-160016FFB0B8}" dt="2021-06-17T17:46:08.327" v="365" actId="478"/>
          <ac:graphicFrameMkLst>
            <pc:docMk/>
            <pc:sldMk cId="312756804" sldId="6249"/>
            <ac:graphicFrameMk id="10" creationId="{D1B1A574-1245-48B8-B006-22DD73E8708B}"/>
          </ac:graphicFrameMkLst>
        </pc:graphicFrameChg>
        <pc:graphicFrameChg chg="modGraphic">
          <ac:chgData name="Kim Gomez" userId="320e855e-40d5-41e9-8867-b120e1dff982" providerId="ADAL" clId="{6366757D-4083-44E0-88BD-160016FFB0B8}" dt="2021-06-17T17:46:04.579" v="363" actId="20577"/>
          <ac:graphicFrameMkLst>
            <pc:docMk/>
            <pc:sldMk cId="312756804" sldId="6249"/>
            <ac:graphicFrameMk id="15" creationId="{51251AAF-6035-4BFA-86EC-F0D84338CE25}"/>
          </ac:graphicFrameMkLst>
        </pc:graphicFrameChg>
      </pc:sldChg>
      <pc:sldChg chg="addSp delSp modSp mod">
        <pc:chgData name="Kim Gomez" userId="320e855e-40d5-41e9-8867-b120e1dff982" providerId="ADAL" clId="{6366757D-4083-44E0-88BD-160016FFB0B8}" dt="2021-06-17T19:52:50.293" v="613" actId="20577"/>
        <pc:sldMkLst>
          <pc:docMk/>
          <pc:sldMk cId="1304014622" sldId="6299"/>
        </pc:sldMkLst>
        <pc:spChg chg="del">
          <ac:chgData name="Kim Gomez" userId="320e855e-40d5-41e9-8867-b120e1dff982" providerId="ADAL" clId="{6366757D-4083-44E0-88BD-160016FFB0B8}" dt="2021-06-17T17:51:46.333" v="385" actId="478"/>
          <ac:spMkLst>
            <pc:docMk/>
            <pc:sldMk cId="1304014622" sldId="6299"/>
            <ac:spMk id="25" creationId="{675221C2-2B5C-448E-9D97-352671F50773}"/>
          </ac:spMkLst>
        </pc:spChg>
        <pc:spChg chg="add mod">
          <ac:chgData name="Kim Gomez" userId="320e855e-40d5-41e9-8867-b120e1dff982" providerId="ADAL" clId="{6366757D-4083-44E0-88BD-160016FFB0B8}" dt="2021-06-17T17:51:46.692" v="386"/>
          <ac:spMkLst>
            <pc:docMk/>
            <pc:sldMk cId="1304014622" sldId="6299"/>
            <ac:spMk id="28" creationId="{852BE633-38F2-43F4-82C7-2BD40C34E006}"/>
          </ac:spMkLst>
        </pc:spChg>
        <pc:graphicFrameChg chg="add del mod">
          <ac:chgData name="Kim Gomez" userId="320e855e-40d5-41e9-8867-b120e1dff982" providerId="ADAL" clId="{6366757D-4083-44E0-88BD-160016FFB0B8}" dt="2021-06-17T17:36:08.657" v="331" actId="478"/>
          <ac:graphicFrameMkLst>
            <pc:docMk/>
            <pc:sldMk cId="1304014622" sldId="6299"/>
            <ac:graphicFrameMk id="9" creationId="{D11B2A28-C84B-466F-847B-0864DAE168DD}"/>
          </ac:graphicFrameMkLst>
        </pc:graphicFrameChg>
        <pc:graphicFrameChg chg="mod modGraphic">
          <ac:chgData name="Kim Gomez" userId="320e855e-40d5-41e9-8867-b120e1dff982" providerId="ADAL" clId="{6366757D-4083-44E0-88BD-160016FFB0B8}" dt="2021-06-17T19:52:50.293" v="613" actId="20577"/>
          <ac:graphicFrameMkLst>
            <pc:docMk/>
            <pc:sldMk cId="1304014622" sldId="6299"/>
            <ac:graphicFrameMk id="15" creationId="{51251AAF-6035-4BFA-86EC-F0D84338CE25}"/>
          </ac:graphicFrameMkLst>
        </pc:graphicFrameChg>
        <pc:graphicFrameChg chg="add del mod modGraphic">
          <ac:chgData name="Kim Gomez" userId="320e855e-40d5-41e9-8867-b120e1dff982" providerId="ADAL" clId="{6366757D-4083-44E0-88BD-160016FFB0B8}" dt="2021-06-17T19:35:00.166" v="515" actId="478"/>
          <ac:graphicFrameMkLst>
            <pc:docMk/>
            <pc:sldMk cId="1304014622" sldId="6299"/>
            <ac:graphicFrameMk id="29" creationId="{9BE8CDEE-E106-4034-9C02-927A0223048C}"/>
          </ac:graphicFrameMkLst>
        </pc:graphicFrameChg>
        <pc:graphicFrameChg chg="add del mod">
          <ac:chgData name="Kim Gomez" userId="320e855e-40d5-41e9-8867-b120e1dff982" providerId="ADAL" clId="{6366757D-4083-44E0-88BD-160016FFB0B8}" dt="2021-06-17T19:35:00.166" v="515" actId="478"/>
          <ac:graphicFrameMkLst>
            <pc:docMk/>
            <pc:sldMk cId="1304014622" sldId="6299"/>
            <ac:graphicFrameMk id="30" creationId="{8C96BD33-564F-4AA4-979F-9CBEAB38E33D}"/>
          </ac:graphicFrameMkLst>
        </pc:graphicFrameChg>
        <pc:graphicFrameChg chg="mod">
          <ac:chgData name="Kim Gomez" userId="320e855e-40d5-41e9-8867-b120e1dff982" providerId="ADAL" clId="{6366757D-4083-44E0-88BD-160016FFB0B8}" dt="2021-06-17T17:24:01.191" v="312" actId="207"/>
          <ac:graphicFrameMkLst>
            <pc:docMk/>
            <pc:sldMk cId="1304014622" sldId="6299"/>
            <ac:graphicFrameMk id="47" creationId="{BE43CD65-709E-4269-B35B-23A98EB82106}"/>
          </ac:graphicFrameMkLst>
        </pc:graphicFrameChg>
        <pc:graphicFrameChg chg="modGraphic">
          <ac:chgData name="Kim Gomez" userId="320e855e-40d5-41e9-8867-b120e1dff982" providerId="ADAL" clId="{6366757D-4083-44E0-88BD-160016FFB0B8}" dt="2021-06-17T17:29:05.818" v="318" actId="20577"/>
          <ac:graphicFrameMkLst>
            <pc:docMk/>
            <pc:sldMk cId="1304014622" sldId="6299"/>
            <ac:graphicFrameMk id="48" creationId="{60570A53-2C33-47D7-99B9-D7312176952A}"/>
          </ac:graphicFrameMkLst>
        </pc:graphicFrameChg>
        <pc:cxnChg chg="mod">
          <ac:chgData name="Kim Gomez" userId="320e855e-40d5-41e9-8867-b120e1dff982" providerId="ADAL" clId="{6366757D-4083-44E0-88BD-160016FFB0B8}" dt="2021-06-17T17:18:46.449" v="306" actId="208"/>
          <ac:cxnSpMkLst>
            <pc:docMk/>
            <pc:sldMk cId="1304014622" sldId="6299"/>
            <ac:cxnSpMk id="8" creationId="{B586B07D-F864-42F0-BC8B-E3B8BB56E977}"/>
          </ac:cxnSpMkLst>
        </pc:cxnChg>
        <pc:cxnChg chg="mod">
          <ac:chgData name="Kim Gomez" userId="320e855e-40d5-41e9-8867-b120e1dff982" providerId="ADAL" clId="{6366757D-4083-44E0-88BD-160016FFB0B8}" dt="2021-06-17T17:18:46.449" v="306" actId="208"/>
          <ac:cxnSpMkLst>
            <pc:docMk/>
            <pc:sldMk cId="1304014622" sldId="6299"/>
            <ac:cxnSpMk id="19" creationId="{FAE0B18B-2386-43A6-BBB0-19B97CD65524}"/>
          </ac:cxnSpMkLst>
        </pc:cxnChg>
      </pc:sldChg>
      <pc:sldChg chg="addSp delSp modSp mod">
        <pc:chgData name="Kim Gomez" userId="320e855e-40d5-41e9-8867-b120e1dff982" providerId="ADAL" clId="{6366757D-4083-44E0-88BD-160016FFB0B8}" dt="2021-06-17T19:41:58.515" v="565"/>
        <pc:sldMkLst>
          <pc:docMk/>
          <pc:sldMk cId="1627615450" sldId="6300"/>
        </pc:sldMkLst>
        <pc:spChg chg="mod ord">
          <ac:chgData name="Kim Gomez" userId="320e855e-40d5-41e9-8867-b120e1dff982" providerId="ADAL" clId="{6366757D-4083-44E0-88BD-160016FFB0B8}" dt="2021-06-17T19:40:55.692" v="563" actId="20577"/>
          <ac:spMkLst>
            <pc:docMk/>
            <pc:sldMk cId="1627615450" sldId="6300"/>
            <ac:spMk id="6" creationId="{6FD2CA63-7F81-4783-A80B-0E047BD23357}"/>
          </ac:spMkLst>
        </pc:spChg>
        <pc:spChg chg="del">
          <ac:chgData name="Kim Gomez" userId="320e855e-40d5-41e9-8867-b120e1dff982" providerId="ADAL" clId="{6366757D-4083-44E0-88BD-160016FFB0B8}" dt="2021-06-17T17:53:57.310" v="399" actId="478"/>
          <ac:spMkLst>
            <pc:docMk/>
            <pc:sldMk cId="1627615450" sldId="6300"/>
            <ac:spMk id="32" creationId="{46B3A977-E3D3-4F89-87F6-A2F308CFA0B4}"/>
          </ac:spMkLst>
        </pc:spChg>
        <pc:spChg chg="mod">
          <ac:chgData name="Kim Gomez" userId="320e855e-40d5-41e9-8867-b120e1dff982" providerId="ADAL" clId="{6366757D-4083-44E0-88BD-160016FFB0B8}" dt="2021-06-17T19:38:11.179" v="531" actId="20577"/>
          <ac:spMkLst>
            <pc:docMk/>
            <pc:sldMk cId="1627615450" sldId="6300"/>
            <ac:spMk id="40" creationId="{B44E95FF-5E9F-4AAD-83FE-7BEE8FD27C99}"/>
          </ac:spMkLst>
        </pc:spChg>
        <pc:spChg chg="mod">
          <ac:chgData name="Kim Gomez" userId="320e855e-40d5-41e9-8867-b120e1dff982" providerId="ADAL" clId="{6366757D-4083-44E0-88BD-160016FFB0B8}" dt="2021-06-17T19:38:06.565" v="529" actId="20577"/>
          <ac:spMkLst>
            <pc:docMk/>
            <pc:sldMk cId="1627615450" sldId="6300"/>
            <ac:spMk id="41" creationId="{7C7672FD-D53C-4FFE-8CFC-669005D64DD2}"/>
          </ac:spMkLst>
        </pc:spChg>
        <pc:spChg chg="mod">
          <ac:chgData name="Kim Gomez" userId="320e855e-40d5-41e9-8867-b120e1dff982" providerId="ADAL" clId="{6366757D-4083-44E0-88BD-160016FFB0B8}" dt="2021-06-17T19:39:31.655" v="558" actId="1036"/>
          <ac:spMkLst>
            <pc:docMk/>
            <pc:sldMk cId="1627615450" sldId="6300"/>
            <ac:spMk id="44" creationId="{62C1E21C-41F6-454D-BC2E-DED565332544}"/>
          </ac:spMkLst>
        </pc:spChg>
        <pc:spChg chg="mod">
          <ac:chgData name="Kim Gomez" userId="320e855e-40d5-41e9-8867-b120e1dff982" providerId="ADAL" clId="{6366757D-4083-44E0-88BD-160016FFB0B8}" dt="2021-06-17T19:39:26.776" v="552" actId="1036"/>
          <ac:spMkLst>
            <pc:docMk/>
            <pc:sldMk cId="1627615450" sldId="6300"/>
            <ac:spMk id="45" creationId="{9BB6C681-0716-42D3-85B7-EE62D073EADF}"/>
          </ac:spMkLst>
        </pc:spChg>
        <pc:spChg chg="mod">
          <ac:chgData name="Kim Gomez" userId="320e855e-40d5-41e9-8867-b120e1dff982" providerId="ADAL" clId="{6366757D-4083-44E0-88BD-160016FFB0B8}" dt="2021-06-17T19:39:16.453" v="544" actId="1036"/>
          <ac:spMkLst>
            <pc:docMk/>
            <pc:sldMk cId="1627615450" sldId="6300"/>
            <ac:spMk id="46" creationId="{BF685F49-116E-4AC0-80F3-3613BAC1769F}"/>
          </ac:spMkLst>
        </pc:spChg>
        <pc:spChg chg="mod">
          <ac:chgData name="Kim Gomez" userId="320e855e-40d5-41e9-8867-b120e1dff982" providerId="ADAL" clId="{6366757D-4083-44E0-88BD-160016FFB0B8}" dt="2021-06-17T18:31:47.229" v="482" actId="1035"/>
          <ac:spMkLst>
            <pc:docMk/>
            <pc:sldMk cId="1627615450" sldId="6300"/>
            <ac:spMk id="49" creationId="{2F77F829-F93B-44B4-A5C7-91A5DB6C3403}"/>
          </ac:spMkLst>
        </pc:spChg>
        <pc:spChg chg="mod">
          <ac:chgData name="Kim Gomez" userId="320e855e-40d5-41e9-8867-b120e1dff982" providerId="ADAL" clId="{6366757D-4083-44E0-88BD-160016FFB0B8}" dt="2021-06-17T18:31:41.511" v="473" actId="1035"/>
          <ac:spMkLst>
            <pc:docMk/>
            <pc:sldMk cId="1627615450" sldId="6300"/>
            <ac:spMk id="50" creationId="{2947F256-F44B-46C6-8C35-49D76DA57488}"/>
          </ac:spMkLst>
        </pc:spChg>
        <pc:spChg chg="mod">
          <ac:chgData name="Kim Gomez" userId="320e855e-40d5-41e9-8867-b120e1dff982" providerId="ADAL" clId="{6366757D-4083-44E0-88BD-160016FFB0B8}" dt="2021-06-17T18:31:55.774" v="483" actId="1036"/>
          <ac:spMkLst>
            <pc:docMk/>
            <pc:sldMk cId="1627615450" sldId="6300"/>
            <ac:spMk id="53" creationId="{312BE507-1185-4AC2-9F76-4204005546F6}"/>
          </ac:spMkLst>
        </pc:spChg>
        <pc:spChg chg="del">
          <ac:chgData name="Kim Gomez" userId="320e855e-40d5-41e9-8867-b120e1dff982" providerId="ADAL" clId="{6366757D-4083-44E0-88BD-160016FFB0B8}" dt="2021-06-17T19:41:57.996" v="564" actId="478"/>
          <ac:spMkLst>
            <pc:docMk/>
            <pc:sldMk cId="1627615450" sldId="6300"/>
            <ac:spMk id="63" creationId="{45475FB6-92CF-4F76-8E97-1A148D95F736}"/>
          </ac:spMkLst>
        </pc:spChg>
        <pc:spChg chg="del mod">
          <ac:chgData name="Kim Gomez" userId="320e855e-40d5-41e9-8867-b120e1dff982" providerId="ADAL" clId="{6366757D-4083-44E0-88BD-160016FFB0B8}" dt="2021-06-17T17:53:57.310" v="399" actId="478"/>
          <ac:spMkLst>
            <pc:docMk/>
            <pc:sldMk cId="1627615450" sldId="6300"/>
            <ac:spMk id="64" creationId="{C05CA0D5-582D-4DC7-BB6C-6CE802C1EA14}"/>
          </ac:spMkLst>
        </pc:spChg>
        <pc:spChg chg="add mod">
          <ac:chgData name="Kim Gomez" userId="320e855e-40d5-41e9-8867-b120e1dff982" providerId="ADAL" clId="{6366757D-4083-44E0-88BD-160016FFB0B8}" dt="2021-06-17T18:32:44.146" v="494" actId="20577"/>
          <ac:spMkLst>
            <pc:docMk/>
            <pc:sldMk cId="1627615450" sldId="6300"/>
            <ac:spMk id="67" creationId="{23301AEB-0CB4-46E1-97B4-96FAAD23CE29}"/>
          </ac:spMkLst>
        </pc:spChg>
        <pc:spChg chg="add mod">
          <ac:chgData name="Kim Gomez" userId="320e855e-40d5-41e9-8867-b120e1dff982" providerId="ADAL" clId="{6366757D-4083-44E0-88BD-160016FFB0B8}" dt="2021-06-17T18:22:50.003" v="432" actId="20577"/>
          <ac:spMkLst>
            <pc:docMk/>
            <pc:sldMk cId="1627615450" sldId="6300"/>
            <ac:spMk id="68" creationId="{0792773D-97CE-4436-9BE3-9B11C0D89D96}"/>
          </ac:spMkLst>
        </pc:spChg>
        <pc:spChg chg="del mod">
          <ac:chgData name="Kim Gomez" userId="320e855e-40d5-41e9-8867-b120e1dff982" providerId="ADAL" clId="{6366757D-4083-44E0-88BD-160016FFB0B8}" dt="2021-06-17T17:53:57.310" v="399" actId="478"/>
          <ac:spMkLst>
            <pc:docMk/>
            <pc:sldMk cId="1627615450" sldId="6300"/>
            <ac:spMk id="69" creationId="{C9E231F0-FDFA-4028-905C-AC18D0C385F0}"/>
          </ac:spMkLst>
        </pc:spChg>
        <pc:spChg chg="add mod">
          <ac:chgData name="Kim Gomez" userId="320e855e-40d5-41e9-8867-b120e1dff982" providerId="ADAL" clId="{6366757D-4083-44E0-88BD-160016FFB0B8}" dt="2021-06-17T18:22:55.098" v="434" actId="20577"/>
          <ac:spMkLst>
            <pc:docMk/>
            <pc:sldMk cId="1627615450" sldId="6300"/>
            <ac:spMk id="71" creationId="{4FF1B24D-3C38-4599-BC30-26619F1AE1B8}"/>
          </ac:spMkLst>
        </pc:spChg>
        <pc:spChg chg="del">
          <ac:chgData name="Kim Gomez" userId="320e855e-40d5-41e9-8867-b120e1dff982" providerId="ADAL" clId="{6366757D-4083-44E0-88BD-160016FFB0B8}" dt="2021-06-17T17:53:57.310" v="399" actId="478"/>
          <ac:spMkLst>
            <pc:docMk/>
            <pc:sldMk cId="1627615450" sldId="6300"/>
            <ac:spMk id="75" creationId="{FAA4BE02-38C2-4FA4-8FBA-AE391F39B713}"/>
          </ac:spMkLst>
        </pc:spChg>
        <pc:spChg chg="del">
          <ac:chgData name="Kim Gomez" userId="320e855e-40d5-41e9-8867-b120e1dff982" providerId="ADAL" clId="{6366757D-4083-44E0-88BD-160016FFB0B8}" dt="2021-06-17T17:53:57.310" v="399" actId="478"/>
          <ac:spMkLst>
            <pc:docMk/>
            <pc:sldMk cId="1627615450" sldId="6300"/>
            <ac:spMk id="76" creationId="{3C951D31-A59A-4A6C-83A3-712DC90E48F4}"/>
          </ac:spMkLst>
        </pc:spChg>
        <pc:spChg chg="del mod">
          <ac:chgData name="Kim Gomez" userId="320e855e-40d5-41e9-8867-b120e1dff982" providerId="ADAL" clId="{6366757D-4083-44E0-88BD-160016FFB0B8}" dt="2021-06-17T17:53:57.310" v="399" actId="478"/>
          <ac:spMkLst>
            <pc:docMk/>
            <pc:sldMk cId="1627615450" sldId="6300"/>
            <ac:spMk id="77" creationId="{4EB389D5-7D3B-4BDF-BA2D-7336B4CCEF20}"/>
          </ac:spMkLst>
        </pc:spChg>
        <pc:spChg chg="del">
          <ac:chgData name="Kim Gomez" userId="320e855e-40d5-41e9-8867-b120e1dff982" providerId="ADAL" clId="{6366757D-4083-44E0-88BD-160016FFB0B8}" dt="2021-06-17T17:53:57.310" v="399" actId="478"/>
          <ac:spMkLst>
            <pc:docMk/>
            <pc:sldMk cId="1627615450" sldId="6300"/>
            <ac:spMk id="78" creationId="{60924EA2-F9F1-430F-9770-7398A4008C03}"/>
          </ac:spMkLst>
        </pc:spChg>
        <pc:spChg chg="add mod">
          <ac:chgData name="Kim Gomez" userId="320e855e-40d5-41e9-8867-b120e1dff982" providerId="ADAL" clId="{6366757D-4083-44E0-88BD-160016FFB0B8}" dt="2021-06-17T17:53:57.864" v="400"/>
          <ac:spMkLst>
            <pc:docMk/>
            <pc:sldMk cId="1627615450" sldId="6300"/>
            <ac:spMk id="86" creationId="{8E231318-E86A-4F0E-B29B-096E6DF015B5}"/>
          </ac:spMkLst>
        </pc:spChg>
        <pc:spChg chg="add mod">
          <ac:chgData name="Kim Gomez" userId="320e855e-40d5-41e9-8867-b120e1dff982" providerId="ADAL" clId="{6366757D-4083-44E0-88BD-160016FFB0B8}" dt="2021-06-17T17:53:57.864" v="400"/>
          <ac:spMkLst>
            <pc:docMk/>
            <pc:sldMk cId="1627615450" sldId="6300"/>
            <ac:spMk id="87" creationId="{0FE8C775-09AD-4385-9FD0-6E5B796F60C0}"/>
          </ac:spMkLst>
        </pc:spChg>
        <pc:spChg chg="add mod">
          <ac:chgData name="Kim Gomez" userId="320e855e-40d5-41e9-8867-b120e1dff982" providerId="ADAL" clId="{6366757D-4083-44E0-88BD-160016FFB0B8}" dt="2021-06-17T19:35:53.676" v="519" actId="20577"/>
          <ac:spMkLst>
            <pc:docMk/>
            <pc:sldMk cId="1627615450" sldId="6300"/>
            <ac:spMk id="88" creationId="{64EFAFDB-270F-427E-BA5A-F73699038AF6}"/>
          </ac:spMkLst>
        </pc:spChg>
        <pc:spChg chg="add mod">
          <ac:chgData name="Kim Gomez" userId="320e855e-40d5-41e9-8867-b120e1dff982" providerId="ADAL" clId="{6366757D-4083-44E0-88BD-160016FFB0B8}" dt="2021-06-17T19:35:49.828" v="517" actId="20577"/>
          <ac:spMkLst>
            <pc:docMk/>
            <pc:sldMk cId="1627615450" sldId="6300"/>
            <ac:spMk id="89" creationId="{C285B0A5-2C8F-4C45-892D-9326E24C3BC1}"/>
          </ac:spMkLst>
        </pc:spChg>
        <pc:spChg chg="add mod">
          <ac:chgData name="Kim Gomez" userId="320e855e-40d5-41e9-8867-b120e1dff982" providerId="ADAL" clId="{6366757D-4083-44E0-88BD-160016FFB0B8}" dt="2021-06-17T17:53:57.864" v="400"/>
          <ac:spMkLst>
            <pc:docMk/>
            <pc:sldMk cId="1627615450" sldId="6300"/>
            <ac:spMk id="93" creationId="{F47F1FF9-A20C-4473-A338-8DFDF8C4B2B4}"/>
          </ac:spMkLst>
        </pc:spChg>
        <pc:spChg chg="add mod">
          <ac:chgData name="Kim Gomez" userId="320e855e-40d5-41e9-8867-b120e1dff982" providerId="ADAL" clId="{6366757D-4083-44E0-88BD-160016FFB0B8}" dt="2021-06-17T17:58:40.617" v="411" actId="207"/>
          <ac:spMkLst>
            <pc:docMk/>
            <pc:sldMk cId="1627615450" sldId="6300"/>
            <ac:spMk id="94" creationId="{97EE55B8-F760-4ACF-8E0E-0459755EC6D6}"/>
          </ac:spMkLst>
        </pc:spChg>
        <pc:spChg chg="add mod">
          <ac:chgData name="Kim Gomez" userId="320e855e-40d5-41e9-8867-b120e1dff982" providerId="ADAL" clId="{6366757D-4083-44E0-88BD-160016FFB0B8}" dt="2021-06-17T17:59:12.516" v="414" actId="207"/>
          <ac:spMkLst>
            <pc:docMk/>
            <pc:sldMk cId="1627615450" sldId="6300"/>
            <ac:spMk id="95" creationId="{52A4B2B0-7FDC-4AF5-A97D-B8EF9109D58C}"/>
          </ac:spMkLst>
        </pc:spChg>
        <pc:spChg chg="add mod">
          <ac:chgData name="Kim Gomez" userId="320e855e-40d5-41e9-8867-b120e1dff982" providerId="ADAL" clId="{6366757D-4083-44E0-88BD-160016FFB0B8}" dt="2021-06-17T19:41:58.515" v="565"/>
          <ac:spMkLst>
            <pc:docMk/>
            <pc:sldMk cId="1627615450" sldId="6300"/>
            <ac:spMk id="98" creationId="{B1B4F797-6866-4A1A-9253-35663445E82B}"/>
          </ac:spMkLst>
        </pc:spChg>
        <pc:grpChg chg="del">
          <ac:chgData name="Kim Gomez" userId="320e855e-40d5-41e9-8867-b120e1dff982" providerId="ADAL" clId="{6366757D-4083-44E0-88BD-160016FFB0B8}" dt="2021-06-17T17:53:57.310" v="399" actId="478"/>
          <ac:grpSpMkLst>
            <pc:docMk/>
            <pc:sldMk cId="1627615450" sldId="6300"/>
            <ac:grpSpMk id="70" creationId="{6035EC19-AC69-4026-BDDA-DBC12E82AB54}"/>
          </ac:grpSpMkLst>
        </pc:grpChg>
        <pc:grpChg chg="del">
          <ac:chgData name="Kim Gomez" userId="320e855e-40d5-41e9-8867-b120e1dff982" providerId="ADAL" clId="{6366757D-4083-44E0-88BD-160016FFB0B8}" dt="2021-06-17T17:53:57.310" v="399" actId="478"/>
          <ac:grpSpMkLst>
            <pc:docMk/>
            <pc:sldMk cId="1627615450" sldId="6300"/>
            <ac:grpSpMk id="79" creationId="{8FC4705F-9085-4C3F-B430-912BA60BBCB9}"/>
          </ac:grpSpMkLst>
        </pc:grpChg>
        <pc:grpChg chg="add mod">
          <ac:chgData name="Kim Gomez" userId="320e855e-40d5-41e9-8867-b120e1dff982" providerId="ADAL" clId="{6366757D-4083-44E0-88BD-160016FFB0B8}" dt="2021-06-17T17:53:57.864" v="400"/>
          <ac:grpSpMkLst>
            <pc:docMk/>
            <pc:sldMk cId="1627615450" sldId="6300"/>
            <ac:grpSpMk id="82" creationId="{AC8BE1F0-5DDE-4265-830E-5C7BBF8EAE7C}"/>
          </ac:grpSpMkLst>
        </pc:grpChg>
        <pc:grpChg chg="add mod">
          <ac:chgData name="Kim Gomez" userId="320e855e-40d5-41e9-8867-b120e1dff982" providerId="ADAL" clId="{6366757D-4083-44E0-88BD-160016FFB0B8}" dt="2021-06-17T17:53:57.864" v="400"/>
          <ac:grpSpMkLst>
            <pc:docMk/>
            <pc:sldMk cId="1627615450" sldId="6300"/>
            <ac:grpSpMk id="90" creationId="{2E557205-BFBB-425A-AA72-BCAC4B5CE2BD}"/>
          </ac:grpSpMkLst>
        </pc:grpChg>
        <pc:graphicFrameChg chg="add del mod">
          <ac:chgData name="Kim Gomez" userId="320e855e-40d5-41e9-8867-b120e1dff982" providerId="ADAL" clId="{6366757D-4083-44E0-88BD-160016FFB0B8}" dt="2021-06-17T18:27:32.020" v="452" actId="478"/>
          <ac:graphicFrameMkLst>
            <pc:docMk/>
            <pc:sldMk cId="1627615450" sldId="6300"/>
            <ac:graphicFrameMk id="9" creationId="{49EC8C1F-6A5F-4397-80FF-6770FE79D266}"/>
          </ac:graphicFrameMkLst>
        </pc:graphicFrameChg>
        <pc:graphicFrameChg chg="add del mod">
          <ac:chgData name="Kim Gomez" userId="320e855e-40d5-41e9-8867-b120e1dff982" providerId="ADAL" clId="{6366757D-4083-44E0-88BD-160016FFB0B8}" dt="2021-06-17T18:31:32.939" v="461" actId="478"/>
          <ac:graphicFrameMkLst>
            <pc:docMk/>
            <pc:sldMk cId="1627615450" sldId="6300"/>
            <ac:graphicFrameMk id="10" creationId="{5B77728B-2CDC-4817-85BA-5BB1655C51C9}"/>
          </ac:graphicFrameMkLst>
        </pc:graphicFrameChg>
        <pc:graphicFrameChg chg="mod modGraphic">
          <ac:chgData name="Kim Gomez" userId="320e855e-40d5-41e9-8867-b120e1dff982" providerId="ADAL" clId="{6366757D-4083-44E0-88BD-160016FFB0B8}" dt="2021-06-17T18:27:08.148" v="448" actId="14100"/>
          <ac:graphicFrameMkLst>
            <pc:docMk/>
            <pc:sldMk cId="1627615450" sldId="6300"/>
            <ac:graphicFrameMk id="29" creationId="{6B89366A-24F6-4F92-9947-DA736FCA3541}"/>
          </ac:graphicFrameMkLst>
        </pc:graphicFrameChg>
        <pc:graphicFrameChg chg="mod">
          <ac:chgData name="Kim Gomez" userId="320e855e-40d5-41e9-8867-b120e1dff982" providerId="ADAL" clId="{6366757D-4083-44E0-88BD-160016FFB0B8}" dt="2021-06-17T17:59:49.639" v="422" actId="207"/>
          <ac:graphicFrameMkLst>
            <pc:docMk/>
            <pc:sldMk cId="1627615450" sldId="6300"/>
            <ac:graphicFrameMk id="36" creationId="{C1CD5664-AA1E-49AF-8700-D4918778B110}"/>
          </ac:graphicFrameMkLst>
        </pc:graphicFrameChg>
        <pc:graphicFrameChg chg="mod">
          <ac:chgData name="Kim Gomez" userId="320e855e-40d5-41e9-8867-b120e1dff982" providerId="ADAL" clId="{6366757D-4083-44E0-88BD-160016FFB0B8}" dt="2021-06-17T17:52:31.745" v="390" actId="207"/>
          <ac:graphicFrameMkLst>
            <pc:docMk/>
            <pc:sldMk cId="1627615450" sldId="6300"/>
            <ac:graphicFrameMk id="43" creationId="{2B457C6F-A384-43E8-9333-A924BA193619}"/>
          </ac:graphicFrameMkLst>
        </pc:graphicFrameChg>
        <pc:graphicFrameChg chg="mod">
          <ac:chgData name="Kim Gomez" userId="320e855e-40d5-41e9-8867-b120e1dff982" providerId="ADAL" clId="{6366757D-4083-44E0-88BD-160016FFB0B8}" dt="2021-06-17T17:52:38.281" v="392" actId="207"/>
          <ac:graphicFrameMkLst>
            <pc:docMk/>
            <pc:sldMk cId="1627615450" sldId="6300"/>
            <ac:graphicFrameMk id="48" creationId="{48F9130D-009E-4B6F-A213-38E52BFBD24A}"/>
          </ac:graphicFrameMkLst>
        </pc:graphicFrameChg>
        <pc:graphicFrameChg chg="mod">
          <ac:chgData name="Kim Gomez" userId="320e855e-40d5-41e9-8867-b120e1dff982" providerId="ADAL" clId="{6366757D-4083-44E0-88BD-160016FFB0B8}" dt="2021-06-17T17:53:28.648" v="397" actId="207"/>
          <ac:graphicFrameMkLst>
            <pc:docMk/>
            <pc:sldMk cId="1627615450" sldId="6300"/>
            <ac:graphicFrameMk id="81" creationId="{A3BABE65-016B-4E5E-912F-5B5B605FAC3D}"/>
          </ac:graphicFrameMkLst>
        </pc:graphicFrameChg>
        <pc:graphicFrameChg chg="mod">
          <ac:chgData name="Kim Gomez" userId="320e855e-40d5-41e9-8867-b120e1dff982" providerId="ADAL" clId="{6366757D-4083-44E0-88BD-160016FFB0B8}" dt="2021-06-17T17:54:23.713" v="405" actId="207"/>
          <ac:graphicFrameMkLst>
            <pc:docMk/>
            <pc:sldMk cId="1627615450" sldId="6300"/>
            <ac:graphicFrameMk id="91" creationId="{0845EC30-C743-4396-9751-4C08E01ECCA3}"/>
          </ac:graphicFrameMkLst>
        </pc:graphicFrameChg>
        <pc:graphicFrameChg chg="add mod">
          <ac:chgData name="Kim Gomez" userId="320e855e-40d5-41e9-8867-b120e1dff982" providerId="ADAL" clId="{6366757D-4083-44E0-88BD-160016FFB0B8}" dt="2021-06-17T17:54:26.566" v="406" actId="207"/>
          <ac:graphicFrameMkLst>
            <pc:docMk/>
            <pc:sldMk cId="1627615450" sldId="6300"/>
            <ac:graphicFrameMk id="96" creationId="{3234BC3A-5886-4FF5-8648-8C27EDE3C412}"/>
          </ac:graphicFrameMkLst>
        </pc:graphicFrameChg>
        <pc:picChg chg="del">
          <ac:chgData name="Kim Gomez" userId="320e855e-40d5-41e9-8867-b120e1dff982" providerId="ADAL" clId="{6366757D-4083-44E0-88BD-160016FFB0B8}" dt="2021-06-17T17:53:57.310" v="399" actId="478"/>
          <ac:picMkLst>
            <pc:docMk/>
            <pc:sldMk cId="1627615450" sldId="6300"/>
            <ac:picMk id="30" creationId="{6A5DE3B0-0662-4CCE-B007-972222C75453}"/>
          </ac:picMkLst>
        </pc:picChg>
        <pc:picChg chg="mod">
          <ac:chgData name="Kim Gomez" userId="320e855e-40d5-41e9-8867-b120e1dff982" providerId="ADAL" clId="{6366757D-4083-44E0-88BD-160016FFB0B8}" dt="2021-06-17T18:00:13.518" v="427"/>
          <ac:picMkLst>
            <pc:docMk/>
            <pc:sldMk cId="1627615450" sldId="6300"/>
            <ac:picMk id="62" creationId="{FEE24E76-2A88-4F5A-A68E-D36718F03AD8}"/>
          </ac:picMkLst>
        </pc:picChg>
        <pc:picChg chg="add mod">
          <ac:chgData name="Kim Gomez" userId="320e855e-40d5-41e9-8867-b120e1dff982" providerId="ADAL" clId="{6366757D-4083-44E0-88BD-160016FFB0B8}" dt="2021-06-17T17:59:30.551" v="418" actId="29295"/>
          <ac:picMkLst>
            <pc:docMk/>
            <pc:sldMk cId="1627615450" sldId="6300"/>
            <ac:picMk id="66" creationId="{8E0AB8CB-3BE9-4E6D-9899-5BA14E9F1403}"/>
          </ac:picMkLst>
        </pc:picChg>
        <pc:picChg chg="mod">
          <ac:chgData name="Kim Gomez" userId="320e855e-40d5-41e9-8867-b120e1dff982" providerId="ADAL" clId="{6366757D-4083-44E0-88BD-160016FFB0B8}" dt="2021-06-17T17:53:02.894" v="393" actId="207"/>
          <ac:picMkLst>
            <pc:docMk/>
            <pc:sldMk cId="1627615450" sldId="6300"/>
            <ac:picMk id="72" creationId="{9A1BE950-CA9E-45FB-9BC9-BE2BC9306C69}"/>
          </ac:picMkLst>
        </pc:picChg>
        <pc:picChg chg="mod">
          <ac:chgData name="Kim Gomez" userId="320e855e-40d5-41e9-8867-b120e1dff982" providerId="ADAL" clId="{6366757D-4083-44E0-88BD-160016FFB0B8}" dt="2021-06-17T17:54:06.911" v="402" actId="207"/>
          <ac:picMkLst>
            <pc:docMk/>
            <pc:sldMk cId="1627615450" sldId="6300"/>
            <ac:picMk id="83" creationId="{164C3532-19B5-4200-9250-1CC3E6ABA3FD}"/>
          </ac:picMkLst>
        </pc:picChg>
        <pc:picChg chg="mod">
          <ac:chgData name="Kim Gomez" userId="320e855e-40d5-41e9-8867-b120e1dff982" providerId="ADAL" clId="{6366757D-4083-44E0-88BD-160016FFB0B8}" dt="2021-06-17T17:54:03.482" v="401" actId="207"/>
          <ac:picMkLst>
            <pc:docMk/>
            <pc:sldMk cId="1627615450" sldId="6300"/>
            <ac:picMk id="84" creationId="{B1C80182-1770-40CB-B3B0-52FF3662BB59}"/>
          </ac:picMkLst>
        </pc:picChg>
        <pc:picChg chg="mod">
          <ac:chgData name="Kim Gomez" userId="320e855e-40d5-41e9-8867-b120e1dff982" providerId="ADAL" clId="{6366757D-4083-44E0-88BD-160016FFB0B8}" dt="2021-06-17T17:53:57.864" v="400"/>
          <ac:picMkLst>
            <pc:docMk/>
            <pc:sldMk cId="1627615450" sldId="6300"/>
            <ac:picMk id="85" creationId="{ABDC0897-4741-4E84-A85B-C1F65FA4AA23}"/>
          </ac:picMkLst>
        </pc:picChg>
        <pc:picChg chg="mod">
          <ac:chgData name="Kim Gomez" userId="320e855e-40d5-41e9-8867-b120e1dff982" providerId="ADAL" clId="{6366757D-4083-44E0-88BD-160016FFB0B8}" dt="2021-06-17T17:59:19.711" v="416" actId="207"/>
          <ac:picMkLst>
            <pc:docMk/>
            <pc:sldMk cId="1627615450" sldId="6300"/>
            <ac:picMk id="92" creationId="{2C70BA57-FD2B-4245-86FE-DFA13A2AD8E6}"/>
          </ac:picMkLst>
        </pc:picChg>
        <pc:picChg chg="add mod">
          <ac:chgData name="Kim Gomez" userId="320e855e-40d5-41e9-8867-b120e1dff982" providerId="ADAL" clId="{6366757D-4083-44E0-88BD-160016FFB0B8}" dt="2021-06-17T17:59:24.412" v="417"/>
          <ac:picMkLst>
            <pc:docMk/>
            <pc:sldMk cId="1627615450" sldId="6300"/>
            <ac:picMk id="97" creationId="{F7E2C9C5-9D79-4B7D-AF7A-12F145062833}"/>
          </ac:picMkLst>
        </pc:picChg>
        <pc:cxnChg chg="mod">
          <ac:chgData name="Kim Gomez" userId="320e855e-40d5-41e9-8867-b120e1dff982" providerId="ADAL" clId="{6366757D-4083-44E0-88BD-160016FFB0B8}" dt="2021-06-17T18:22:23.171" v="430" actId="208"/>
          <ac:cxnSpMkLst>
            <pc:docMk/>
            <pc:sldMk cId="1627615450" sldId="6300"/>
            <ac:cxnSpMk id="8" creationId="{E6E88680-C8EF-4EDB-97BC-A373F2C7047B}"/>
          </ac:cxnSpMkLst>
        </pc:cxnChg>
      </pc:sldChg>
      <pc:sldChg chg="addSp delSp modSp mod">
        <pc:chgData name="Kim Gomez" userId="320e855e-40d5-41e9-8867-b120e1dff982" providerId="ADAL" clId="{6366757D-4083-44E0-88BD-160016FFB0B8}" dt="2021-06-17T19:57:38.755" v="625"/>
        <pc:sldMkLst>
          <pc:docMk/>
          <pc:sldMk cId="888496758" sldId="6303"/>
        </pc:sldMkLst>
        <pc:spChg chg="del">
          <ac:chgData name="Kim Gomez" userId="320e855e-40d5-41e9-8867-b120e1dff982" providerId="ADAL" clId="{6366757D-4083-44E0-88BD-160016FFB0B8}" dt="2021-06-17T19:57:37.986" v="624" actId="478"/>
          <ac:spMkLst>
            <pc:docMk/>
            <pc:sldMk cId="888496758" sldId="6303"/>
            <ac:spMk id="25" creationId="{D5BFE317-740F-47ED-BA4B-744B31E5181A}"/>
          </ac:spMkLst>
        </pc:spChg>
        <pc:spChg chg="add mod">
          <ac:chgData name="Kim Gomez" userId="320e855e-40d5-41e9-8867-b120e1dff982" providerId="ADAL" clId="{6366757D-4083-44E0-88BD-160016FFB0B8}" dt="2021-06-17T19:42:17.631" v="566"/>
          <ac:spMkLst>
            <pc:docMk/>
            <pc:sldMk cId="888496758" sldId="6303"/>
            <ac:spMk id="26" creationId="{4E1A6883-4E56-46C4-908E-997B453F0AAF}"/>
          </ac:spMkLst>
        </pc:spChg>
        <pc:spChg chg="add mod">
          <ac:chgData name="Kim Gomez" userId="320e855e-40d5-41e9-8867-b120e1dff982" providerId="ADAL" clId="{6366757D-4083-44E0-88BD-160016FFB0B8}" dt="2021-06-17T19:57:38.755" v="625"/>
          <ac:spMkLst>
            <pc:docMk/>
            <pc:sldMk cId="888496758" sldId="6303"/>
            <ac:spMk id="28" creationId="{5BEA9409-50D5-4343-9FE4-09705C197ED1}"/>
          </ac:spMkLst>
        </pc:spChg>
        <pc:graphicFrameChg chg="add del mod modGraphic">
          <ac:chgData name="Kim Gomez" userId="320e855e-40d5-41e9-8867-b120e1dff982" providerId="ADAL" clId="{6366757D-4083-44E0-88BD-160016FFB0B8}" dt="2021-06-17T19:48:51.036" v="578" actId="478"/>
          <ac:graphicFrameMkLst>
            <pc:docMk/>
            <pc:sldMk cId="888496758" sldId="6303"/>
            <ac:graphicFrameMk id="9" creationId="{460CDD4B-5789-43B8-8EC6-A5CBC8B363FE}"/>
          </ac:graphicFrameMkLst>
        </pc:graphicFrameChg>
        <pc:graphicFrameChg chg="mod modGraphic">
          <ac:chgData name="Kim Gomez" userId="320e855e-40d5-41e9-8867-b120e1dff982" providerId="ADAL" clId="{6366757D-4083-44E0-88BD-160016FFB0B8}" dt="2021-06-17T19:52:45.274" v="611" actId="20577"/>
          <ac:graphicFrameMkLst>
            <pc:docMk/>
            <pc:sldMk cId="888496758" sldId="6303"/>
            <ac:graphicFrameMk id="15" creationId="{51251AAF-6035-4BFA-86EC-F0D84338CE25}"/>
          </ac:graphicFrameMkLst>
        </pc:graphicFrameChg>
        <pc:graphicFrameChg chg="modGraphic">
          <ac:chgData name="Kim Gomez" userId="320e855e-40d5-41e9-8867-b120e1dff982" providerId="ADAL" clId="{6366757D-4083-44E0-88BD-160016FFB0B8}" dt="2021-06-17T19:57:26.587" v="623" actId="20577"/>
          <ac:graphicFrameMkLst>
            <pc:docMk/>
            <pc:sldMk cId="888496758" sldId="6303"/>
            <ac:graphicFrameMk id="48" creationId="{60570A53-2C33-47D7-99B9-D7312176952A}"/>
          </ac:graphicFrameMkLst>
        </pc:graphicFrameChg>
      </pc:sldChg>
      <pc:sldChg chg="addSp delSp modSp mod">
        <pc:chgData name="Kim Gomez" userId="320e855e-40d5-41e9-8867-b120e1dff982" providerId="ADAL" clId="{6366757D-4083-44E0-88BD-160016FFB0B8}" dt="2021-06-17T22:42:27.717" v="838"/>
        <pc:sldMkLst>
          <pc:docMk/>
          <pc:sldMk cId="3020315413" sldId="6304"/>
        </pc:sldMkLst>
        <pc:spChg chg="mod">
          <ac:chgData name="Kim Gomez" userId="320e855e-40d5-41e9-8867-b120e1dff982" providerId="ADAL" clId="{6366757D-4083-44E0-88BD-160016FFB0B8}" dt="2021-06-17T22:39:09.457" v="763" actId="20577"/>
          <ac:spMkLst>
            <pc:docMk/>
            <pc:sldMk cId="3020315413" sldId="6304"/>
            <ac:spMk id="39" creationId="{62B7A56F-9A5B-48C4-8AA2-37F38AACC587}"/>
          </ac:spMkLst>
        </pc:spChg>
        <pc:spChg chg="mod">
          <ac:chgData name="Kim Gomez" userId="320e855e-40d5-41e9-8867-b120e1dff982" providerId="ADAL" clId="{6366757D-4083-44E0-88BD-160016FFB0B8}" dt="2021-06-17T22:39:05.867" v="759" actId="20577"/>
          <ac:spMkLst>
            <pc:docMk/>
            <pc:sldMk cId="3020315413" sldId="6304"/>
            <ac:spMk id="40" creationId="{99FAA2DD-2903-4306-AD2F-573BFABBB4C3}"/>
          </ac:spMkLst>
        </pc:spChg>
        <pc:spChg chg="mod">
          <ac:chgData name="Kim Gomez" userId="320e855e-40d5-41e9-8867-b120e1dff982" providerId="ADAL" clId="{6366757D-4083-44E0-88BD-160016FFB0B8}" dt="2021-06-17T22:41:28.772" v="792" actId="1035"/>
          <ac:spMkLst>
            <pc:docMk/>
            <pc:sldMk cId="3020315413" sldId="6304"/>
            <ac:spMk id="43" creationId="{F7EA4EDF-6E6C-4B09-ACFB-0FBB5168C48A}"/>
          </ac:spMkLst>
        </pc:spChg>
        <pc:spChg chg="mod">
          <ac:chgData name="Kim Gomez" userId="320e855e-40d5-41e9-8867-b120e1dff982" providerId="ADAL" clId="{6366757D-4083-44E0-88BD-160016FFB0B8}" dt="2021-06-17T22:41:35.358" v="796" actId="1036"/>
          <ac:spMkLst>
            <pc:docMk/>
            <pc:sldMk cId="3020315413" sldId="6304"/>
            <ac:spMk id="44" creationId="{52FFDE13-2C64-4300-A452-9211334EB976}"/>
          </ac:spMkLst>
        </pc:spChg>
        <pc:spChg chg="mod">
          <ac:chgData name="Kim Gomez" userId="320e855e-40d5-41e9-8867-b120e1dff982" providerId="ADAL" clId="{6366757D-4083-44E0-88BD-160016FFB0B8}" dt="2021-06-17T22:41:45.200" v="828" actId="1035"/>
          <ac:spMkLst>
            <pc:docMk/>
            <pc:sldMk cId="3020315413" sldId="6304"/>
            <ac:spMk id="45" creationId="{94FA84DC-A065-46B2-81FF-750CCE4EA892}"/>
          </ac:spMkLst>
        </pc:spChg>
        <pc:spChg chg="mod">
          <ac:chgData name="Kim Gomez" userId="320e855e-40d5-41e9-8867-b120e1dff982" providerId="ADAL" clId="{6366757D-4083-44E0-88BD-160016FFB0B8}" dt="2021-06-17T22:32:29.864" v="673" actId="1036"/>
          <ac:spMkLst>
            <pc:docMk/>
            <pc:sldMk cId="3020315413" sldId="6304"/>
            <ac:spMk id="48" creationId="{EA06FDD1-B423-4A45-81FE-A6DBD4E62816}"/>
          </ac:spMkLst>
        </pc:spChg>
        <pc:spChg chg="mod">
          <ac:chgData name="Kim Gomez" userId="320e855e-40d5-41e9-8867-b120e1dff982" providerId="ADAL" clId="{6366757D-4083-44E0-88BD-160016FFB0B8}" dt="2021-06-17T22:32:39.136" v="683" actId="1035"/>
          <ac:spMkLst>
            <pc:docMk/>
            <pc:sldMk cId="3020315413" sldId="6304"/>
            <ac:spMk id="49" creationId="{D1A3B5C2-A705-480B-8010-43C70B69D2DC}"/>
          </ac:spMkLst>
        </pc:spChg>
        <pc:spChg chg="mod">
          <ac:chgData name="Kim Gomez" userId="320e855e-40d5-41e9-8867-b120e1dff982" providerId="ADAL" clId="{6366757D-4083-44E0-88BD-160016FFB0B8}" dt="2021-06-17T22:32:52.114" v="704" actId="1036"/>
          <ac:spMkLst>
            <pc:docMk/>
            <pc:sldMk cId="3020315413" sldId="6304"/>
            <ac:spMk id="50" creationId="{1AB07446-8014-4DFB-A810-A5BE75502316}"/>
          </ac:spMkLst>
        </pc:spChg>
        <pc:spChg chg="mod">
          <ac:chgData name="Kim Gomez" userId="320e855e-40d5-41e9-8867-b120e1dff982" providerId="ADAL" clId="{6366757D-4083-44E0-88BD-160016FFB0B8}" dt="2021-06-17T22:32:45.549" v="693" actId="1035"/>
          <ac:spMkLst>
            <pc:docMk/>
            <pc:sldMk cId="3020315413" sldId="6304"/>
            <ac:spMk id="52" creationId="{87097B60-3B0E-4707-A3E0-9FF9FEC297DC}"/>
          </ac:spMkLst>
        </pc:spChg>
        <pc:spChg chg="del">
          <ac:chgData name="Kim Gomez" userId="320e855e-40d5-41e9-8867-b120e1dff982" providerId="ADAL" clId="{6366757D-4083-44E0-88BD-160016FFB0B8}" dt="2021-06-17T22:42:27.219" v="837" actId="478"/>
          <ac:spMkLst>
            <pc:docMk/>
            <pc:sldMk cId="3020315413" sldId="6304"/>
            <ac:spMk id="63" creationId="{BEDB8468-846C-417D-A088-2613547B5A2E}"/>
          </ac:spMkLst>
        </pc:spChg>
        <pc:spChg chg="add del mod">
          <ac:chgData name="Kim Gomez" userId="320e855e-40d5-41e9-8867-b120e1dff982" providerId="ADAL" clId="{6366757D-4083-44E0-88BD-160016FFB0B8}" dt="2021-06-17T22:36:42.868" v="742" actId="478"/>
          <ac:spMkLst>
            <pc:docMk/>
            <pc:sldMk cId="3020315413" sldId="6304"/>
            <ac:spMk id="64" creationId="{2F95EA63-6E58-401C-A05D-2D352B0AC899}"/>
          </ac:spMkLst>
        </pc:spChg>
        <pc:spChg chg="add mod">
          <ac:chgData name="Kim Gomez" userId="320e855e-40d5-41e9-8867-b120e1dff982" providerId="ADAL" clId="{6366757D-4083-44E0-88BD-160016FFB0B8}" dt="2021-06-17T22:36:08.027" v="734" actId="20577"/>
          <ac:spMkLst>
            <pc:docMk/>
            <pc:sldMk cId="3020315413" sldId="6304"/>
            <ac:spMk id="66" creationId="{9573B669-F32F-4977-967C-9EE3D2EC5B57}"/>
          </ac:spMkLst>
        </pc:spChg>
        <pc:spChg chg="add mod">
          <ac:chgData name="Kim Gomez" userId="320e855e-40d5-41e9-8867-b120e1dff982" providerId="ADAL" clId="{6366757D-4083-44E0-88BD-160016FFB0B8}" dt="2021-06-17T22:36:17.177" v="737" actId="207"/>
          <ac:spMkLst>
            <pc:docMk/>
            <pc:sldMk cId="3020315413" sldId="6304"/>
            <ac:spMk id="67" creationId="{1B7B0438-CD29-4123-BED9-A797CF8F0556}"/>
          </ac:spMkLst>
        </pc:spChg>
        <pc:spChg chg="add del mod">
          <ac:chgData name="Kim Gomez" userId="320e855e-40d5-41e9-8867-b120e1dff982" providerId="ADAL" clId="{6366757D-4083-44E0-88BD-160016FFB0B8}" dt="2021-06-17T22:36:42.868" v="742" actId="478"/>
          <ac:spMkLst>
            <pc:docMk/>
            <pc:sldMk cId="3020315413" sldId="6304"/>
            <ac:spMk id="69" creationId="{F116E047-A6E8-4502-B25B-B0AAAC0DA37A}"/>
          </ac:spMkLst>
        </pc:spChg>
        <pc:spChg chg="add del mod">
          <ac:chgData name="Kim Gomez" userId="320e855e-40d5-41e9-8867-b120e1dff982" providerId="ADAL" clId="{6366757D-4083-44E0-88BD-160016FFB0B8}" dt="2021-06-17T22:36:42.868" v="742" actId="478"/>
          <ac:spMkLst>
            <pc:docMk/>
            <pc:sldMk cId="3020315413" sldId="6304"/>
            <ac:spMk id="70" creationId="{FEB88439-1DFF-4040-87C1-786B0544B0BA}"/>
          </ac:spMkLst>
        </pc:spChg>
        <pc:spChg chg="add del mod">
          <ac:chgData name="Kim Gomez" userId="320e855e-40d5-41e9-8867-b120e1dff982" providerId="ADAL" clId="{6366757D-4083-44E0-88BD-160016FFB0B8}" dt="2021-06-17T22:36:42.868" v="742" actId="478"/>
          <ac:spMkLst>
            <pc:docMk/>
            <pc:sldMk cId="3020315413" sldId="6304"/>
            <ac:spMk id="76" creationId="{92B08259-E90C-43B4-BB36-ED748EF9B636}"/>
          </ac:spMkLst>
        </pc:spChg>
        <pc:spChg chg="add del mod">
          <ac:chgData name="Kim Gomez" userId="320e855e-40d5-41e9-8867-b120e1dff982" providerId="ADAL" clId="{6366757D-4083-44E0-88BD-160016FFB0B8}" dt="2021-06-17T22:36:42.868" v="742" actId="478"/>
          <ac:spMkLst>
            <pc:docMk/>
            <pc:sldMk cId="3020315413" sldId="6304"/>
            <ac:spMk id="77" creationId="{93D239C1-F25F-41EE-A29F-D4DFDF840A36}"/>
          </ac:spMkLst>
        </pc:spChg>
        <pc:spChg chg="add del mod">
          <ac:chgData name="Kim Gomez" userId="320e855e-40d5-41e9-8867-b120e1dff982" providerId="ADAL" clId="{6366757D-4083-44E0-88BD-160016FFB0B8}" dt="2021-06-17T22:36:42.868" v="742" actId="478"/>
          <ac:spMkLst>
            <pc:docMk/>
            <pc:sldMk cId="3020315413" sldId="6304"/>
            <ac:spMk id="78" creationId="{BE925E6C-094C-4ED4-AB72-E639284F5711}"/>
          </ac:spMkLst>
        </pc:spChg>
        <pc:spChg chg="add del mod">
          <ac:chgData name="Kim Gomez" userId="320e855e-40d5-41e9-8867-b120e1dff982" providerId="ADAL" clId="{6366757D-4083-44E0-88BD-160016FFB0B8}" dt="2021-06-17T22:36:42.868" v="742" actId="478"/>
          <ac:spMkLst>
            <pc:docMk/>
            <pc:sldMk cId="3020315413" sldId="6304"/>
            <ac:spMk id="79" creationId="{67100287-55C9-4645-B8F2-71DDE5D0A37A}"/>
          </ac:spMkLst>
        </pc:spChg>
        <pc:spChg chg="add mod">
          <ac:chgData name="Kim Gomez" userId="320e855e-40d5-41e9-8867-b120e1dff982" providerId="ADAL" clId="{6366757D-4083-44E0-88BD-160016FFB0B8}" dt="2021-06-17T22:34:49.071" v="721"/>
          <ac:spMkLst>
            <pc:docMk/>
            <pc:sldMk cId="3020315413" sldId="6304"/>
            <ac:spMk id="85" creationId="{AE4FEA6A-27CE-4EB9-A4F2-44A521C535DD}"/>
          </ac:spMkLst>
        </pc:spChg>
        <pc:spChg chg="add mod">
          <ac:chgData name="Kim Gomez" userId="320e855e-40d5-41e9-8867-b120e1dff982" providerId="ADAL" clId="{6366757D-4083-44E0-88BD-160016FFB0B8}" dt="2021-06-17T22:38:34.013" v="752" actId="20577"/>
          <ac:spMkLst>
            <pc:docMk/>
            <pc:sldMk cId="3020315413" sldId="6304"/>
            <ac:spMk id="86" creationId="{88E374C1-ADA0-4A28-89E7-1914142B0A0D}"/>
          </ac:spMkLst>
        </pc:spChg>
        <pc:spChg chg="add mod">
          <ac:chgData name="Kim Gomez" userId="320e855e-40d5-41e9-8867-b120e1dff982" providerId="ADAL" clId="{6366757D-4083-44E0-88BD-160016FFB0B8}" dt="2021-06-17T22:34:49.071" v="721"/>
          <ac:spMkLst>
            <pc:docMk/>
            <pc:sldMk cId="3020315413" sldId="6304"/>
            <ac:spMk id="87" creationId="{506EA19B-9355-4553-AA68-91F593620401}"/>
          </ac:spMkLst>
        </pc:spChg>
        <pc:spChg chg="mod">
          <ac:chgData name="Kim Gomez" userId="320e855e-40d5-41e9-8867-b120e1dff982" providerId="ADAL" clId="{6366757D-4083-44E0-88BD-160016FFB0B8}" dt="2021-06-17T22:38:17.980" v="750" actId="20577"/>
          <ac:spMkLst>
            <pc:docMk/>
            <pc:sldMk cId="3020315413" sldId="6304"/>
            <ac:spMk id="93" creationId="{78E9462A-A355-40EA-8F49-40D144ABBA5E}"/>
          </ac:spMkLst>
        </pc:spChg>
        <pc:spChg chg="add mod">
          <ac:chgData name="Kim Gomez" userId="320e855e-40d5-41e9-8867-b120e1dff982" providerId="ADAL" clId="{6366757D-4083-44E0-88BD-160016FFB0B8}" dt="2021-06-17T22:34:49.071" v="721"/>
          <ac:spMkLst>
            <pc:docMk/>
            <pc:sldMk cId="3020315413" sldId="6304"/>
            <ac:spMk id="94" creationId="{19CCF20A-4A9E-4FD6-B5B3-9F1CA412D12E}"/>
          </ac:spMkLst>
        </pc:spChg>
        <pc:spChg chg="add mod">
          <ac:chgData name="Kim Gomez" userId="320e855e-40d5-41e9-8867-b120e1dff982" providerId="ADAL" clId="{6366757D-4083-44E0-88BD-160016FFB0B8}" dt="2021-06-17T22:42:02" v="832" actId="20577"/>
          <ac:spMkLst>
            <pc:docMk/>
            <pc:sldMk cId="3020315413" sldId="6304"/>
            <ac:spMk id="95" creationId="{AAF5A5DA-8FB1-4940-931C-B5E202D82C04}"/>
          </ac:spMkLst>
        </pc:spChg>
        <pc:spChg chg="add mod">
          <ac:chgData name="Kim Gomez" userId="320e855e-40d5-41e9-8867-b120e1dff982" providerId="ADAL" clId="{6366757D-4083-44E0-88BD-160016FFB0B8}" dt="2021-06-17T22:41:57.460" v="830" actId="20577"/>
          <ac:spMkLst>
            <pc:docMk/>
            <pc:sldMk cId="3020315413" sldId="6304"/>
            <ac:spMk id="96" creationId="{B5D5E359-DCC1-473F-922B-0B42A4801C0D}"/>
          </ac:spMkLst>
        </pc:spChg>
        <pc:spChg chg="add mod">
          <ac:chgData name="Kim Gomez" userId="320e855e-40d5-41e9-8867-b120e1dff982" providerId="ADAL" clId="{6366757D-4083-44E0-88BD-160016FFB0B8}" dt="2021-06-17T22:34:49.071" v="721"/>
          <ac:spMkLst>
            <pc:docMk/>
            <pc:sldMk cId="3020315413" sldId="6304"/>
            <ac:spMk id="99" creationId="{6170AAD6-4F89-435F-A866-1228E492C5CD}"/>
          </ac:spMkLst>
        </pc:spChg>
        <pc:spChg chg="add mod">
          <ac:chgData name="Kim Gomez" userId="320e855e-40d5-41e9-8867-b120e1dff982" providerId="ADAL" clId="{6366757D-4083-44E0-88BD-160016FFB0B8}" dt="2021-06-17T22:42:27.717" v="838"/>
          <ac:spMkLst>
            <pc:docMk/>
            <pc:sldMk cId="3020315413" sldId="6304"/>
            <ac:spMk id="100" creationId="{C418C12D-07D2-42EC-B116-38EA8E81D159}"/>
          </ac:spMkLst>
        </pc:spChg>
        <pc:grpChg chg="add mod">
          <ac:chgData name="Kim Gomez" userId="320e855e-40d5-41e9-8867-b120e1dff982" providerId="ADAL" clId="{6366757D-4083-44E0-88BD-160016FFB0B8}" dt="2021-06-17T22:34:49.071" v="721"/>
          <ac:grpSpMkLst>
            <pc:docMk/>
            <pc:sldMk cId="3020315413" sldId="6304"/>
            <ac:grpSpMk id="68" creationId="{7AF8964D-0171-4A76-9DE9-03C508F31EB4}"/>
          </ac:grpSpMkLst>
        </pc:grpChg>
        <pc:grpChg chg="add del mod">
          <ac:chgData name="Kim Gomez" userId="320e855e-40d5-41e9-8867-b120e1dff982" providerId="ADAL" clId="{6366757D-4083-44E0-88BD-160016FFB0B8}" dt="2021-06-17T22:36:42.868" v="742" actId="478"/>
          <ac:grpSpMkLst>
            <pc:docMk/>
            <pc:sldMk cId="3020315413" sldId="6304"/>
            <ac:grpSpMk id="72" creationId="{CB32AB31-2B2C-4001-A5FC-058F4DF3951A}"/>
          </ac:grpSpMkLst>
        </pc:grpChg>
        <pc:grpChg chg="add del mod">
          <ac:chgData name="Kim Gomez" userId="320e855e-40d5-41e9-8867-b120e1dff982" providerId="ADAL" clId="{6366757D-4083-44E0-88BD-160016FFB0B8}" dt="2021-06-17T22:36:42.868" v="742" actId="478"/>
          <ac:grpSpMkLst>
            <pc:docMk/>
            <pc:sldMk cId="3020315413" sldId="6304"/>
            <ac:grpSpMk id="80" creationId="{D474BB8B-E724-430D-AA75-9BB99D7F9A48}"/>
          </ac:grpSpMkLst>
        </pc:grpChg>
        <pc:grpChg chg="add mod">
          <ac:chgData name="Kim Gomez" userId="320e855e-40d5-41e9-8867-b120e1dff982" providerId="ADAL" clId="{6366757D-4083-44E0-88BD-160016FFB0B8}" dt="2021-06-17T22:34:49.071" v="721"/>
          <ac:grpSpMkLst>
            <pc:docMk/>
            <pc:sldMk cId="3020315413" sldId="6304"/>
            <ac:grpSpMk id="88" creationId="{205EDC5C-9171-4FF4-B127-14D7FFB647E0}"/>
          </ac:grpSpMkLst>
        </pc:grpChg>
        <pc:grpChg chg="add mod">
          <ac:chgData name="Kim Gomez" userId="320e855e-40d5-41e9-8867-b120e1dff982" providerId="ADAL" clId="{6366757D-4083-44E0-88BD-160016FFB0B8}" dt="2021-06-17T22:34:49.071" v="721"/>
          <ac:grpSpMkLst>
            <pc:docMk/>
            <pc:sldMk cId="3020315413" sldId="6304"/>
            <ac:grpSpMk id="91" creationId="{27327E2B-DFF1-4145-A3B2-0C74880FD164}"/>
          </ac:grpSpMkLst>
        </pc:grpChg>
        <pc:graphicFrameChg chg="add del mod">
          <ac:chgData name="Kim Gomez" userId="320e855e-40d5-41e9-8867-b120e1dff982" providerId="ADAL" clId="{6366757D-4083-44E0-88BD-160016FFB0B8}" dt="2021-06-17T22:31:34.674" v="657" actId="478"/>
          <ac:graphicFrameMkLst>
            <pc:docMk/>
            <pc:sldMk cId="3020315413" sldId="6304"/>
            <ac:graphicFrameMk id="9" creationId="{AADC06DA-0D1E-4145-86E1-5583DE020047}"/>
          </ac:graphicFrameMkLst>
        </pc:graphicFrameChg>
        <pc:graphicFrameChg chg="mod modGraphic">
          <ac:chgData name="Kim Gomez" userId="320e855e-40d5-41e9-8867-b120e1dff982" providerId="ADAL" clId="{6366757D-4083-44E0-88BD-160016FFB0B8}" dt="2021-06-17T22:31:26.191" v="656"/>
          <ac:graphicFrameMkLst>
            <pc:docMk/>
            <pc:sldMk cId="3020315413" sldId="6304"/>
            <ac:graphicFrameMk id="28" creationId="{F3DFAE25-58A1-4592-9819-EE630F0337BD}"/>
          </ac:graphicFrameMkLst>
        </pc:graphicFrameChg>
        <pc:graphicFrameChg chg="mod">
          <ac:chgData name="Kim Gomez" userId="320e855e-40d5-41e9-8867-b120e1dff982" providerId="ADAL" clId="{6366757D-4083-44E0-88BD-160016FFB0B8}" dt="2021-06-17T22:37:45.261" v="747" actId="14100"/>
          <ac:graphicFrameMkLst>
            <pc:docMk/>
            <pc:sldMk cId="3020315413" sldId="6304"/>
            <ac:graphicFrameMk id="30" creationId="{416026B7-E45C-4CC4-B631-91E656739961}"/>
          </ac:graphicFrameMkLst>
        </pc:graphicFrameChg>
        <pc:graphicFrameChg chg="mod">
          <ac:chgData name="Kim Gomez" userId="320e855e-40d5-41e9-8867-b120e1dff982" providerId="ADAL" clId="{6366757D-4083-44E0-88BD-160016FFB0B8}" dt="2021-06-17T22:36:50.752" v="743" actId="207"/>
          <ac:graphicFrameMkLst>
            <pc:docMk/>
            <pc:sldMk cId="3020315413" sldId="6304"/>
            <ac:graphicFrameMk id="35" creationId="{A0E8CC64-504C-49BF-8EB9-27D14C7E142C}"/>
          </ac:graphicFrameMkLst>
        </pc:graphicFrameChg>
        <pc:graphicFrameChg chg="mod">
          <ac:chgData name="Kim Gomez" userId="320e855e-40d5-41e9-8867-b120e1dff982" providerId="ADAL" clId="{6366757D-4083-44E0-88BD-160016FFB0B8}" dt="2021-06-17T22:41:16.322" v="783" actId="207"/>
          <ac:graphicFrameMkLst>
            <pc:docMk/>
            <pc:sldMk cId="3020315413" sldId="6304"/>
            <ac:graphicFrameMk id="42" creationId="{91E6EB3F-8BF1-4282-9CDE-31DC10A58646}"/>
          </ac:graphicFrameMkLst>
        </pc:graphicFrameChg>
        <pc:graphicFrameChg chg="mod">
          <ac:chgData name="Kim Gomez" userId="320e855e-40d5-41e9-8867-b120e1dff982" providerId="ADAL" clId="{6366757D-4083-44E0-88BD-160016FFB0B8}" dt="2021-06-17T22:41:19.481" v="784" actId="207"/>
          <ac:graphicFrameMkLst>
            <pc:docMk/>
            <pc:sldMk cId="3020315413" sldId="6304"/>
            <ac:graphicFrameMk id="47" creationId="{F41C4C94-ACFE-4C20-AE81-ED058368AAB4}"/>
          </ac:graphicFrameMkLst>
        </pc:graphicFrameChg>
        <pc:graphicFrameChg chg="mod">
          <ac:chgData name="Kim Gomez" userId="320e855e-40d5-41e9-8867-b120e1dff982" providerId="ADAL" clId="{6366757D-4083-44E0-88BD-160016FFB0B8}" dt="2021-06-17T22:34:02.310" v="715" actId="207"/>
          <ac:graphicFrameMkLst>
            <pc:docMk/>
            <pc:sldMk cId="3020315413" sldId="6304"/>
            <ac:graphicFrameMk id="81" creationId="{DCF5DCBE-4499-4D27-B55D-3701A7610B6F}"/>
          </ac:graphicFrameMkLst>
        </pc:graphicFrameChg>
        <pc:graphicFrameChg chg="mod">
          <ac:chgData name="Kim Gomez" userId="320e855e-40d5-41e9-8867-b120e1dff982" providerId="ADAL" clId="{6366757D-4083-44E0-88BD-160016FFB0B8}" dt="2021-06-17T22:35:18.427" v="727" actId="207"/>
          <ac:graphicFrameMkLst>
            <pc:docMk/>
            <pc:sldMk cId="3020315413" sldId="6304"/>
            <ac:graphicFrameMk id="89" creationId="{B8ABBFB6-6C4E-480A-AB65-255EABA438E9}"/>
          </ac:graphicFrameMkLst>
        </pc:graphicFrameChg>
        <pc:graphicFrameChg chg="add mod">
          <ac:chgData name="Kim Gomez" userId="320e855e-40d5-41e9-8867-b120e1dff982" providerId="ADAL" clId="{6366757D-4083-44E0-88BD-160016FFB0B8}" dt="2021-06-17T22:35:25.493" v="729" actId="207"/>
          <ac:graphicFrameMkLst>
            <pc:docMk/>
            <pc:sldMk cId="3020315413" sldId="6304"/>
            <ac:graphicFrameMk id="97" creationId="{3F22755F-BE0B-4BD6-AB55-88B568285D55}"/>
          </ac:graphicFrameMkLst>
        </pc:graphicFrameChg>
        <pc:picChg chg="add del mod">
          <ac:chgData name="Kim Gomez" userId="320e855e-40d5-41e9-8867-b120e1dff982" providerId="ADAL" clId="{6366757D-4083-44E0-88BD-160016FFB0B8}" dt="2021-06-17T22:36:42.868" v="742" actId="478"/>
          <ac:picMkLst>
            <pc:docMk/>
            <pc:sldMk cId="3020315413" sldId="6304"/>
            <ac:picMk id="62" creationId="{6B2AAD02-A899-4CEA-86AA-218877BD6102}"/>
          </ac:picMkLst>
        </pc:picChg>
        <pc:picChg chg="mod">
          <ac:chgData name="Kim Gomez" userId="320e855e-40d5-41e9-8867-b120e1dff982" providerId="ADAL" clId="{6366757D-4083-44E0-88BD-160016FFB0B8}" dt="2021-06-17T22:34:53.310" v="722" actId="207"/>
          <ac:picMkLst>
            <pc:docMk/>
            <pc:sldMk cId="3020315413" sldId="6304"/>
            <ac:picMk id="71" creationId="{78729F73-B9D7-4C1E-97A4-79179AC814FD}"/>
          </ac:picMkLst>
        </pc:picChg>
        <pc:picChg chg="mod">
          <ac:chgData name="Kim Gomez" userId="320e855e-40d5-41e9-8867-b120e1dff982" providerId="ADAL" clId="{6366757D-4083-44E0-88BD-160016FFB0B8}" dt="2021-06-17T22:33:51.738" v="714" actId="207"/>
          <ac:picMkLst>
            <pc:docMk/>
            <pc:sldMk cId="3020315413" sldId="6304"/>
            <ac:picMk id="73" creationId="{ABE6D36A-6438-4D3A-9F2A-E8ED79B7A5D4}"/>
          </ac:picMkLst>
        </pc:picChg>
        <pc:picChg chg="mod">
          <ac:chgData name="Kim Gomez" userId="320e855e-40d5-41e9-8867-b120e1dff982" providerId="ADAL" clId="{6366757D-4083-44E0-88BD-160016FFB0B8}" dt="2021-06-17T22:35:05.601" v="725" actId="207"/>
          <ac:picMkLst>
            <pc:docMk/>
            <pc:sldMk cId="3020315413" sldId="6304"/>
            <ac:picMk id="83" creationId="{D7CE7866-2F59-4F80-A19D-0CA8516F1483}"/>
          </ac:picMkLst>
        </pc:picChg>
        <pc:picChg chg="mod">
          <ac:chgData name="Kim Gomez" userId="320e855e-40d5-41e9-8867-b120e1dff982" providerId="ADAL" clId="{6366757D-4083-44E0-88BD-160016FFB0B8}" dt="2021-06-17T22:34:49.071" v="721"/>
          <ac:picMkLst>
            <pc:docMk/>
            <pc:sldMk cId="3020315413" sldId="6304"/>
            <ac:picMk id="84" creationId="{A2878B68-15BE-4727-B014-7521AF4ED57C}"/>
          </ac:picMkLst>
        </pc:picChg>
        <pc:picChg chg="mod">
          <ac:chgData name="Kim Gomez" userId="320e855e-40d5-41e9-8867-b120e1dff982" providerId="ADAL" clId="{6366757D-4083-44E0-88BD-160016FFB0B8}" dt="2021-06-17T22:35:20.736" v="728" actId="207"/>
          <ac:picMkLst>
            <pc:docMk/>
            <pc:sldMk cId="3020315413" sldId="6304"/>
            <ac:picMk id="90" creationId="{19E69BBE-4C90-4796-9C99-DE4975E4B63B}"/>
          </ac:picMkLst>
        </pc:picChg>
        <pc:picChg chg="mod">
          <ac:chgData name="Kim Gomez" userId="320e855e-40d5-41e9-8867-b120e1dff982" providerId="ADAL" clId="{6366757D-4083-44E0-88BD-160016FFB0B8}" dt="2021-06-17T22:35:32.737" v="730"/>
          <ac:picMkLst>
            <pc:docMk/>
            <pc:sldMk cId="3020315413" sldId="6304"/>
            <ac:picMk id="92" creationId="{5A4607A6-6A02-4F30-B20F-BC87CBD227C8}"/>
          </ac:picMkLst>
        </pc:picChg>
        <pc:picChg chg="add mod">
          <ac:chgData name="Kim Gomez" userId="320e855e-40d5-41e9-8867-b120e1dff982" providerId="ADAL" clId="{6366757D-4083-44E0-88BD-160016FFB0B8}" dt="2021-06-17T22:34:49.071" v="721"/>
          <ac:picMkLst>
            <pc:docMk/>
            <pc:sldMk cId="3020315413" sldId="6304"/>
            <ac:picMk id="98" creationId="{1DA78DA5-6264-4C70-B140-7303C96C00A4}"/>
          </ac:picMkLst>
        </pc:picChg>
      </pc:sldChg>
      <pc:sldChg chg="addSp delSp modSp mod modCm">
        <pc:chgData name="Kim Gomez" userId="320e855e-40d5-41e9-8867-b120e1dff982" providerId="ADAL" clId="{6366757D-4083-44E0-88BD-160016FFB0B8}" dt="2021-06-17T18:00:28.338" v="429" actId="29295"/>
        <pc:sldMkLst>
          <pc:docMk/>
          <pc:sldMk cId="121276261" sldId="6305"/>
        </pc:sldMkLst>
        <pc:spChg chg="mod">
          <ac:chgData name="Kim Gomez" userId="320e855e-40d5-41e9-8867-b120e1dff982" providerId="ADAL" clId="{6366757D-4083-44E0-88BD-160016FFB0B8}" dt="2021-06-17T00:52:16.735" v="72" actId="552"/>
          <ac:spMkLst>
            <pc:docMk/>
            <pc:sldMk cId="121276261" sldId="6305"/>
            <ac:spMk id="7" creationId="{87DE0B79-3888-4768-BD6F-D4F9B232C235}"/>
          </ac:spMkLst>
        </pc:spChg>
        <pc:spChg chg="mod">
          <ac:chgData name="Kim Gomez" userId="320e855e-40d5-41e9-8867-b120e1dff982" providerId="ADAL" clId="{6366757D-4083-44E0-88BD-160016FFB0B8}" dt="2021-06-17T17:04:26.212" v="276" actId="20577"/>
          <ac:spMkLst>
            <pc:docMk/>
            <pc:sldMk cId="121276261" sldId="6305"/>
            <ac:spMk id="39" creationId="{62B7A56F-9A5B-48C4-8AA2-37F38AACC587}"/>
          </ac:spMkLst>
        </pc:spChg>
        <pc:spChg chg="mod">
          <ac:chgData name="Kim Gomez" userId="320e855e-40d5-41e9-8867-b120e1dff982" providerId="ADAL" clId="{6366757D-4083-44E0-88BD-160016FFB0B8}" dt="2021-06-17T17:04:21.330" v="274" actId="20577"/>
          <ac:spMkLst>
            <pc:docMk/>
            <pc:sldMk cId="121276261" sldId="6305"/>
            <ac:spMk id="40" creationId="{99FAA2DD-2903-4306-AD2F-573BFABBB4C3}"/>
          </ac:spMkLst>
        </pc:spChg>
        <pc:spChg chg="mod">
          <ac:chgData name="Kim Gomez" userId="320e855e-40d5-41e9-8867-b120e1dff982" providerId="ADAL" clId="{6366757D-4083-44E0-88BD-160016FFB0B8}" dt="2021-06-17T17:16:10.854" v="286" actId="1076"/>
          <ac:spMkLst>
            <pc:docMk/>
            <pc:sldMk cId="121276261" sldId="6305"/>
            <ac:spMk id="43" creationId="{F7EA4EDF-6E6C-4B09-ACFB-0FBB5168C48A}"/>
          </ac:spMkLst>
        </pc:spChg>
        <pc:spChg chg="mod">
          <ac:chgData name="Kim Gomez" userId="320e855e-40d5-41e9-8867-b120e1dff982" providerId="ADAL" clId="{6366757D-4083-44E0-88BD-160016FFB0B8}" dt="2021-06-17T17:16:15.917" v="291" actId="1036"/>
          <ac:spMkLst>
            <pc:docMk/>
            <pc:sldMk cId="121276261" sldId="6305"/>
            <ac:spMk id="44" creationId="{52FFDE13-2C64-4300-A452-9211334EB976}"/>
          </ac:spMkLst>
        </pc:spChg>
        <pc:spChg chg="mod">
          <ac:chgData name="Kim Gomez" userId="320e855e-40d5-41e9-8867-b120e1dff982" providerId="ADAL" clId="{6366757D-4083-44E0-88BD-160016FFB0B8}" dt="2021-06-17T17:16:20.984" v="297" actId="1035"/>
          <ac:spMkLst>
            <pc:docMk/>
            <pc:sldMk cId="121276261" sldId="6305"/>
            <ac:spMk id="45" creationId="{94FA84DC-A065-46B2-81FF-750CCE4EA892}"/>
          </ac:spMkLst>
        </pc:spChg>
        <pc:spChg chg="mod">
          <ac:chgData name="Kim Gomez" userId="320e855e-40d5-41e9-8867-b120e1dff982" providerId="ADAL" clId="{6366757D-4083-44E0-88BD-160016FFB0B8}" dt="2021-06-17T16:58:17.333" v="251" actId="1035"/>
          <ac:spMkLst>
            <pc:docMk/>
            <pc:sldMk cId="121276261" sldId="6305"/>
            <ac:spMk id="48" creationId="{EA06FDD1-B423-4A45-81FE-A6DBD4E62816}"/>
          </ac:spMkLst>
        </pc:spChg>
        <pc:spChg chg="mod">
          <ac:chgData name="Kim Gomez" userId="320e855e-40d5-41e9-8867-b120e1dff982" providerId="ADAL" clId="{6366757D-4083-44E0-88BD-160016FFB0B8}" dt="2021-06-17T16:58:21.579" v="252" actId="1076"/>
          <ac:spMkLst>
            <pc:docMk/>
            <pc:sldMk cId="121276261" sldId="6305"/>
            <ac:spMk id="49" creationId="{D1A3B5C2-A705-480B-8010-43C70B69D2DC}"/>
          </ac:spMkLst>
        </pc:spChg>
        <pc:spChg chg="mod">
          <ac:chgData name="Kim Gomez" userId="320e855e-40d5-41e9-8867-b120e1dff982" providerId="ADAL" clId="{6366757D-4083-44E0-88BD-160016FFB0B8}" dt="2021-06-17T16:58:30.385" v="254" actId="1076"/>
          <ac:spMkLst>
            <pc:docMk/>
            <pc:sldMk cId="121276261" sldId="6305"/>
            <ac:spMk id="50" creationId="{1AB07446-8014-4DFB-A810-A5BE75502316}"/>
          </ac:spMkLst>
        </pc:spChg>
        <pc:spChg chg="mod">
          <ac:chgData name="Kim Gomez" userId="320e855e-40d5-41e9-8867-b120e1dff982" providerId="ADAL" clId="{6366757D-4083-44E0-88BD-160016FFB0B8}" dt="2021-06-17T16:58:25.185" v="253" actId="1076"/>
          <ac:spMkLst>
            <pc:docMk/>
            <pc:sldMk cId="121276261" sldId="6305"/>
            <ac:spMk id="52" creationId="{87097B60-3B0E-4707-A3E0-9FF9FEC297DC}"/>
          </ac:spMkLst>
        </pc:spChg>
        <pc:spChg chg="mod">
          <ac:chgData name="Kim Gomez" userId="320e855e-40d5-41e9-8867-b120e1dff982" providerId="ADAL" clId="{6366757D-4083-44E0-88BD-160016FFB0B8}" dt="2021-06-17T16:34:38.868" v="146" actId="207"/>
          <ac:spMkLst>
            <pc:docMk/>
            <pc:sldMk cId="121276261" sldId="6305"/>
            <ac:spMk id="56" creationId="{2B90FFF5-9667-4873-B74E-999B65A68BFD}"/>
          </ac:spMkLst>
        </pc:spChg>
        <pc:spChg chg="mod">
          <ac:chgData name="Kim Gomez" userId="320e855e-40d5-41e9-8867-b120e1dff982" providerId="ADAL" clId="{6366757D-4083-44E0-88BD-160016FFB0B8}" dt="2021-06-17T16:34:38.868" v="146" actId="207"/>
          <ac:spMkLst>
            <pc:docMk/>
            <pc:sldMk cId="121276261" sldId="6305"/>
            <ac:spMk id="57" creationId="{D8CBCB54-4293-4B9D-88C3-947925A1A468}"/>
          </ac:spMkLst>
        </pc:spChg>
        <pc:spChg chg="mod">
          <ac:chgData name="Kim Gomez" userId="320e855e-40d5-41e9-8867-b120e1dff982" providerId="ADAL" clId="{6366757D-4083-44E0-88BD-160016FFB0B8}" dt="2021-06-17T16:34:38.868" v="146" actId="207"/>
          <ac:spMkLst>
            <pc:docMk/>
            <pc:sldMk cId="121276261" sldId="6305"/>
            <ac:spMk id="58" creationId="{9BE03560-C796-4AE4-A1D3-947CA9354D83}"/>
          </ac:spMkLst>
        </pc:spChg>
        <pc:spChg chg="mod">
          <ac:chgData name="Kim Gomez" userId="320e855e-40d5-41e9-8867-b120e1dff982" providerId="ADAL" clId="{6366757D-4083-44E0-88BD-160016FFB0B8}" dt="2021-06-17T16:34:38.868" v="146" actId="207"/>
          <ac:spMkLst>
            <pc:docMk/>
            <pc:sldMk cId="121276261" sldId="6305"/>
            <ac:spMk id="59" creationId="{BFAED39D-B4E3-4C6E-9714-DBFD30322F24}"/>
          </ac:spMkLst>
        </pc:spChg>
        <pc:spChg chg="mod">
          <ac:chgData name="Kim Gomez" userId="320e855e-40d5-41e9-8867-b120e1dff982" providerId="ADAL" clId="{6366757D-4083-44E0-88BD-160016FFB0B8}" dt="2021-06-17T17:18:17.595" v="305" actId="207"/>
          <ac:spMkLst>
            <pc:docMk/>
            <pc:sldMk cId="121276261" sldId="6305"/>
            <ac:spMk id="63" creationId="{BEDB8468-846C-417D-A088-2613547B5A2E}"/>
          </ac:spMkLst>
        </pc:spChg>
        <pc:spChg chg="mod">
          <ac:chgData name="Kim Gomez" userId="320e855e-40d5-41e9-8867-b120e1dff982" providerId="ADAL" clId="{6366757D-4083-44E0-88BD-160016FFB0B8}" dt="2021-06-17T17:01:05.142" v="264" actId="20577"/>
          <ac:spMkLst>
            <pc:docMk/>
            <pc:sldMk cId="121276261" sldId="6305"/>
            <ac:spMk id="64" creationId="{2F95EA63-6E58-401C-A05D-2D352B0AC899}"/>
          </ac:spMkLst>
        </pc:spChg>
        <pc:spChg chg="add mod">
          <ac:chgData name="Kim Gomez" userId="320e855e-40d5-41e9-8867-b120e1dff982" providerId="ADAL" clId="{6366757D-4083-44E0-88BD-160016FFB0B8}" dt="2021-06-17T01:02:19.301" v="108" actId="1036"/>
          <ac:spMkLst>
            <pc:docMk/>
            <pc:sldMk cId="121276261" sldId="6305"/>
            <ac:spMk id="66" creationId="{30763159-B5C4-4A6E-A4C0-4EBC2699D9C8}"/>
          </ac:spMkLst>
        </pc:spChg>
        <pc:spChg chg="add mod">
          <ac:chgData name="Kim Gomez" userId="320e855e-40d5-41e9-8867-b120e1dff982" providerId="ADAL" clId="{6366757D-4083-44E0-88BD-160016FFB0B8}" dt="2021-06-17T16:40:04.794" v="172" actId="207"/>
          <ac:spMkLst>
            <pc:docMk/>
            <pc:sldMk cId="121276261" sldId="6305"/>
            <ac:spMk id="67" creationId="{392BE23B-B0E0-4663-9DDD-241F688684F8}"/>
          </ac:spMkLst>
        </pc:spChg>
        <pc:spChg chg="add mod">
          <ac:chgData name="Kim Gomez" userId="320e855e-40d5-41e9-8867-b120e1dff982" providerId="ADAL" clId="{6366757D-4083-44E0-88BD-160016FFB0B8}" dt="2021-06-17T16:39:47.022" v="167" actId="207"/>
          <ac:spMkLst>
            <pc:docMk/>
            <pc:sldMk cId="121276261" sldId="6305"/>
            <ac:spMk id="68" creationId="{640681D6-4FCC-4C10-A7B2-8FF2A75ED279}"/>
          </ac:spMkLst>
        </pc:spChg>
        <pc:spChg chg="mod">
          <ac:chgData name="Kim Gomez" userId="320e855e-40d5-41e9-8867-b120e1dff982" providerId="ADAL" clId="{6366757D-4083-44E0-88BD-160016FFB0B8}" dt="2021-06-17T16:42:52.532" v="176" actId="20577"/>
          <ac:spMkLst>
            <pc:docMk/>
            <pc:sldMk cId="121276261" sldId="6305"/>
            <ac:spMk id="69" creationId="{F116E047-A6E8-4502-B25B-B0AAAC0DA37A}"/>
          </ac:spMkLst>
        </pc:spChg>
        <pc:spChg chg="mod">
          <ac:chgData name="Kim Gomez" userId="320e855e-40d5-41e9-8867-b120e1dff982" providerId="ADAL" clId="{6366757D-4083-44E0-88BD-160016FFB0B8}" dt="2021-06-17T16:42:57.468" v="178" actId="20577"/>
          <ac:spMkLst>
            <pc:docMk/>
            <pc:sldMk cId="121276261" sldId="6305"/>
            <ac:spMk id="70" creationId="{FEB88439-1DFF-4040-87C1-786B0544B0BA}"/>
          </ac:spMkLst>
        </pc:spChg>
        <pc:spChg chg="mod">
          <ac:chgData name="Kim Gomez" userId="320e855e-40d5-41e9-8867-b120e1dff982" providerId="ADAL" clId="{6366757D-4083-44E0-88BD-160016FFB0B8}" dt="2021-06-17T00:52:31.750" v="76" actId="1035"/>
          <ac:spMkLst>
            <pc:docMk/>
            <pc:sldMk cId="121276261" sldId="6305"/>
            <ac:spMk id="76" creationId="{92B08259-E90C-43B4-BB36-ED748EF9B636}"/>
          </ac:spMkLst>
        </pc:spChg>
        <pc:spChg chg="mod">
          <ac:chgData name="Kim Gomez" userId="320e855e-40d5-41e9-8867-b120e1dff982" providerId="ADAL" clId="{6366757D-4083-44E0-88BD-160016FFB0B8}" dt="2021-06-17T01:02:34.020" v="123" actId="1036"/>
          <ac:spMkLst>
            <pc:docMk/>
            <pc:sldMk cId="121276261" sldId="6305"/>
            <ac:spMk id="77" creationId="{93D239C1-F25F-41EE-A29F-D4DFDF840A36}"/>
          </ac:spMkLst>
        </pc:spChg>
        <pc:spChg chg="mod">
          <ac:chgData name="Kim Gomez" userId="320e855e-40d5-41e9-8867-b120e1dff982" providerId="ADAL" clId="{6366757D-4083-44E0-88BD-160016FFB0B8}" dt="2021-06-17T17:01:28.370" v="268" actId="20577"/>
          <ac:spMkLst>
            <pc:docMk/>
            <pc:sldMk cId="121276261" sldId="6305"/>
            <ac:spMk id="78" creationId="{BE925E6C-094C-4ED4-AB72-E639284F5711}"/>
          </ac:spMkLst>
        </pc:spChg>
        <pc:spChg chg="mod">
          <ac:chgData name="Kim Gomez" userId="320e855e-40d5-41e9-8867-b120e1dff982" providerId="ADAL" clId="{6366757D-4083-44E0-88BD-160016FFB0B8}" dt="2021-06-17T17:01:24.526" v="266" actId="20577"/>
          <ac:spMkLst>
            <pc:docMk/>
            <pc:sldMk cId="121276261" sldId="6305"/>
            <ac:spMk id="79" creationId="{67100287-55C9-4645-B8F2-71DDE5D0A37A}"/>
          </ac:spMkLst>
        </pc:spChg>
        <pc:grpChg chg="add del mod">
          <ac:chgData name="Kim Gomez" userId="320e855e-40d5-41e9-8867-b120e1dff982" providerId="ADAL" clId="{6366757D-4083-44E0-88BD-160016FFB0B8}" dt="2021-06-17T00:47:35.937" v="14" actId="478"/>
          <ac:grpSpMkLst>
            <pc:docMk/>
            <pc:sldMk cId="121276261" sldId="6305"/>
            <ac:grpSpMk id="71" creationId="{1044D24F-CEF6-4286-8282-B7BDA2071C6C}"/>
          </ac:grpSpMkLst>
        </pc:grpChg>
        <pc:grpChg chg="mod">
          <ac:chgData name="Kim Gomez" userId="320e855e-40d5-41e9-8867-b120e1dff982" providerId="ADAL" clId="{6366757D-4083-44E0-88BD-160016FFB0B8}" dt="2021-06-17T00:52:31.750" v="76" actId="1035"/>
          <ac:grpSpMkLst>
            <pc:docMk/>
            <pc:sldMk cId="121276261" sldId="6305"/>
            <ac:grpSpMk id="72" creationId="{CB32AB31-2B2C-4001-A5FC-058F4DF3951A}"/>
          </ac:grpSpMkLst>
        </pc:grpChg>
        <pc:grpChg chg="mod">
          <ac:chgData name="Kim Gomez" userId="320e855e-40d5-41e9-8867-b120e1dff982" providerId="ADAL" clId="{6366757D-4083-44E0-88BD-160016FFB0B8}" dt="2021-06-17T01:02:34.020" v="123" actId="1036"/>
          <ac:grpSpMkLst>
            <pc:docMk/>
            <pc:sldMk cId="121276261" sldId="6305"/>
            <ac:grpSpMk id="80" creationId="{D474BB8B-E724-430D-AA75-9BB99D7F9A48}"/>
          </ac:grpSpMkLst>
        </pc:grpChg>
        <pc:graphicFrameChg chg="mod">
          <ac:chgData name="Kim Gomez" userId="320e855e-40d5-41e9-8867-b120e1dff982" providerId="ADAL" clId="{6366757D-4083-44E0-88BD-160016FFB0B8}" dt="2021-06-17T16:40:11.165" v="173" actId="1076"/>
          <ac:graphicFrameMkLst>
            <pc:docMk/>
            <pc:sldMk cId="121276261" sldId="6305"/>
            <ac:graphicFrameMk id="9" creationId="{B64A668C-D61A-4B01-9D13-DF9AAC5F3FCD}"/>
          </ac:graphicFrameMkLst>
        </pc:graphicFrameChg>
        <pc:graphicFrameChg chg="add del mod modGraphic">
          <ac:chgData name="Kim Gomez" userId="320e855e-40d5-41e9-8867-b120e1dff982" providerId="ADAL" clId="{6366757D-4083-44E0-88BD-160016FFB0B8}" dt="2021-06-17T16:51:17.127" v="203" actId="478"/>
          <ac:graphicFrameMkLst>
            <pc:docMk/>
            <pc:sldMk cId="121276261" sldId="6305"/>
            <ac:graphicFrameMk id="10" creationId="{C125D023-73A6-4C49-8326-E5F00A388AAC}"/>
          </ac:graphicFrameMkLst>
        </pc:graphicFrameChg>
        <pc:graphicFrameChg chg="add del mod">
          <ac:chgData name="Kim Gomez" userId="320e855e-40d5-41e9-8867-b120e1dff982" providerId="ADAL" clId="{6366757D-4083-44E0-88BD-160016FFB0B8}" dt="2021-06-17T16:56:27.454" v="236" actId="478"/>
          <ac:graphicFrameMkLst>
            <pc:docMk/>
            <pc:sldMk cId="121276261" sldId="6305"/>
            <ac:graphicFrameMk id="12" creationId="{0ACBF91F-0D29-4A1E-8C43-3556AA267B30}"/>
          </ac:graphicFrameMkLst>
        </pc:graphicFrameChg>
        <pc:graphicFrameChg chg="add del mod">
          <ac:chgData name="Kim Gomez" userId="320e855e-40d5-41e9-8867-b120e1dff982" providerId="ADAL" clId="{6366757D-4083-44E0-88BD-160016FFB0B8}" dt="2021-06-17T16:58:07.019" v="245" actId="478"/>
          <ac:graphicFrameMkLst>
            <pc:docMk/>
            <pc:sldMk cId="121276261" sldId="6305"/>
            <ac:graphicFrameMk id="13" creationId="{F139565E-28AD-485B-A058-76D84F23CADE}"/>
          </ac:graphicFrameMkLst>
        </pc:graphicFrameChg>
        <pc:graphicFrameChg chg="mod ord modGraphic">
          <ac:chgData name="Kim Gomez" userId="320e855e-40d5-41e9-8867-b120e1dff982" providerId="ADAL" clId="{6366757D-4083-44E0-88BD-160016FFB0B8}" dt="2021-06-17T16:56:17.877" v="235"/>
          <ac:graphicFrameMkLst>
            <pc:docMk/>
            <pc:sldMk cId="121276261" sldId="6305"/>
            <ac:graphicFrameMk id="28" creationId="{F3DFAE25-58A1-4592-9819-EE630F0337BD}"/>
          </ac:graphicFrameMkLst>
        </pc:graphicFrameChg>
        <pc:graphicFrameChg chg="mod ord">
          <ac:chgData name="Kim Gomez" userId="320e855e-40d5-41e9-8867-b120e1dff982" providerId="ADAL" clId="{6366757D-4083-44E0-88BD-160016FFB0B8}" dt="2021-06-17T16:56:07.860" v="233" actId="14100"/>
          <ac:graphicFrameMkLst>
            <pc:docMk/>
            <pc:sldMk cId="121276261" sldId="6305"/>
            <ac:graphicFrameMk id="30" creationId="{416026B7-E45C-4CC4-B631-91E656739961}"/>
          </ac:graphicFrameMkLst>
        </pc:graphicFrameChg>
        <pc:graphicFrameChg chg="mod">
          <ac:chgData name="Kim Gomez" userId="320e855e-40d5-41e9-8867-b120e1dff982" providerId="ADAL" clId="{6366757D-4083-44E0-88BD-160016FFB0B8}" dt="2021-06-17T16:39:04.438" v="157" actId="207"/>
          <ac:graphicFrameMkLst>
            <pc:docMk/>
            <pc:sldMk cId="121276261" sldId="6305"/>
            <ac:graphicFrameMk id="35" creationId="{A0E8CC64-504C-49BF-8EB9-27D14C7E142C}"/>
          </ac:graphicFrameMkLst>
        </pc:graphicFrameChg>
        <pc:graphicFrameChg chg="mod">
          <ac:chgData name="Kim Gomez" userId="320e855e-40d5-41e9-8867-b120e1dff982" providerId="ADAL" clId="{6366757D-4083-44E0-88BD-160016FFB0B8}" dt="2021-06-17T16:34:05.080" v="140" actId="207"/>
          <ac:graphicFrameMkLst>
            <pc:docMk/>
            <pc:sldMk cId="121276261" sldId="6305"/>
            <ac:graphicFrameMk id="42" creationId="{91E6EB3F-8BF1-4282-9CDE-31DC10A58646}"/>
          </ac:graphicFrameMkLst>
        </pc:graphicFrameChg>
        <pc:graphicFrameChg chg="mod">
          <ac:chgData name="Kim Gomez" userId="320e855e-40d5-41e9-8867-b120e1dff982" providerId="ADAL" clId="{6366757D-4083-44E0-88BD-160016FFB0B8}" dt="2021-06-17T16:34:15.818" v="144" actId="207"/>
          <ac:graphicFrameMkLst>
            <pc:docMk/>
            <pc:sldMk cId="121276261" sldId="6305"/>
            <ac:graphicFrameMk id="47" creationId="{F41C4C94-ACFE-4C20-AE81-ED058368AAB4}"/>
          </ac:graphicFrameMkLst>
        </pc:graphicFrameChg>
        <pc:graphicFrameChg chg="add del mod">
          <ac:chgData name="Kim Gomez" userId="320e855e-40d5-41e9-8867-b120e1dff982" providerId="ADAL" clId="{6366757D-4083-44E0-88BD-160016FFB0B8}" dt="2021-06-17T16:33:34.579" v="137" actId="478"/>
          <ac:graphicFrameMkLst>
            <pc:docMk/>
            <pc:sldMk cId="121276261" sldId="6305"/>
            <ac:graphicFrameMk id="71" creationId="{0FBCCC28-D71C-429D-96B2-4BAB0E6C417E}"/>
          </ac:graphicFrameMkLst>
        </pc:graphicFrameChg>
        <pc:graphicFrameChg chg="mod">
          <ac:chgData name="Kim Gomez" userId="320e855e-40d5-41e9-8867-b120e1dff982" providerId="ADAL" clId="{6366757D-4083-44E0-88BD-160016FFB0B8}" dt="2021-06-17T01:03:52.477" v="129" actId="207"/>
          <ac:graphicFrameMkLst>
            <pc:docMk/>
            <pc:sldMk cId="121276261" sldId="6305"/>
            <ac:graphicFrameMk id="81" creationId="{DCF5DCBE-4499-4D27-B55D-3701A7610B6F}"/>
          </ac:graphicFrameMkLst>
        </pc:graphicFrameChg>
        <pc:graphicFrameChg chg="mod topLvl">
          <ac:chgData name="Kim Gomez" userId="320e855e-40d5-41e9-8867-b120e1dff982" providerId="ADAL" clId="{6366757D-4083-44E0-88BD-160016FFB0B8}" dt="2021-06-17T01:02:19.301" v="108" actId="1036"/>
          <ac:graphicFrameMkLst>
            <pc:docMk/>
            <pc:sldMk cId="121276261" sldId="6305"/>
            <ac:graphicFrameMk id="83" creationId="{BEF4242F-20AC-4D38-AC2A-1731B7E8620A}"/>
          </ac:graphicFrameMkLst>
        </pc:graphicFrameChg>
        <pc:picChg chg="add mod modCrop">
          <ac:chgData name="Kim Gomez" userId="320e855e-40d5-41e9-8867-b120e1dff982" providerId="ADAL" clId="{6366757D-4083-44E0-88BD-160016FFB0B8}" dt="2021-06-17T01:02:19.301" v="108" actId="1036"/>
          <ac:picMkLst>
            <pc:docMk/>
            <pc:sldMk cId="121276261" sldId="6305"/>
            <ac:picMk id="11" creationId="{94F2FF7B-C716-4D6D-8FF4-69B87A5DFE0F}"/>
          </ac:picMkLst>
        </pc:picChg>
        <pc:picChg chg="mod">
          <ac:chgData name="Kim Gomez" userId="320e855e-40d5-41e9-8867-b120e1dff982" providerId="ADAL" clId="{6366757D-4083-44E0-88BD-160016FFB0B8}" dt="2021-06-17T18:00:22.332" v="428"/>
          <ac:picMkLst>
            <pc:docMk/>
            <pc:sldMk cId="121276261" sldId="6305"/>
            <ac:picMk id="61" creationId="{B1E8D144-3870-43C7-9329-B0F7E739D4FF}"/>
          </ac:picMkLst>
        </pc:picChg>
        <pc:picChg chg="mod">
          <ac:chgData name="Kim Gomez" userId="320e855e-40d5-41e9-8867-b120e1dff982" providerId="ADAL" clId="{6366757D-4083-44E0-88BD-160016FFB0B8}" dt="2021-06-17T18:00:28.338" v="429" actId="29295"/>
          <ac:picMkLst>
            <pc:docMk/>
            <pc:sldMk cId="121276261" sldId="6305"/>
            <ac:picMk id="62" creationId="{6B2AAD02-A899-4CEA-86AA-218877BD6102}"/>
          </ac:picMkLst>
        </pc:picChg>
        <pc:picChg chg="mod">
          <ac:chgData name="Kim Gomez" userId="320e855e-40d5-41e9-8867-b120e1dff982" providerId="ADAL" clId="{6366757D-4083-44E0-88BD-160016FFB0B8}" dt="2021-06-17T01:02:53.619" v="125" actId="207"/>
          <ac:picMkLst>
            <pc:docMk/>
            <pc:sldMk cId="121276261" sldId="6305"/>
            <ac:picMk id="73" creationId="{ABE6D36A-6438-4D3A-9F2A-E8ED79B7A5D4}"/>
          </ac:picMkLst>
        </pc:picChg>
        <pc:picChg chg="mod">
          <ac:chgData name="Kim Gomez" userId="320e855e-40d5-41e9-8867-b120e1dff982" providerId="ADAL" clId="{6366757D-4083-44E0-88BD-160016FFB0B8}" dt="2021-06-17T01:02:56.567" v="126" actId="207"/>
          <ac:picMkLst>
            <pc:docMk/>
            <pc:sldMk cId="121276261" sldId="6305"/>
            <ac:picMk id="74" creationId="{C126DD99-8929-4E36-80DB-0748DA7D14D7}"/>
          </ac:picMkLst>
        </pc:picChg>
        <pc:picChg chg="del mod topLvl">
          <ac:chgData name="Kim Gomez" userId="320e855e-40d5-41e9-8867-b120e1dff982" providerId="ADAL" clId="{6366757D-4083-44E0-88BD-160016FFB0B8}" dt="2021-06-17T00:47:35.937" v="14" actId="478"/>
          <ac:picMkLst>
            <pc:docMk/>
            <pc:sldMk cId="121276261" sldId="6305"/>
            <ac:picMk id="84" creationId="{D396482B-38C6-4E3C-A2BD-55142BF166F0}"/>
          </ac:picMkLst>
        </pc:picChg>
      </pc:sldChg>
    </pc:docChg>
  </pc:docChgLst>
  <pc:docChgLst>
    <pc:chgData name="Emmeline Hoang" userId="928760a5-c910-4448-96a6-0d04fd99efbc" providerId="ADAL" clId="{A9F4CE3D-99CF-473A-852B-D667FAFB84CE}"/>
    <pc:docChg chg="undo custSel modSld">
      <pc:chgData name="Emmeline Hoang" userId="928760a5-c910-4448-96a6-0d04fd99efbc" providerId="ADAL" clId="{A9F4CE3D-99CF-473A-852B-D667FAFB84CE}" dt="2021-06-10T21:31:59.579" v="1765" actId="20577"/>
      <pc:docMkLst>
        <pc:docMk/>
      </pc:docMkLst>
      <pc:sldChg chg="addSp modSp mod">
        <pc:chgData name="Emmeline Hoang" userId="928760a5-c910-4448-96a6-0d04fd99efbc" providerId="ADAL" clId="{A9F4CE3D-99CF-473A-852B-D667FAFB84CE}" dt="2021-06-04T17:29:35.334" v="99" actId="20577"/>
        <pc:sldMkLst>
          <pc:docMk/>
          <pc:sldMk cId="4127178454" sldId="6223"/>
        </pc:sldMkLst>
        <pc:spChg chg="add mod">
          <ac:chgData name="Emmeline Hoang" userId="928760a5-c910-4448-96a6-0d04fd99efbc" providerId="ADAL" clId="{A9F4CE3D-99CF-473A-852B-D667FAFB84CE}" dt="2021-06-04T17:29:35.334" v="99" actId="20577"/>
          <ac:spMkLst>
            <pc:docMk/>
            <pc:sldMk cId="4127178454" sldId="6223"/>
            <ac:spMk id="14" creationId="{77B0D34D-9CF2-45CF-B693-E3E260950A26}"/>
          </ac:spMkLst>
        </pc:spChg>
      </pc:sldChg>
      <pc:sldChg chg="addSp modSp mod">
        <pc:chgData name="Emmeline Hoang" userId="928760a5-c910-4448-96a6-0d04fd99efbc" providerId="ADAL" clId="{A9F4CE3D-99CF-473A-852B-D667FAFB84CE}" dt="2021-06-04T17:32:40.470" v="123" actId="20577"/>
        <pc:sldMkLst>
          <pc:docMk/>
          <pc:sldMk cId="2223235036" sldId="6224"/>
        </pc:sldMkLst>
        <pc:spChg chg="add mod">
          <ac:chgData name="Emmeline Hoang" userId="928760a5-c910-4448-96a6-0d04fd99efbc" providerId="ADAL" clId="{A9F4CE3D-99CF-473A-852B-D667FAFB84CE}" dt="2021-06-04T17:32:40.470" v="123" actId="20577"/>
          <ac:spMkLst>
            <pc:docMk/>
            <pc:sldMk cId="2223235036" sldId="6224"/>
            <ac:spMk id="16" creationId="{2CA55C55-3E5D-4629-8485-12D123B638C2}"/>
          </ac:spMkLst>
        </pc:spChg>
      </pc:sldChg>
      <pc:sldChg chg="addSp modSp mod">
        <pc:chgData name="Emmeline Hoang" userId="928760a5-c910-4448-96a6-0d04fd99efbc" providerId="ADAL" clId="{A9F4CE3D-99CF-473A-852B-D667FAFB84CE}" dt="2021-06-10T19:50:40.002" v="1677" actId="207"/>
        <pc:sldMkLst>
          <pc:docMk/>
          <pc:sldMk cId="2016850628" sldId="6231"/>
        </pc:sldMkLst>
        <pc:spChg chg="add mod">
          <ac:chgData name="Emmeline Hoang" userId="928760a5-c910-4448-96a6-0d04fd99efbc" providerId="ADAL" clId="{A9F4CE3D-99CF-473A-852B-D667FAFB84CE}" dt="2021-06-10T19:50:40.002" v="1677" actId="207"/>
          <ac:spMkLst>
            <pc:docMk/>
            <pc:sldMk cId="2016850628" sldId="6231"/>
            <ac:spMk id="4" creationId="{5E7A993D-C015-406A-802E-9DEABC6C22CC}"/>
          </ac:spMkLst>
        </pc:spChg>
        <pc:spChg chg="mod">
          <ac:chgData name="Emmeline Hoang" userId="928760a5-c910-4448-96a6-0d04fd99efbc" providerId="ADAL" clId="{A9F4CE3D-99CF-473A-852B-D667FAFB84CE}" dt="2021-06-04T17:12:12.416" v="7" actId="20577"/>
          <ac:spMkLst>
            <pc:docMk/>
            <pc:sldMk cId="2016850628" sldId="6231"/>
            <ac:spMk id="6" creationId="{36D3A8D4-6203-472B-9885-7589BBA4A062}"/>
          </ac:spMkLst>
        </pc:spChg>
        <pc:spChg chg="mod">
          <ac:chgData name="Emmeline Hoang" userId="928760a5-c910-4448-96a6-0d04fd99efbc" providerId="ADAL" clId="{A9F4CE3D-99CF-473A-852B-D667FAFB84CE}" dt="2021-06-04T17:12:24.351" v="21" actId="20577"/>
          <ac:spMkLst>
            <pc:docMk/>
            <pc:sldMk cId="2016850628" sldId="6231"/>
            <ac:spMk id="8" creationId="{F0B3735A-C565-42E0-AA4E-8A533F6F935F}"/>
          </ac:spMkLst>
        </pc:spChg>
      </pc:sldChg>
      <pc:sldChg chg="modSp mod addCm delCm modCm">
        <pc:chgData name="Emmeline Hoang" userId="928760a5-c910-4448-96a6-0d04fd99efbc" providerId="ADAL" clId="{A9F4CE3D-99CF-473A-852B-D667FAFB84CE}" dt="2021-06-09T20:38:15.242" v="222"/>
        <pc:sldMkLst>
          <pc:docMk/>
          <pc:sldMk cId="3840865881" sldId="6237"/>
        </pc:sldMkLst>
        <pc:spChg chg="mod">
          <ac:chgData name="Emmeline Hoang" userId="928760a5-c910-4448-96a6-0d04fd99efbc" providerId="ADAL" clId="{A9F4CE3D-99CF-473A-852B-D667FAFB84CE}" dt="2021-06-09T20:37:00.259" v="216" actId="20577"/>
          <ac:spMkLst>
            <pc:docMk/>
            <pc:sldMk cId="3840865881" sldId="6237"/>
            <ac:spMk id="29" creationId="{59A4AA65-6869-46B5-B577-F2702675E40B}"/>
          </ac:spMkLst>
        </pc:spChg>
      </pc:sldChg>
      <pc:sldChg chg="addSp modSp mod">
        <pc:chgData name="Emmeline Hoang" userId="928760a5-c910-4448-96a6-0d04fd99efbc" providerId="ADAL" clId="{A9F4CE3D-99CF-473A-852B-D667FAFB84CE}" dt="2021-06-10T19:50:47.449" v="1678" actId="207"/>
        <pc:sldMkLst>
          <pc:docMk/>
          <pc:sldMk cId="216011751" sldId="6242"/>
        </pc:sldMkLst>
        <pc:spChg chg="mod">
          <ac:chgData name="Emmeline Hoang" userId="928760a5-c910-4448-96a6-0d04fd99efbc" providerId="ADAL" clId="{A9F4CE3D-99CF-473A-852B-D667FAFB84CE}" dt="2021-06-04T17:32:51.070" v="134" actId="20577"/>
          <ac:spMkLst>
            <pc:docMk/>
            <pc:sldMk cId="216011751" sldId="6242"/>
            <ac:spMk id="4" creationId="{00000000-0000-0000-0000-000000000000}"/>
          </ac:spMkLst>
        </pc:spChg>
        <pc:spChg chg="add mod">
          <ac:chgData name="Emmeline Hoang" userId="928760a5-c910-4448-96a6-0d04fd99efbc" providerId="ADAL" clId="{A9F4CE3D-99CF-473A-852B-D667FAFB84CE}" dt="2021-06-10T19:50:47.449" v="1678" actId="207"/>
          <ac:spMkLst>
            <pc:docMk/>
            <pc:sldMk cId="216011751" sldId="6242"/>
            <ac:spMk id="11" creationId="{B7E306D3-78F7-4B8D-B753-DAC4DC2285F6}"/>
          </ac:spMkLst>
        </pc:spChg>
      </pc:sldChg>
      <pc:sldChg chg="addSp modSp">
        <pc:chgData name="Emmeline Hoang" userId="928760a5-c910-4448-96a6-0d04fd99efbc" providerId="ADAL" clId="{A9F4CE3D-99CF-473A-852B-D667FAFB84CE}" dt="2021-06-10T19:51:00.792" v="1679"/>
        <pc:sldMkLst>
          <pc:docMk/>
          <pc:sldMk cId="1791851946" sldId="6244"/>
        </pc:sldMkLst>
        <pc:spChg chg="add mod">
          <ac:chgData name="Emmeline Hoang" userId="928760a5-c910-4448-96a6-0d04fd99efbc" providerId="ADAL" clId="{A9F4CE3D-99CF-473A-852B-D667FAFB84CE}" dt="2021-06-10T19:51:00.792" v="1679"/>
          <ac:spMkLst>
            <pc:docMk/>
            <pc:sldMk cId="1791851946" sldId="6244"/>
            <ac:spMk id="11" creationId="{46BDBB1E-E65B-419D-8108-34D00311C350}"/>
          </ac:spMkLst>
        </pc:spChg>
      </pc:sldChg>
      <pc:sldChg chg="addCm modCm">
        <pc:chgData name="Emmeline Hoang" userId="928760a5-c910-4448-96a6-0d04fd99efbc" providerId="ADAL" clId="{A9F4CE3D-99CF-473A-852B-D667FAFB84CE}" dt="2021-06-09T20:40:35.986" v="231"/>
        <pc:sldMkLst>
          <pc:docMk/>
          <pc:sldMk cId="216849638" sldId="6281"/>
        </pc:sldMkLst>
      </pc:sldChg>
      <pc:sldChg chg="addCm modCm">
        <pc:chgData name="Emmeline Hoang" userId="928760a5-c910-4448-96a6-0d04fd99efbc" providerId="ADAL" clId="{A9F4CE3D-99CF-473A-852B-D667FAFB84CE}" dt="2021-06-09T20:41:50.818" v="234"/>
        <pc:sldMkLst>
          <pc:docMk/>
          <pc:sldMk cId="1249266363" sldId="6282"/>
        </pc:sldMkLst>
      </pc:sldChg>
      <pc:sldChg chg="addSp delSp modSp mod">
        <pc:chgData name="Emmeline Hoang" userId="928760a5-c910-4448-96a6-0d04fd99efbc" providerId="ADAL" clId="{A9F4CE3D-99CF-473A-852B-D667FAFB84CE}" dt="2021-06-09T23:43:25.162" v="679" actId="20577"/>
        <pc:sldMkLst>
          <pc:docMk/>
          <pc:sldMk cId="952297519" sldId="6284"/>
        </pc:sldMkLst>
        <pc:spChg chg="del">
          <ac:chgData name="Emmeline Hoang" userId="928760a5-c910-4448-96a6-0d04fd99efbc" providerId="ADAL" clId="{A9F4CE3D-99CF-473A-852B-D667FAFB84CE}" dt="2021-06-09T23:18:32.826" v="443" actId="478"/>
          <ac:spMkLst>
            <pc:docMk/>
            <pc:sldMk cId="952297519" sldId="6284"/>
            <ac:spMk id="19" creationId="{F67CCC15-1918-4508-8DD3-E0DCC3CBAEC5}"/>
          </ac:spMkLst>
        </pc:spChg>
        <pc:spChg chg="mod">
          <ac:chgData name="Emmeline Hoang" userId="928760a5-c910-4448-96a6-0d04fd99efbc" providerId="ADAL" clId="{A9F4CE3D-99CF-473A-852B-D667FAFB84CE}" dt="2021-06-09T23:17:26.762" v="412" actId="1076"/>
          <ac:spMkLst>
            <pc:docMk/>
            <pc:sldMk cId="952297519" sldId="6284"/>
            <ac:spMk id="20" creationId="{BF000EAB-DF8D-46E2-B94C-BC717B7138EB}"/>
          </ac:spMkLst>
        </pc:spChg>
        <pc:spChg chg="mod">
          <ac:chgData name="Emmeline Hoang" userId="928760a5-c910-4448-96a6-0d04fd99efbc" providerId="ADAL" clId="{A9F4CE3D-99CF-473A-852B-D667FAFB84CE}" dt="2021-06-09T23:17:10.366" v="404" actId="1076"/>
          <ac:spMkLst>
            <pc:docMk/>
            <pc:sldMk cId="952297519" sldId="6284"/>
            <ac:spMk id="21" creationId="{2599C285-E006-4553-A2C2-CEEC0A39E1B7}"/>
          </ac:spMkLst>
        </pc:spChg>
        <pc:spChg chg="del">
          <ac:chgData name="Emmeline Hoang" userId="928760a5-c910-4448-96a6-0d04fd99efbc" providerId="ADAL" clId="{A9F4CE3D-99CF-473A-852B-D667FAFB84CE}" dt="2021-06-09T23:18:21.244" v="442" actId="478"/>
          <ac:spMkLst>
            <pc:docMk/>
            <pc:sldMk cId="952297519" sldId="6284"/>
            <ac:spMk id="23" creationId="{1087E8D4-9508-4D7F-B5C2-2C99D61DC5A4}"/>
          </ac:spMkLst>
        </pc:spChg>
        <pc:spChg chg="mod">
          <ac:chgData name="Emmeline Hoang" userId="928760a5-c910-4448-96a6-0d04fd99efbc" providerId="ADAL" clId="{A9F4CE3D-99CF-473A-852B-D667FAFB84CE}" dt="2021-06-09T23:13:51.393" v="376" actId="1076"/>
          <ac:spMkLst>
            <pc:docMk/>
            <pc:sldMk cId="952297519" sldId="6284"/>
            <ac:spMk id="24" creationId="{AF9F4EE9-38A8-4004-9017-D8C136DC5D6E}"/>
          </ac:spMkLst>
        </pc:spChg>
        <pc:spChg chg="mod">
          <ac:chgData name="Emmeline Hoang" userId="928760a5-c910-4448-96a6-0d04fd99efbc" providerId="ADAL" clId="{A9F4CE3D-99CF-473A-852B-D667FAFB84CE}" dt="2021-06-09T23:17:47.485" v="418" actId="1076"/>
          <ac:spMkLst>
            <pc:docMk/>
            <pc:sldMk cId="952297519" sldId="6284"/>
            <ac:spMk id="25" creationId="{B497B586-0F31-4B23-A778-4C5DFE29EEF1}"/>
          </ac:spMkLst>
        </pc:spChg>
        <pc:spChg chg="del">
          <ac:chgData name="Emmeline Hoang" userId="928760a5-c910-4448-96a6-0d04fd99efbc" providerId="ADAL" clId="{A9F4CE3D-99CF-473A-852B-D667FAFB84CE}" dt="2021-06-09T23:18:40.987" v="444" actId="478"/>
          <ac:spMkLst>
            <pc:docMk/>
            <pc:sldMk cId="952297519" sldId="6284"/>
            <ac:spMk id="26" creationId="{B7DFBAC9-4A34-4C5B-86CA-8E8F6D06BFF6}"/>
          </ac:spMkLst>
        </pc:spChg>
        <pc:spChg chg="del">
          <ac:chgData name="Emmeline Hoang" userId="928760a5-c910-4448-96a6-0d04fd99efbc" providerId="ADAL" clId="{A9F4CE3D-99CF-473A-852B-D667FAFB84CE}" dt="2021-06-09T23:18:13.282" v="441" actId="478"/>
          <ac:spMkLst>
            <pc:docMk/>
            <pc:sldMk cId="952297519" sldId="6284"/>
            <ac:spMk id="37" creationId="{2A2219C9-C2F7-467E-8817-A252F98FCB49}"/>
          </ac:spMkLst>
        </pc:spChg>
        <pc:spChg chg="del">
          <ac:chgData name="Emmeline Hoang" userId="928760a5-c910-4448-96a6-0d04fd99efbc" providerId="ADAL" clId="{A9F4CE3D-99CF-473A-852B-D667FAFB84CE}" dt="2021-06-09T23:18:40.987" v="444" actId="478"/>
          <ac:spMkLst>
            <pc:docMk/>
            <pc:sldMk cId="952297519" sldId="6284"/>
            <ac:spMk id="38" creationId="{29BEBEF4-DBE6-48BA-8697-705A83B90FD1}"/>
          </ac:spMkLst>
        </pc:spChg>
        <pc:spChg chg="del">
          <ac:chgData name="Emmeline Hoang" userId="928760a5-c910-4448-96a6-0d04fd99efbc" providerId="ADAL" clId="{A9F4CE3D-99CF-473A-852B-D667FAFB84CE}" dt="2021-06-09T23:18:40.987" v="444" actId="478"/>
          <ac:spMkLst>
            <pc:docMk/>
            <pc:sldMk cId="952297519" sldId="6284"/>
            <ac:spMk id="39" creationId="{3759583B-F680-4266-82C5-F5976394B050}"/>
          </ac:spMkLst>
        </pc:spChg>
        <pc:spChg chg="mod">
          <ac:chgData name="Emmeline Hoang" userId="928760a5-c910-4448-96a6-0d04fd99efbc" providerId="ADAL" clId="{A9F4CE3D-99CF-473A-852B-D667FAFB84CE}" dt="2021-06-09T23:14:06.357" v="379" actId="1076"/>
          <ac:spMkLst>
            <pc:docMk/>
            <pc:sldMk cId="952297519" sldId="6284"/>
            <ac:spMk id="40" creationId="{ABF1E942-82DF-4F10-98F7-D10A82670AC3}"/>
          </ac:spMkLst>
        </pc:spChg>
        <pc:spChg chg="del">
          <ac:chgData name="Emmeline Hoang" userId="928760a5-c910-4448-96a6-0d04fd99efbc" providerId="ADAL" clId="{A9F4CE3D-99CF-473A-852B-D667FAFB84CE}" dt="2021-06-09T23:18:13.282" v="441" actId="478"/>
          <ac:spMkLst>
            <pc:docMk/>
            <pc:sldMk cId="952297519" sldId="6284"/>
            <ac:spMk id="41" creationId="{E1609A6A-0630-466D-9A14-EAFBB6D3A71A}"/>
          </ac:spMkLst>
        </pc:spChg>
        <pc:spChg chg="del mod">
          <ac:chgData name="Emmeline Hoang" userId="928760a5-c910-4448-96a6-0d04fd99efbc" providerId="ADAL" clId="{A9F4CE3D-99CF-473A-852B-D667FAFB84CE}" dt="2021-06-09T23:38:07.832" v="581" actId="478"/>
          <ac:spMkLst>
            <pc:docMk/>
            <pc:sldMk cId="952297519" sldId="6284"/>
            <ac:spMk id="42" creationId="{5AD33A46-7E30-4460-A707-BB6B45CFB5F4}"/>
          </ac:spMkLst>
        </pc:spChg>
        <pc:spChg chg="del mod">
          <ac:chgData name="Emmeline Hoang" userId="928760a5-c910-4448-96a6-0d04fd99efbc" providerId="ADAL" clId="{A9F4CE3D-99CF-473A-852B-D667FAFB84CE}" dt="2021-06-09T23:38:36.896" v="610" actId="478"/>
          <ac:spMkLst>
            <pc:docMk/>
            <pc:sldMk cId="952297519" sldId="6284"/>
            <ac:spMk id="44" creationId="{4748AA99-2B51-4D2E-973D-1D90FE0179B8}"/>
          </ac:spMkLst>
        </pc:spChg>
        <pc:spChg chg="del mod">
          <ac:chgData name="Emmeline Hoang" userId="928760a5-c910-4448-96a6-0d04fd99efbc" providerId="ADAL" clId="{A9F4CE3D-99CF-473A-852B-D667FAFB84CE}" dt="2021-06-09T23:38:36.896" v="610" actId="478"/>
          <ac:spMkLst>
            <pc:docMk/>
            <pc:sldMk cId="952297519" sldId="6284"/>
            <ac:spMk id="45" creationId="{F58E89E6-0DDB-40F1-B5E1-D65294A46D52}"/>
          </ac:spMkLst>
        </pc:spChg>
        <pc:spChg chg="mod">
          <ac:chgData name="Emmeline Hoang" userId="928760a5-c910-4448-96a6-0d04fd99efbc" providerId="ADAL" clId="{A9F4CE3D-99CF-473A-852B-D667FAFB84CE}" dt="2021-06-09T23:37:47.679" v="574" actId="1076"/>
          <ac:spMkLst>
            <pc:docMk/>
            <pc:sldMk cId="952297519" sldId="6284"/>
            <ac:spMk id="46" creationId="{CEC47A6B-5014-4875-AB26-5E016D746720}"/>
          </ac:spMkLst>
        </pc:spChg>
        <pc:spChg chg="mod">
          <ac:chgData name="Emmeline Hoang" userId="928760a5-c910-4448-96a6-0d04fd99efbc" providerId="ADAL" clId="{A9F4CE3D-99CF-473A-852B-D667FAFB84CE}" dt="2021-06-09T23:37:47.679" v="574" actId="1076"/>
          <ac:spMkLst>
            <pc:docMk/>
            <pc:sldMk cId="952297519" sldId="6284"/>
            <ac:spMk id="47" creationId="{FDA0A20C-D28E-4E01-AC3E-665ED304F7AE}"/>
          </ac:spMkLst>
        </pc:spChg>
        <pc:spChg chg="del">
          <ac:chgData name="Emmeline Hoang" userId="928760a5-c910-4448-96a6-0d04fd99efbc" providerId="ADAL" clId="{A9F4CE3D-99CF-473A-852B-D667FAFB84CE}" dt="2021-06-09T23:38:39.190" v="612" actId="478"/>
          <ac:spMkLst>
            <pc:docMk/>
            <pc:sldMk cId="952297519" sldId="6284"/>
            <ac:spMk id="48" creationId="{EC8B74E5-03B9-4CC8-91D8-9E752AF2868E}"/>
          </ac:spMkLst>
        </pc:spChg>
        <pc:spChg chg="del mod">
          <ac:chgData name="Emmeline Hoang" userId="928760a5-c910-4448-96a6-0d04fd99efbc" providerId="ADAL" clId="{A9F4CE3D-99CF-473A-852B-D667FAFB84CE}" dt="2021-06-09T23:38:39.190" v="612" actId="478"/>
          <ac:spMkLst>
            <pc:docMk/>
            <pc:sldMk cId="952297519" sldId="6284"/>
            <ac:spMk id="49" creationId="{5DAC3630-776C-4B7B-8528-5DD81F17CF4C}"/>
          </ac:spMkLst>
        </pc:spChg>
        <pc:spChg chg="mod">
          <ac:chgData name="Emmeline Hoang" userId="928760a5-c910-4448-96a6-0d04fd99efbc" providerId="ADAL" clId="{A9F4CE3D-99CF-473A-852B-D667FAFB84CE}" dt="2021-06-09T23:38:34.480" v="609" actId="1076"/>
          <ac:spMkLst>
            <pc:docMk/>
            <pc:sldMk cId="952297519" sldId="6284"/>
            <ac:spMk id="50" creationId="{081F4115-643A-4962-A9EF-8CFD840AC881}"/>
          </ac:spMkLst>
        </pc:spChg>
        <pc:spChg chg="mod">
          <ac:chgData name="Emmeline Hoang" userId="928760a5-c910-4448-96a6-0d04fd99efbc" providerId="ADAL" clId="{A9F4CE3D-99CF-473A-852B-D667FAFB84CE}" dt="2021-06-09T23:38:34.480" v="609" actId="1076"/>
          <ac:spMkLst>
            <pc:docMk/>
            <pc:sldMk cId="952297519" sldId="6284"/>
            <ac:spMk id="51" creationId="{EC71EAD1-8415-4E66-A8A8-145955278E77}"/>
          </ac:spMkLst>
        </pc:spChg>
        <pc:spChg chg="mod">
          <ac:chgData name="Emmeline Hoang" userId="928760a5-c910-4448-96a6-0d04fd99efbc" providerId="ADAL" clId="{A9F4CE3D-99CF-473A-852B-D667FAFB84CE}" dt="2021-06-09T23:35:00.201" v="531" actId="20577"/>
          <ac:spMkLst>
            <pc:docMk/>
            <pc:sldMk cId="952297519" sldId="6284"/>
            <ac:spMk id="52" creationId="{0CF83AB6-F757-4B25-9169-B0D58B8779CC}"/>
          </ac:spMkLst>
        </pc:spChg>
        <pc:spChg chg="mod">
          <ac:chgData name="Emmeline Hoang" userId="928760a5-c910-4448-96a6-0d04fd99efbc" providerId="ADAL" clId="{A9F4CE3D-99CF-473A-852B-D667FAFB84CE}" dt="2021-06-09T23:34:55.790" v="528" actId="1076"/>
          <ac:spMkLst>
            <pc:docMk/>
            <pc:sldMk cId="952297519" sldId="6284"/>
            <ac:spMk id="53" creationId="{0001EFB2-C219-437E-BA1F-BCDB5C684133}"/>
          </ac:spMkLst>
        </pc:spChg>
        <pc:spChg chg="mod">
          <ac:chgData name="Emmeline Hoang" userId="928760a5-c910-4448-96a6-0d04fd99efbc" providerId="ADAL" clId="{A9F4CE3D-99CF-473A-852B-D667FAFB84CE}" dt="2021-06-09T23:35:02.687" v="534" actId="20577"/>
          <ac:spMkLst>
            <pc:docMk/>
            <pc:sldMk cId="952297519" sldId="6284"/>
            <ac:spMk id="54" creationId="{964E050F-F4F9-49D4-BBF9-C35C5C13D3B2}"/>
          </ac:spMkLst>
        </pc:spChg>
        <pc:spChg chg="mod">
          <ac:chgData name="Emmeline Hoang" userId="928760a5-c910-4448-96a6-0d04fd99efbc" providerId="ADAL" clId="{A9F4CE3D-99CF-473A-852B-D667FAFB84CE}" dt="2021-06-09T23:39:06.568" v="616" actId="20577"/>
          <ac:spMkLst>
            <pc:docMk/>
            <pc:sldMk cId="952297519" sldId="6284"/>
            <ac:spMk id="56" creationId="{C05BC6D6-E08D-4C08-B407-4E96DF44BACD}"/>
          </ac:spMkLst>
        </pc:spChg>
        <pc:spChg chg="mod">
          <ac:chgData name="Emmeline Hoang" userId="928760a5-c910-4448-96a6-0d04fd99efbc" providerId="ADAL" clId="{A9F4CE3D-99CF-473A-852B-D667FAFB84CE}" dt="2021-06-09T23:38:59.700" v="613" actId="1076"/>
          <ac:spMkLst>
            <pc:docMk/>
            <pc:sldMk cId="952297519" sldId="6284"/>
            <ac:spMk id="57" creationId="{4D88BB9D-EF52-4F02-A495-BA188D0F9D76}"/>
          </ac:spMkLst>
        </pc:spChg>
        <pc:spChg chg="mod">
          <ac:chgData name="Emmeline Hoang" userId="928760a5-c910-4448-96a6-0d04fd99efbc" providerId="ADAL" clId="{A9F4CE3D-99CF-473A-852B-D667FAFB84CE}" dt="2021-06-09T23:43:25.162" v="679" actId="20577"/>
          <ac:spMkLst>
            <pc:docMk/>
            <pc:sldMk cId="952297519" sldId="6284"/>
            <ac:spMk id="58" creationId="{DB999971-6762-46DE-BDF8-3B78F14EC166}"/>
          </ac:spMkLst>
        </pc:spChg>
        <pc:spChg chg="mod">
          <ac:chgData name="Emmeline Hoang" userId="928760a5-c910-4448-96a6-0d04fd99efbc" providerId="ADAL" clId="{A9F4CE3D-99CF-473A-852B-D667FAFB84CE}" dt="2021-06-09T21:55:37.707" v="269" actId="207"/>
          <ac:spMkLst>
            <pc:docMk/>
            <pc:sldMk cId="952297519" sldId="6284"/>
            <ac:spMk id="59" creationId="{358B4867-1D33-4497-83DA-3EC91A9E1B3C}"/>
          </ac:spMkLst>
        </pc:spChg>
        <pc:spChg chg="add mod">
          <ac:chgData name="Emmeline Hoang" userId="928760a5-c910-4448-96a6-0d04fd99efbc" providerId="ADAL" clId="{A9F4CE3D-99CF-473A-852B-D667FAFB84CE}" dt="2021-06-09T23:34:03.907" v="516" actId="20577"/>
          <ac:spMkLst>
            <pc:docMk/>
            <pc:sldMk cId="952297519" sldId="6284"/>
            <ac:spMk id="61" creationId="{DAEC6A3E-3D98-4A2C-AB4B-B5A03A90F226}"/>
          </ac:spMkLst>
        </pc:spChg>
        <pc:spChg chg="add mod">
          <ac:chgData name="Emmeline Hoang" userId="928760a5-c910-4448-96a6-0d04fd99efbc" providerId="ADAL" clId="{A9F4CE3D-99CF-473A-852B-D667FAFB84CE}" dt="2021-06-09T23:34:00.104" v="513" actId="1076"/>
          <ac:spMkLst>
            <pc:docMk/>
            <pc:sldMk cId="952297519" sldId="6284"/>
            <ac:spMk id="62" creationId="{9F7167F9-53B4-43E2-B97B-F7B46EDB5E66}"/>
          </ac:spMkLst>
        </pc:spChg>
        <pc:spChg chg="add mod">
          <ac:chgData name="Emmeline Hoang" userId="928760a5-c910-4448-96a6-0d04fd99efbc" providerId="ADAL" clId="{A9F4CE3D-99CF-473A-852B-D667FAFB84CE}" dt="2021-06-09T23:33:47.138" v="512" actId="20577"/>
          <ac:spMkLst>
            <pc:docMk/>
            <pc:sldMk cId="952297519" sldId="6284"/>
            <ac:spMk id="63" creationId="{A76C67A3-8C69-4B30-982F-E5CD86856FD8}"/>
          </ac:spMkLst>
        </pc:spChg>
        <pc:spChg chg="add mod">
          <ac:chgData name="Emmeline Hoang" userId="928760a5-c910-4448-96a6-0d04fd99efbc" providerId="ADAL" clId="{A9F4CE3D-99CF-473A-852B-D667FAFB84CE}" dt="2021-06-09T23:33:41.583" v="509" actId="1076"/>
          <ac:spMkLst>
            <pc:docMk/>
            <pc:sldMk cId="952297519" sldId="6284"/>
            <ac:spMk id="64" creationId="{A5FB33B7-36B9-4258-AE0A-2BA31BAC0D25}"/>
          </ac:spMkLst>
        </pc:spChg>
        <pc:spChg chg="add mod">
          <ac:chgData name="Emmeline Hoang" userId="928760a5-c910-4448-96a6-0d04fd99efbc" providerId="ADAL" clId="{A9F4CE3D-99CF-473A-852B-D667FAFB84CE}" dt="2021-06-09T23:34:19.609" v="522" actId="20577"/>
          <ac:spMkLst>
            <pc:docMk/>
            <pc:sldMk cId="952297519" sldId="6284"/>
            <ac:spMk id="65" creationId="{08FB040E-4128-4A6A-B6E4-8B69659CB27A}"/>
          </ac:spMkLst>
        </pc:spChg>
        <pc:spChg chg="add mod">
          <ac:chgData name="Emmeline Hoang" userId="928760a5-c910-4448-96a6-0d04fd99efbc" providerId="ADAL" clId="{A9F4CE3D-99CF-473A-852B-D667FAFB84CE}" dt="2021-06-09T23:34:14.082" v="519" actId="1076"/>
          <ac:spMkLst>
            <pc:docMk/>
            <pc:sldMk cId="952297519" sldId="6284"/>
            <ac:spMk id="66" creationId="{705387F3-4363-4DAA-BDE1-DD71D3312079}"/>
          </ac:spMkLst>
        </pc:spChg>
        <pc:spChg chg="add mod">
          <ac:chgData name="Emmeline Hoang" userId="928760a5-c910-4448-96a6-0d04fd99efbc" providerId="ADAL" clId="{A9F4CE3D-99CF-473A-852B-D667FAFB84CE}" dt="2021-06-09T23:34:42.084" v="527" actId="20577"/>
          <ac:spMkLst>
            <pc:docMk/>
            <pc:sldMk cId="952297519" sldId="6284"/>
            <ac:spMk id="67" creationId="{28EF7F6C-A687-4BC9-827A-055AEAFDFF7B}"/>
          </ac:spMkLst>
        </pc:spChg>
        <pc:spChg chg="add mod">
          <ac:chgData name="Emmeline Hoang" userId="928760a5-c910-4448-96a6-0d04fd99efbc" providerId="ADAL" clId="{A9F4CE3D-99CF-473A-852B-D667FAFB84CE}" dt="2021-06-09T23:34:37.541" v="524" actId="1076"/>
          <ac:spMkLst>
            <pc:docMk/>
            <pc:sldMk cId="952297519" sldId="6284"/>
            <ac:spMk id="68" creationId="{74B34EFA-28D0-4F7F-B47E-AEA71A2BD4DB}"/>
          </ac:spMkLst>
        </pc:spChg>
        <pc:spChg chg="add mod">
          <ac:chgData name="Emmeline Hoang" userId="928760a5-c910-4448-96a6-0d04fd99efbc" providerId="ADAL" clId="{A9F4CE3D-99CF-473A-852B-D667FAFB84CE}" dt="2021-06-09T23:35:24.177" v="536" actId="1076"/>
          <ac:spMkLst>
            <pc:docMk/>
            <pc:sldMk cId="952297519" sldId="6284"/>
            <ac:spMk id="69" creationId="{0ABF95C1-CD8B-4424-BE59-ED5E6D260B8F}"/>
          </ac:spMkLst>
        </pc:spChg>
        <pc:spChg chg="add mod">
          <ac:chgData name="Emmeline Hoang" userId="928760a5-c910-4448-96a6-0d04fd99efbc" providerId="ADAL" clId="{A9F4CE3D-99CF-473A-852B-D667FAFB84CE}" dt="2021-06-09T23:35:24.177" v="536" actId="1076"/>
          <ac:spMkLst>
            <pc:docMk/>
            <pc:sldMk cId="952297519" sldId="6284"/>
            <ac:spMk id="70" creationId="{79FC4AA4-7429-4F3C-A0D7-99190C461141}"/>
          </ac:spMkLst>
        </pc:spChg>
        <pc:spChg chg="add mod">
          <ac:chgData name="Emmeline Hoang" userId="928760a5-c910-4448-96a6-0d04fd99efbc" providerId="ADAL" clId="{A9F4CE3D-99CF-473A-852B-D667FAFB84CE}" dt="2021-06-09T23:35:36.138" v="540" actId="20577"/>
          <ac:spMkLst>
            <pc:docMk/>
            <pc:sldMk cId="952297519" sldId="6284"/>
            <ac:spMk id="71" creationId="{DD443A03-D67B-4D80-A583-089C89B78CAC}"/>
          </ac:spMkLst>
        </pc:spChg>
        <pc:spChg chg="add mod">
          <ac:chgData name="Emmeline Hoang" userId="928760a5-c910-4448-96a6-0d04fd99efbc" providerId="ADAL" clId="{A9F4CE3D-99CF-473A-852B-D667FAFB84CE}" dt="2021-06-09T23:35:33.173" v="538" actId="1076"/>
          <ac:spMkLst>
            <pc:docMk/>
            <pc:sldMk cId="952297519" sldId="6284"/>
            <ac:spMk id="72" creationId="{E5AD4802-B4C4-4614-B180-663FEC50440D}"/>
          </ac:spMkLst>
        </pc:spChg>
        <pc:spChg chg="add mod">
          <ac:chgData name="Emmeline Hoang" userId="928760a5-c910-4448-96a6-0d04fd99efbc" providerId="ADAL" clId="{A9F4CE3D-99CF-473A-852B-D667FAFB84CE}" dt="2021-06-09T23:35:46.857" v="543" actId="20577"/>
          <ac:spMkLst>
            <pc:docMk/>
            <pc:sldMk cId="952297519" sldId="6284"/>
            <ac:spMk id="73" creationId="{B1E2809D-9D0A-47BC-A25B-91EF0152CF3B}"/>
          </ac:spMkLst>
        </pc:spChg>
        <pc:spChg chg="add mod">
          <ac:chgData name="Emmeline Hoang" userId="928760a5-c910-4448-96a6-0d04fd99efbc" providerId="ADAL" clId="{A9F4CE3D-99CF-473A-852B-D667FAFB84CE}" dt="2021-06-09T23:35:44.972" v="542" actId="1076"/>
          <ac:spMkLst>
            <pc:docMk/>
            <pc:sldMk cId="952297519" sldId="6284"/>
            <ac:spMk id="74" creationId="{6D344889-474B-4940-A6D5-C6B05DDDF74C}"/>
          </ac:spMkLst>
        </pc:spChg>
        <pc:spChg chg="add mod">
          <ac:chgData name="Emmeline Hoang" userId="928760a5-c910-4448-96a6-0d04fd99efbc" providerId="ADAL" clId="{A9F4CE3D-99CF-473A-852B-D667FAFB84CE}" dt="2021-06-09T23:35:57.688" v="549" actId="20577"/>
          <ac:spMkLst>
            <pc:docMk/>
            <pc:sldMk cId="952297519" sldId="6284"/>
            <ac:spMk id="75" creationId="{847A5CAB-B962-4110-916A-9A311832AA49}"/>
          </ac:spMkLst>
        </pc:spChg>
        <pc:spChg chg="add mod">
          <ac:chgData name="Emmeline Hoang" userId="928760a5-c910-4448-96a6-0d04fd99efbc" providerId="ADAL" clId="{A9F4CE3D-99CF-473A-852B-D667FAFB84CE}" dt="2021-06-09T23:35:52.239" v="545" actId="1076"/>
          <ac:spMkLst>
            <pc:docMk/>
            <pc:sldMk cId="952297519" sldId="6284"/>
            <ac:spMk id="76" creationId="{0768093F-EF17-467D-A458-8CE88B151D09}"/>
          </ac:spMkLst>
        </pc:spChg>
        <pc:spChg chg="add mod">
          <ac:chgData name="Emmeline Hoang" userId="928760a5-c910-4448-96a6-0d04fd99efbc" providerId="ADAL" clId="{A9F4CE3D-99CF-473A-852B-D667FAFB84CE}" dt="2021-06-09T23:36:42.472" v="556" actId="20577"/>
          <ac:spMkLst>
            <pc:docMk/>
            <pc:sldMk cId="952297519" sldId="6284"/>
            <ac:spMk id="77" creationId="{FE529C79-A289-4C3F-9376-B3E23D2AF044}"/>
          </ac:spMkLst>
        </pc:spChg>
        <pc:spChg chg="add mod">
          <ac:chgData name="Emmeline Hoang" userId="928760a5-c910-4448-96a6-0d04fd99efbc" providerId="ADAL" clId="{A9F4CE3D-99CF-473A-852B-D667FAFB84CE}" dt="2021-06-09T23:36:39.417" v="552" actId="1076"/>
          <ac:spMkLst>
            <pc:docMk/>
            <pc:sldMk cId="952297519" sldId="6284"/>
            <ac:spMk id="78" creationId="{D91A645C-F144-4A2B-97A0-BB7B72783A28}"/>
          </ac:spMkLst>
        </pc:spChg>
        <pc:spChg chg="add mod">
          <ac:chgData name="Emmeline Hoang" userId="928760a5-c910-4448-96a6-0d04fd99efbc" providerId="ADAL" clId="{A9F4CE3D-99CF-473A-852B-D667FAFB84CE}" dt="2021-06-09T23:36:58.777" v="562" actId="20577"/>
          <ac:spMkLst>
            <pc:docMk/>
            <pc:sldMk cId="952297519" sldId="6284"/>
            <ac:spMk id="79" creationId="{D6D009C5-A2D6-4076-9421-D30A55913691}"/>
          </ac:spMkLst>
        </pc:spChg>
        <pc:spChg chg="add mod">
          <ac:chgData name="Emmeline Hoang" userId="928760a5-c910-4448-96a6-0d04fd99efbc" providerId="ADAL" clId="{A9F4CE3D-99CF-473A-852B-D667FAFB84CE}" dt="2021-06-09T23:36:50.337" v="558" actId="1076"/>
          <ac:spMkLst>
            <pc:docMk/>
            <pc:sldMk cId="952297519" sldId="6284"/>
            <ac:spMk id="80" creationId="{0021D19D-59E0-4E8D-88A6-7BF3C072101A}"/>
          </ac:spMkLst>
        </pc:spChg>
        <pc:spChg chg="add mod">
          <ac:chgData name="Emmeline Hoang" userId="928760a5-c910-4448-96a6-0d04fd99efbc" providerId="ADAL" clId="{A9F4CE3D-99CF-473A-852B-D667FAFB84CE}" dt="2021-06-09T23:37:12.176" v="568" actId="20577"/>
          <ac:spMkLst>
            <pc:docMk/>
            <pc:sldMk cId="952297519" sldId="6284"/>
            <ac:spMk id="81" creationId="{FB177480-7B9F-42FB-A0C7-C2E2B22A96EA}"/>
          </ac:spMkLst>
        </pc:spChg>
        <pc:spChg chg="add mod">
          <ac:chgData name="Emmeline Hoang" userId="928760a5-c910-4448-96a6-0d04fd99efbc" providerId="ADAL" clId="{A9F4CE3D-99CF-473A-852B-D667FAFB84CE}" dt="2021-06-09T23:37:07.488" v="564" actId="1076"/>
          <ac:spMkLst>
            <pc:docMk/>
            <pc:sldMk cId="952297519" sldId="6284"/>
            <ac:spMk id="82" creationId="{35DC202C-CA57-48DF-84B8-A4209054E978}"/>
          </ac:spMkLst>
        </pc:spChg>
        <pc:spChg chg="add mod">
          <ac:chgData name="Emmeline Hoang" userId="928760a5-c910-4448-96a6-0d04fd99efbc" providerId="ADAL" clId="{A9F4CE3D-99CF-473A-852B-D667FAFB84CE}" dt="2021-06-09T23:37:26.992" v="572" actId="20577"/>
          <ac:spMkLst>
            <pc:docMk/>
            <pc:sldMk cId="952297519" sldId="6284"/>
            <ac:spMk id="83" creationId="{F75BC501-54EC-4146-A14A-20956C7C62AC}"/>
          </ac:spMkLst>
        </pc:spChg>
        <pc:spChg chg="add mod">
          <ac:chgData name="Emmeline Hoang" userId="928760a5-c910-4448-96a6-0d04fd99efbc" providerId="ADAL" clId="{A9F4CE3D-99CF-473A-852B-D667FAFB84CE}" dt="2021-06-09T23:37:24.633" v="570" actId="1076"/>
          <ac:spMkLst>
            <pc:docMk/>
            <pc:sldMk cId="952297519" sldId="6284"/>
            <ac:spMk id="84" creationId="{505276ED-B055-44DC-AF5E-4CE770FE2158}"/>
          </ac:spMkLst>
        </pc:spChg>
        <pc:spChg chg="add mod">
          <ac:chgData name="Emmeline Hoang" userId="928760a5-c910-4448-96a6-0d04fd99efbc" providerId="ADAL" clId="{A9F4CE3D-99CF-473A-852B-D667FAFB84CE}" dt="2021-06-09T23:38:05.048" v="580" actId="20577"/>
          <ac:spMkLst>
            <pc:docMk/>
            <pc:sldMk cId="952297519" sldId="6284"/>
            <ac:spMk id="85" creationId="{07A85BF3-AE7D-46BF-A1FC-61B1F14CBC2C}"/>
          </ac:spMkLst>
        </pc:spChg>
        <pc:spChg chg="add mod">
          <ac:chgData name="Emmeline Hoang" userId="928760a5-c910-4448-96a6-0d04fd99efbc" providerId="ADAL" clId="{A9F4CE3D-99CF-473A-852B-D667FAFB84CE}" dt="2021-06-09T23:38:00.970" v="577" actId="1076"/>
          <ac:spMkLst>
            <pc:docMk/>
            <pc:sldMk cId="952297519" sldId="6284"/>
            <ac:spMk id="86" creationId="{B8500079-D7EF-46DD-B4A7-536DDDA8AC43}"/>
          </ac:spMkLst>
        </pc:spChg>
        <pc:spChg chg="add mod">
          <ac:chgData name="Emmeline Hoang" userId="928760a5-c910-4448-96a6-0d04fd99efbc" providerId="ADAL" clId="{A9F4CE3D-99CF-473A-852B-D667FAFB84CE}" dt="2021-06-09T23:39:23.132" v="622" actId="20577"/>
          <ac:spMkLst>
            <pc:docMk/>
            <pc:sldMk cId="952297519" sldId="6284"/>
            <ac:spMk id="87" creationId="{EB6B4980-EA3B-404E-82DD-0E61B812FBAD}"/>
          </ac:spMkLst>
        </pc:spChg>
        <pc:spChg chg="add mod">
          <ac:chgData name="Emmeline Hoang" userId="928760a5-c910-4448-96a6-0d04fd99efbc" providerId="ADAL" clId="{A9F4CE3D-99CF-473A-852B-D667FAFB84CE}" dt="2021-06-09T23:39:18.076" v="618" actId="1076"/>
          <ac:spMkLst>
            <pc:docMk/>
            <pc:sldMk cId="952297519" sldId="6284"/>
            <ac:spMk id="88" creationId="{6C570EF4-F8ED-41D5-B011-4CAC34B8DD03}"/>
          </ac:spMkLst>
        </pc:spChg>
        <pc:spChg chg="add mod">
          <ac:chgData name="Emmeline Hoang" userId="928760a5-c910-4448-96a6-0d04fd99efbc" providerId="ADAL" clId="{A9F4CE3D-99CF-473A-852B-D667FAFB84CE}" dt="2021-06-09T23:39:35.984" v="628" actId="20577"/>
          <ac:spMkLst>
            <pc:docMk/>
            <pc:sldMk cId="952297519" sldId="6284"/>
            <ac:spMk id="89" creationId="{AD7E70B0-917C-44CA-A325-50FB0475ACA5}"/>
          </ac:spMkLst>
        </pc:spChg>
        <pc:spChg chg="add mod">
          <ac:chgData name="Emmeline Hoang" userId="928760a5-c910-4448-96a6-0d04fd99efbc" providerId="ADAL" clId="{A9F4CE3D-99CF-473A-852B-D667FAFB84CE}" dt="2021-06-09T23:39:32.945" v="624" actId="1076"/>
          <ac:spMkLst>
            <pc:docMk/>
            <pc:sldMk cId="952297519" sldId="6284"/>
            <ac:spMk id="90" creationId="{494F8A0E-6749-4695-B69A-2F6AFCFFA393}"/>
          </ac:spMkLst>
        </pc:spChg>
        <pc:spChg chg="add mod">
          <ac:chgData name="Emmeline Hoang" userId="928760a5-c910-4448-96a6-0d04fd99efbc" providerId="ADAL" clId="{A9F4CE3D-99CF-473A-852B-D667FAFB84CE}" dt="2021-06-09T23:39:43.785" v="634" actId="20577"/>
          <ac:spMkLst>
            <pc:docMk/>
            <pc:sldMk cId="952297519" sldId="6284"/>
            <ac:spMk id="91" creationId="{6247F6B7-EFC8-4615-BA86-CA0A85BA4CC4}"/>
          </ac:spMkLst>
        </pc:spChg>
        <pc:spChg chg="add mod">
          <ac:chgData name="Emmeline Hoang" userId="928760a5-c910-4448-96a6-0d04fd99efbc" providerId="ADAL" clId="{A9F4CE3D-99CF-473A-852B-D667FAFB84CE}" dt="2021-06-09T23:39:41.716" v="630" actId="1076"/>
          <ac:spMkLst>
            <pc:docMk/>
            <pc:sldMk cId="952297519" sldId="6284"/>
            <ac:spMk id="92" creationId="{AB0BCB8B-4958-4210-8AAC-E27462AC6D29}"/>
          </ac:spMkLst>
        </pc:spChg>
        <pc:spChg chg="add mod">
          <ac:chgData name="Emmeline Hoang" userId="928760a5-c910-4448-96a6-0d04fd99efbc" providerId="ADAL" clId="{A9F4CE3D-99CF-473A-852B-D667FAFB84CE}" dt="2021-06-09T23:42:46.633" v="641" actId="20577"/>
          <ac:spMkLst>
            <pc:docMk/>
            <pc:sldMk cId="952297519" sldId="6284"/>
            <ac:spMk id="93" creationId="{0722563B-37F6-4917-B55E-525B1DDEAD24}"/>
          </ac:spMkLst>
        </pc:spChg>
        <pc:spChg chg="add mod">
          <ac:chgData name="Emmeline Hoang" userId="928760a5-c910-4448-96a6-0d04fd99efbc" providerId="ADAL" clId="{A9F4CE3D-99CF-473A-852B-D667FAFB84CE}" dt="2021-06-09T23:42:39.856" v="637" actId="1076"/>
          <ac:spMkLst>
            <pc:docMk/>
            <pc:sldMk cId="952297519" sldId="6284"/>
            <ac:spMk id="94" creationId="{6052DD1C-0DDD-4083-950E-AB037B64A04F}"/>
          </ac:spMkLst>
        </pc:spChg>
        <pc:spChg chg="add mod">
          <ac:chgData name="Emmeline Hoang" userId="928760a5-c910-4448-96a6-0d04fd99efbc" providerId="ADAL" clId="{A9F4CE3D-99CF-473A-852B-D667FAFB84CE}" dt="2021-06-09T23:43:00.664" v="646" actId="20577"/>
          <ac:spMkLst>
            <pc:docMk/>
            <pc:sldMk cId="952297519" sldId="6284"/>
            <ac:spMk id="95" creationId="{03D745A6-95D1-40F0-9532-9399DE12C6C0}"/>
          </ac:spMkLst>
        </pc:spChg>
        <pc:spChg chg="add mod">
          <ac:chgData name="Emmeline Hoang" userId="928760a5-c910-4448-96a6-0d04fd99efbc" providerId="ADAL" clId="{A9F4CE3D-99CF-473A-852B-D667FAFB84CE}" dt="2021-06-09T23:42:56.126" v="643" actId="1076"/>
          <ac:spMkLst>
            <pc:docMk/>
            <pc:sldMk cId="952297519" sldId="6284"/>
            <ac:spMk id="96" creationId="{1B897599-3D7A-4C28-8B45-A3C312482307}"/>
          </ac:spMkLst>
        </pc:spChg>
        <pc:spChg chg="add mod">
          <ac:chgData name="Emmeline Hoang" userId="928760a5-c910-4448-96a6-0d04fd99efbc" providerId="ADAL" clId="{A9F4CE3D-99CF-473A-852B-D667FAFB84CE}" dt="2021-06-09T23:43:09.504" v="652" actId="20577"/>
          <ac:spMkLst>
            <pc:docMk/>
            <pc:sldMk cId="952297519" sldId="6284"/>
            <ac:spMk id="97" creationId="{CAD8C9E2-8874-41EE-8C65-55457D293065}"/>
          </ac:spMkLst>
        </pc:spChg>
        <pc:spChg chg="add mod">
          <ac:chgData name="Emmeline Hoang" userId="928760a5-c910-4448-96a6-0d04fd99efbc" providerId="ADAL" clId="{A9F4CE3D-99CF-473A-852B-D667FAFB84CE}" dt="2021-06-09T23:43:05.732" v="648" actId="1076"/>
          <ac:spMkLst>
            <pc:docMk/>
            <pc:sldMk cId="952297519" sldId="6284"/>
            <ac:spMk id="98" creationId="{B5470DA6-A766-4AEA-8C65-25105FF303E9}"/>
          </ac:spMkLst>
        </pc:spChg>
        <pc:spChg chg="add mod">
          <ac:chgData name="Emmeline Hoang" userId="928760a5-c910-4448-96a6-0d04fd99efbc" providerId="ADAL" clId="{A9F4CE3D-99CF-473A-852B-D667FAFB84CE}" dt="2021-06-09T23:43:18.472" v="658" actId="20577"/>
          <ac:spMkLst>
            <pc:docMk/>
            <pc:sldMk cId="952297519" sldId="6284"/>
            <ac:spMk id="99" creationId="{6B95369F-2703-4F09-9017-DFF1A4A98E6A}"/>
          </ac:spMkLst>
        </pc:spChg>
        <pc:spChg chg="add mod">
          <ac:chgData name="Emmeline Hoang" userId="928760a5-c910-4448-96a6-0d04fd99efbc" providerId="ADAL" clId="{A9F4CE3D-99CF-473A-852B-D667FAFB84CE}" dt="2021-06-09T23:43:14.592" v="654" actId="1076"/>
          <ac:spMkLst>
            <pc:docMk/>
            <pc:sldMk cId="952297519" sldId="6284"/>
            <ac:spMk id="100" creationId="{32F5F886-4E1C-4393-9C9F-866BCB4B72ED}"/>
          </ac:spMkLst>
        </pc:spChg>
        <pc:graphicFrameChg chg="mod modGraphic">
          <ac:chgData name="Emmeline Hoang" userId="928760a5-c910-4448-96a6-0d04fd99efbc" providerId="ADAL" clId="{A9F4CE3D-99CF-473A-852B-D667FAFB84CE}" dt="2021-06-09T23:29:19.772" v="505" actId="20577"/>
          <ac:graphicFrameMkLst>
            <pc:docMk/>
            <pc:sldMk cId="952297519" sldId="6284"/>
            <ac:graphicFrameMk id="9" creationId="{54F75702-62C9-41EA-A1B5-84CFF1EAA3F1}"/>
          </ac:graphicFrameMkLst>
        </pc:graphicFrameChg>
        <pc:graphicFrameChg chg="mod">
          <ac:chgData name="Emmeline Hoang" userId="928760a5-c910-4448-96a6-0d04fd99efbc" providerId="ADAL" clId="{A9F4CE3D-99CF-473A-852B-D667FAFB84CE}" dt="2021-06-09T23:15:48.109" v="397" actId="108"/>
          <ac:graphicFrameMkLst>
            <pc:docMk/>
            <pc:sldMk cId="952297519" sldId="6284"/>
            <ac:graphicFrameMk id="13" creationId="{DDD33246-B233-47FC-A4A5-F4DDC6878DFA}"/>
          </ac:graphicFrameMkLst>
        </pc:graphicFrameChg>
        <pc:graphicFrameChg chg="mod">
          <ac:chgData name="Emmeline Hoang" userId="928760a5-c910-4448-96a6-0d04fd99efbc" providerId="ADAL" clId="{A9F4CE3D-99CF-473A-852B-D667FAFB84CE}" dt="2021-06-09T23:15:53.002" v="399" actId="108"/>
          <ac:graphicFrameMkLst>
            <pc:docMk/>
            <pc:sldMk cId="952297519" sldId="6284"/>
            <ac:graphicFrameMk id="16" creationId="{F2AC2403-89C4-4CE7-A957-152EE8F02989}"/>
          </ac:graphicFrameMkLst>
        </pc:graphicFrameChg>
        <pc:graphicFrameChg chg="mod">
          <ac:chgData name="Emmeline Hoang" userId="928760a5-c910-4448-96a6-0d04fd99efbc" providerId="ADAL" clId="{A9F4CE3D-99CF-473A-852B-D667FAFB84CE}" dt="2021-06-09T23:15:43.302" v="395" actId="108"/>
          <ac:graphicFrameMkLst>
            <pc:docMk/>
            <pc:sldMk cId="952297519" sldId="6284"/>
            <ac:graphicFrameMk id="30" creationId="{32F3801B-0133-4F32-AF4E-1621B9B5089B}"/>
          </ac:graphicFrameMkLst>
        </pc:graphicFrameChg>
      </pc:sldChg>
      <pc:sldChg chg="addSp delSp modSp mod">
        <pc:chgData name="Emmeline Hoang" userId="928760a5-c910-4448-96a6-0d04fd99efbc" providerId="ADAL" clId="{A9F4CE3D-99CF-473A-852B-D667FAFB84CE}" dt="2021-06-10T21:24:11.050" v="1680" actId="478"/>
        <pc:sldMkLst>
          <pc:docMk/>
          <pc:sldMk cId="3271477354" sldId="6285"/>
        </pc:sldMkLst>
        <pc:spChg chg="add del mod">
          <ac:chgData name="Emmeline Hoang" userId="928760a5-c910-4448-96a6-0d04fd99efbc" providerId="ADAL" clId="{A9F4CE3D-99CF-473A-852B-D667FAFB84CE}" dt="2021-06-10T21:24:11.050" v="1680" actId="478"/>
          <ac:spMkLst>
            <pc:docMk/>
            <pc:sldMk cId="3271477354" sldId="6285"/>
            <ac:spMk id="2" creationId="{346015EC-9901-43B5-9C0C-7C13CB35047F}"/>
          </ac:spMkLst>
        </pc:spChg>
        <pc:spChg chg="del">
          <ac:chgData name="Emmeline Hoang" userId="928760a5-c910-4448-96a6-0d04fd99efbc" providerId="ADAL" clId="{A9F4CE3D-99CF-473A-852B-D667FAFB84CE}" dt="2021-06-10T00:51:36.611" v="689" actId="478"/>
          <ac:spMkLst>
            <pc:docMk/>
            <pc:sldMk cId="3271477354" sldId="6285"/>
            <ac:spMk id="27" creationId="{BA435449-50D0-4266-8E20-01D4FFF26ABB}"/>
          </ac:spMkLst>
        </pc:spChg>
        <pc:spChg chg="del">
          <ac:chgData name="Emmeline Hoang" userId="928760a5-c910-4448-96a6-0d04fd99efbc" providerId="ADAL" clId="{A9F4CE3D-99CF-473A-852B-D667FAFB84CE}" dt="2021-06-10T00:51:43.618" v="691" actId="478"/>
          <ac:spMkLst>
            <pc:docMk/>
            <pc:sldMk cId="3271477354" sldId="6285"/>
            <ac:spMk id="29" creationId="{38162926-66F3-422D-8520-7DC02FC70ABB}"/>
          </ac:spMkLst>
        </pc:spChg>
        <pc:spChg chg="del">
          <ac:chgData name="Emmeline Hoang" userId="928760a5-c910-4448-96a6-0d04fd99efbc" providerId="ADAL" clId="{A9F4CE3D-99CF-473A-852B-D667FAFB84CE}" dt="2021-06-10T00:51:36.611" v="689" actId="478"/>
          <ac:spMkLst>
            <pc:docMk/>
            <pc:sldMk cId="3271477354" sldId="6285"/>
            <ac:spMk id="48" creationId="{3C519A0D-3E8D-44F9-BF6B-004973651264}"/>
          </ac:spMkLst>
        </pc:spChg>
        <pc:spChg chg="del">
          <ac:chgData name="Emmeline Hoang" userId="928760a5-c910-4448-96a6-0d04fd99efbc" providerId="ADAL" clId="{A9F4CE3D-99CF-473A-852B-D667FAFB84CE}" dt="2021-06-10T00:51:36.611" v="689" actId="478"/>
          <ac:spMkLst>
            <pc:docMk/>
            <pc:sldMk cId="3271477354" sldId="6285"/>
            <ac:spMk id="49" creationId="{02648885-61CA-4163-80B6-2AA133CB9A76}"/>
          </ac:spMkLst>
        </pc:spChg>
        <pc:spChg chg="del">
          <ac:chgData name="Emmeline Hoang" userId="928760a5-c910-4448-96a6-0d04fd99efbc" providerId="ADAL" clId="{A9F4CE3D-99CF-473A-852B-D667FAFB84CE}" dt="2021-06-10T00:51:43.618" v="691" actId="478"/>
          <ac:spMkLst>
            <pc:docMk/>
            <pc:sldMk cId="3271477354" sldId="6285"/>
            <ac:spMk id="50" creationId="{5368EC7D-61AF-4AAF-9DBE-B2F3092E93DE}"/>
          </ac:spMkLst>
        </pc:spChg>
        <pc:spChg chg="del">
          <ac:chgData name="Emmeline Hoang" userId="928760a5-c910-4448-96a6-0d04fd99efbc" providerId="ADAL" clId="{A9F4CE3D-99CF-473A-852B-D667FAFB84CE}" dt="2021-06-10T00:51:40.530" v="690" actId="478"/>
          <ac:spMkLst>
            <pc:docMk/>
            <pc:sldMk cId="3271477354" sldId="6285"/>
            <ac:spMk id="51" creationId="{A971C9E8-F58B-4FE0-BD41-91A6F9E5EF1E}"/>
          </ac:spMkLst>
        </pc:spChg>
        <pc:spChg chg="mod">
          <ac:chgData name="Emmeline Hoang" userId="928760a5-c910-4448-96a6-0d04fd99efbc" providerId="ADAL" clId="{A9F4CE3D-99CF-473A-852B-D667FAFB84CE}" dt="2021-06-10T00:52:21.557" v="713" actId="1038"/>
          <ac:spMkLst>
            <pc:docMk/>
            <pc:sldMk cId="3271477354" sldId="6285"/>
            <ac:spMk id="54" creationId="{91863E75-BAF8-4332-8F3F-B6B87575B64C}"/>
          </ac:spMkLst>
        </pc:spChg>
        <pc:spChg chg="mod">
          <ac:chgData name="Emmeline Hoang" userId="928760a5-c910-4448-96a6-0d04fd99efbc" providerId="ADAL" clId="{A9F4CE3D-99CF-473A-852B-D667FAFB84CE}" dt="2021-06-10T00:52:28.782" v="731" actId="1037"/>
          <ac:spMkLst>
            <pc:docMk/>
            <pc:sldMk cId="3271477354" sldId="6285"/>
            <ac:spMk id="55" creationId="{8CECEFD2-1C1D-4591-B669-8C8D19511B80}"/>
          </ac:spMkLst>
        </pc:spChg>
        <pc:spChg chg="mod">
          <ac:chgData name="Emmeline Hoang" userId="928760a5-c910-4448-96a6-0d04fd99efbc" providerId="ADAL" clId="{A9F4CE3D-99CF-473A-852B-D667FAFB84CE}" dt="2021-06-10T00:52:36.382" v="751" actId="1037"/>
          <ac:spMkLst>
            <pc:docMk/>
            <pc:sldMk cId="3271477354" sldId="6285"/>
            <ac:spMk id="56" creationId="{32EC7C6D-6A12-49E2-AC50-FEBB6CF84706}"/>
          </ac:spMkLst>
        </pc:spChg>
        <pc:spChg chg="del">
          <ac:chgData name="Emmeline Hoang" userId="928760a5-c910-4448-96a6-0d04fd99efbc" providerId="ADAL" clId="{A9F4CE3D-99CF-473A-852B-D667FAFB84CE}" dt="2021-06-10T00:52:40.482" v="752" actId="478"/>
          <ac:spMkLst>
            <pc:docMk/>
            <pc:sldMk cId="3271477354" sldId="6285"/>
            <ac:spMk id="57" creationId="{4C326ADD-9B27-4D74-B988-FB4DCA39F18A}"/>
          </ac:spMkLst>
        </pc:spChg>
        <pc:spChg chg="mod">
          <ac:chgData name="Emmeline Hoang" userId="928760a5-c910-4448-96a6-0d04fd99efbc" providerId="ADAL" clId="{A9F4CE3D-99CF-473A-852B-D667FAFB84CE}" dt="2021-06-10T01:25:00.631" v="938" actId="20577"/>
          <ac:spMkLst>
            <pc:docMk/>
            <pc:sldMk cId="3271477354" sldId="6285"/>
            <ac:spMk id="58" creationId="{EC358AF9-2604-4DEF-9369-6C7187610367}"/>
          </ac:spMkLst>
        </pc:spChg>
        <pc:spChg chg="mod">
          <ac:chgData name="Emmeline Hoang" userId="928760a5-c910-4448-96a6-0d04fd99efbc" providerId="ADAL" clId="{A9F4CE3D-99CF-473A-852B-D667FAFB84CE}" dt="2021-06-10T01:24:56.619" v="935" actId="1076"/>
          <ac:spMkLst>
            <pc:docMk/>
            <pc:sldMk cId="3271477354" sldId="6285"/>
            <ac:spMk id="59" creationId="{DB20B21A-FB81-41DE-B10A-F40452985B11}"/>
          </ac:spMkLst>
        </pc:spChg>
        <pc:spChg chg="mod">
          <ac:chgData name="Emmeline Hoang" userId="928760a5-c910-4448-96a6-0d04fd99efbc" providerId="ADAL" clId="{A9F4CE3D-99CF-473A-852B-D667FAFB84CE}" dt="2021-06-10T01:25:26.840" v="946" actId="20577"/>
          <ac:spMkLst>
            <pc:docMk/>
            <pc:sldMk cId="3271477354" sldId="6285"/>
            <ac:spMk id="60" creationId="{55D14489-DCB2-42F3-B738-5BDF5510E270}"/>
          </ac:spMkLst>
        </pc:spChg>
        <pc:spChg chg="mod">
          <ac:chgData name="Emmeline Hoang" userId="928760a5-c910-4448-96a6-0d04fd99efbc" providerId="ADAL" clId="{A9F4CE3D-99CF-473A-852B-D667FAFB84CE}" dt="2021-06-10T01:25:23.543" v="943" actId="1076"/>
          <ac:spMkLst>
            <pc:docMk/>
            <pc:sldMk cId="3271477354" sldId="6285"/>
            <ac:spMk id="61" creationId="{43DC402E-631A-44CE-A7F4-D1F9579BF4EF}"/>
          </ac:spMkLst>
        </pc:spChg>
        <pc:spChg chg="mod">
          <ac:chgData name="Emmeline Hoang" userId="928760a5-c910-4448-96a6-0d04fd99efbc" providerId="ADAL" clId="{A9F4CE3D-99CF-473A-852B-D667FAFB84CE}" dt="2021-06-10T01:25:13.872" v="942" actId="20577"/>
          <ac:spMkLst>
            <pc:docMk/>
            <pc:sldMk cId="3271477354" sldId="6285"/>
            <ac:spMk id="64" creationId="{509F3E52-EF3B-4C02-8F3D-C3729BD741A3}"/>
          </ac:spMkLst>
        </pc:spChg>
        <pc:spChg chg="mod">
          <ac:chgData name="Emmeline Hoang" userId="928760a5-c910-4448-96a6-0d04fd99efbc" providerId="ADAL" clId="{A9F4CE3D-99CF-473A-852B-D667FAFB84CE}" dt="2021-06-10T01:25:08.299" v="939" actId="1076"/>
          <ac:spMkLst>
            <pc:docMk/>
            <pc:sldMk cId="3271477354" sldId="6285"/>
            <ac:spMk id="65" creationId="{FFB0693E-5E93-4E39-8868-9757CEEAEAFD}"/>
          </ac:spMkLst>
        </pc:spChg>
        <pc:spChg chg="mod">
          <ac:chgData name="Emmeline Hoang" userId="928760a5-c910-4448-96a6-0d04fd99efbc" providerId="ADAL" clId="{A9F4CE3D-99CF-473A-852B-D667FAFB84CE}" dt="2021-06-10T01:26:00.645" v="955" actId="207"/>
          <ac:spMkLst>
            <pc:docMk/>
            <pc:sldMk cId="3271477354" sldId="6285"/>
            <ac:spMk id="66" creationId="{756055A5-CFFA-49B8-9E9B-59EDE2338CD0}"/>
          </ac:spMkLst>
        </pc:spChg>
        <pc:spChg chg="mod">
          <ac:chgData name="Emmeline Hoang" userId="928760a5-c910-4448-96a6-0d04fd99efbc" providerId="ADAL" clId="{A9F4CE3D-99CF-473A-852B-D667FAFB84CE}" dt="2021-06-10T01:25:34.190" v="947" actId="1076"/>
          <ac:spMkLst>
            <pc:docMk/>
            <pc:sldMk cId="3271477354" sldId="6285"/>
            <ac:spMk id="67" creationId="{F1570122-BC08-443C-A9EB-51ED884DD905}"/>
          </ac:spMkLst>
        </pc:spChg>
        <pc:spChg chg="add mod">
          <ac:chgData name="Emmeline Hoang" userId="928760a5-c910-4448-96a6-0d04fd99efbc" providerId="ADAL" clId="{A9F4CE3D-99CF-473A-852B-D667FAFB84CE}" dt="2021-06-10T01:29:05.951" v="1005" actId="20577"/>
          <ac:spMkLst>
            <pc:docMk/>
            <pc:sldMk cId="3271477354" sldId="6285"/>
            <ac:spMk id="69" creationId="{8E5FD574-AD06-4AD1-A361-69A1CBFC3904}"/>
          </ac:spMkLst>
        </pc:spChg>
        <pc:spChg chg="add mod">
          <ac:chgData name="Emmeline Hoang" userId="928760a5-c910-4448-96a6-0d04fd99efbc" providerId="ADAL" clId="{A9F4CE3D-99CF-473A-852B-D667FAFB84CE}" dt="2021-06-10T01:28:45.367" v="995" actId="1076"/>
          <ac:spMkLst>
            <pc:docMk/>
            <pc:sldMk cId="3271477354" sldId="6285"/>
            <ac:spMk id="70" creationId="{8CA0220B-EAE3-479F-846E-FE288754FAD2}"/>
          </ac:spMkLst>
        </pc:spChg>
        <pc:spChg chg="del">
          <ac:chgData name="Emmeline Hoang" userId="928760a5-c910-4448-96a6-0d04fd99efbc" providerId="ADAL" clId="{A9F4CE3D-99CF-473A-852B-D667FAFB84CE}" dt="2021-06-10T01:26:52.439" v="967" actId="478"/>
          <ac:spMkLst>
            <pc:docMk/>
            <pc:sldMk cId="3271477354" sldId="6285"/>
            <ac:spMk id="72" creationId="{61E00138-AC4C-413F-80F4-875391A9A34B}"/>
          </ac:spMkLst>
        </pc:spChg>
        <pc:spChg chg="del">
          <ac:chgData name="Emmeline Hoang" userId="928760a5-c910-4448-96a6-0d04fd99efbc" providerId="ADAL" clId="{A9F4CE3D-99CF-473A-852B-D667FAFB84CE}" dt="2021-06-10T01:26:52.439" v="967" actId="478"/>
          <ac:spMkLst>
            <pc:docMk/>
            <pc:sldMk cId="3271477354" sldId="6285"/>
            <ac:spMk id="73" creationId="{8E296F1F-89A1-4DC6-9D17-2006FE290F21}"/>
          </ac:spMkLst>
        </pc:spChg>
        <pc:spChg chg="del">
          <ac:chgData name="Emmeline Hoang" userId="928760a5-c910-4448-96a6-0d04fd99efbc" providerId="ADAL" clId="{A9F4CE3D-99CF-473A-852B-D667FAFB84CE}" dt="2021-06-10T01:26:52.439" v="967" actId="478"/>
          <ac:spMkLst>
            <pc:docMk/>
            <pc:sldMk cId="3271477354" sldId="6285"/>
            <ac:spMk id="74" creationId="{B14A410B-4C5E-476E-BF27-C0D182DEDADF}"/>
          </ac:spMkLst>
        </pc:spChg>
        <pc:spChg chg="del">
          <ac:chgData name="Emmeline Hoang" userId="928760a5-c910-4448-96a6-0d04fd99efbc" providerId="ADAL" clId="{A9F4CE3D-99CF-473A-852B-D667FAFB84CE}" dt="2021-06-10T01:26:52.439" v="967" actId="478"/>
          <ac:spMkLst>
            <pc:docMk/>
            <pc:sldMk cId="3271477354" sldId="6285"/>
            <ac:spMk id="75" creationId="{268BA010-7200-42DB-B3E5-664817099E82}"/>
          </ac:spMkLst>
        </pc:spChg>
        <pc:spChg chg="mod">
          <ac:chgData name="Emmeline Hoang" userId="928760a5-c910-4448-96a6-0d04fd99efbc" providerId="ADAL" clId="{A9F4CE3D-99CF-473A-852B-D667FAFB84CE}" dt="2021-06-10T01:26:42.332" v="966" actId="20577"/>
          <ac:spMkLst>
            <pc:docMk/>
            <pc:sldMk cId="3271477354" sldId="6285"/>
            <ac:spMk id="76" creationId="{FB4CC958-5399-4089-A1DD-9993A33F7256}"/>
          </ac:spMkLst>
        </pc:spChg>
        <pc:spChg chg="mod">
          <ac:chgData name="Emmeline Hoang" userId="928760a5-c910-4448-96a6-0d04fd99efbc" providerId="ADAL" clId="{A9F4CE3D-99CF-473A-852B-D667FAFB84CE}" dt="2021-06-10T01:26:36.241" v="961" actId="1076"/>
          <ac:spMkLst>
            <pc:docMk/>
            <pc:sldMk cId="3271477354" sldId="6285"/>
            <ac:spMk id="77" creationId="{C737B99E-F794-4CB4-9462-BA507236F23B}"/>
          </ac:spMkLst>
        </pc:spChg>
        <pc:spChg chg="mod">
          <ac:chgData name="Emmeline Hoang" userId="928760a5-c910-4448-96a6-0d04fd99efbc" providerId="ADAL" clId="{A9F4CE3D-99CF-473A-852B-D667FAFB84CE}" dt="2021-06-10T01:26:22.104" v="960" actId="20577"/>
          <ac:spMkLst>
            <pc:docMk/>
            <pc:sldMk cId="3271477354" sldId="6285"/>
            <ac:spMk id="78" creationId="{520E67AE-38F3-4D0B-BF5E-CC81C5E11BE5}"/>
          </ac:spMkLst>
        </pc:spChg>
        <pc:spChg chg="mod">
          <ac:chgData name="Emmeline Hoang" userId="928760a5-c910-4448-96a6-0d04fd99efbc" providerId="ADAL" clId="{A9F4CE3D-99CF-473A-852B-D667FAFB84CE}" dt="2021-06-10T01:26:19.486" v="956" actId="1076"/>
          <ac:spMkLst>
            <pc:docMk/>
            <pc:sldMk cId="3271477354" sldId="6285"/>
            <ac:spMk id="79" creationId="{DD73E912-A2CD-4439-B3F2-F8CEEAD25353}"/>
          </ac:spMkLst>
        </pc:spChg>
        <pc:spChg chg="mod">
          <ac:chgData name="Emmeline Hoang" userId="928760a5-c910-4448-96a6-0d04fd99efbc" providerId="ADAL" clId="{A9F4CE3D-99CF-473A-852B-D667FAFB84CE}" dt="2021-06-10T01:27:18.850" v="976" actId="20577"/>
          <ac:spMkLst>
            <pc:docMk/>
            <pc:sldMk cId="3271477354" sldId="6285"/>
            <ac:spMk id="80" creationId="{6956289C-AD60-49F2-8048-43903B2084F4}"/>
          </ac:spMkLst>
        </pc:spChg>
        <pc:spChg chg="mod">
          <ac:chgData name="Emmeline Hoang" userId="928760a5-c910-4448-96a6-0d04fd99efbc" providerId="ADAL" clId="{A9F4CE3D-99CF-473A-852B-D667FAFB84CE}" dt="2021-06-10T01:27:15.980" v="972" actId="1076"/>
          <ac:spMkLst>
            <pc:docMk/>
            <pc:sldMk cId="3271477354" sldId="6285"/>
            <ac:spMk id="81" creationId="{1CB98AFD-8416-46B7-81DB-F59C6E638EEB}"/>
          </ac:spMkLst>
        </pc:spChg>
        <pc:spChg chg="mod">
          <ac:chgData name="Emmeline Hoang" userId="928760a5-c910-4448-96a6-0d04fd99efbc" providerId="ADAL" clId="{A9F4CE3D-99CF-473A-852B-D667FAFB84CE}" dt="2021-06-10T01:27:03.413" v="971" actId="20577"/>
          <ac:spMkLst>
            <pc:docMk/>
            <pc:sldMk cId="3271477354" sldId="6285"/>
            <ac:spMk id="82" creationId="{A91999A5-E131-456B-9BAF-CC56C288BCA4}"/>
          </ac:spMkLst>
        </pc:spChg>
        <pc:spChg chg="mod">
          <ac:chgData name="Emmeline Hoang" userId="928760a5-c910-4448-96a6-0d04fd99efbc" providerId="ADAL" clId="{A9F4CE3D-99CF-473A-852B-D667FAFB84CE}" dt="2021-06-10T01:26:59.508" v="968" actId="1076"/>
          <ac:spMkLst>
            <pc:docMk/>
            <pc:sldMk cId="3271477354" sldId="6285"/>
            <ac:spMk id="83" creationId="{B1B14259-B8A5-4929-AB17-333CA197FC82}"/>
          </ac:spMkLst>
        </pc:spChg>
        <pc:spChg chg="mod">
          <ac:chgData name="Emmeline Hoang" userId="928760a5-c910-4448-96a6-0d04fd99efbc" providerId="ADAL" clId="{A9F4CE3D-99CF-473A-852B-D667FAFB84CE}" dt="2021-06-10T01:27:49.220" v="980" actId="20577"/>
          <ac:spMkLst>
            <pc:docMk/>
            <pc:sldMk cId="3271477354" sldId="6285"/>
            <ac:spMk id="84" creationId="{27246584-9158-462A-A909-1C0819A37A25}"/>
          </ac:spMkLst>
        </pc:spChg>
        <pc:spChg chg="mod">
          <ac:chgData name="Emmeline Hoang" userId="928760a5-c910-4448-96a6-0d04fd99efbc" providerId="ADAL" clId="{A9F4CE3D-99CF-473A-852B-D667FAFB84CE}" dt="2021-06-10T01:27:41.615" v="977" actId="1076"/>
          <ac:spMkLst>
            <pc:docMk/>
            <pc:sldMk cId="3271477354" sldId="6285"/>
            <ac:spMk id="85" creationId="{1392F732-8A1D-4FD7-B731-15290A5225C1}"/>
          </ac:spMkLst>
        </pc:spChg>
        <pc:spChg chg="mod">
          <ac:chgData name="Emmeline Hoang" userId="928760a5-c910-4448-96a6-0d04fd99efbc" providerId="ADAL" clId="{A9F4CE3D-99CF-473A-852B-D667FAFB84CE}" dt="2021-06-10T01:28:05.552" v="984" actId="20577"/>
          <ac:spMkLst>
            <pc:docMk/>
            <pc:sldMk cId="3271477354" sldId="6285"/>
            <ac:spMk id="86" creationId="{523AB7A4-0A89-4A50-AB9B-BB6F9F64F9DB}"/>
          </ac:spMkLst>
        </pc:spChg>
        <pc:spChg chg="mod">
          <ac:chgData name="Emmeline Hoang" userId="928760a5-c910-4448-96a6-0d04fd99efbc" providerId="ADAL" clId="{A9F4CE3D-99CF-473A-852B-D667FAFB84CE}" dt="2021-06-10T01:28:01.274" v="981" actId="1076"/>
          <ac:spMkLst>
            <pc:docMk/>
            <pc:sldMk cId="3271477354" sldId="6285"/>
            <ac:spMk id="87" creationId="{112DDA2D-1544-434B-918A-7962B83066A1}"/>
          </ac:spMkLst>
        </pc:spChg>
        <pc:spChg chg="mod">
          <ac:chgData name="Emmeline Hoang" userId="928760a5-c910-4448-96a6-0d04fd99efbc" providerId="ADAL" clId="{A9F4CE3D-99CF-473A-852B-D667FAFB84CE}" dt="2021-06-10T01:28:52.113" v="997" actId="1037"/>
          <ac:spMkLst>
            <pc:docMk/>
            <pc:sldMk cId="3271477354" sldId="6285"/>
            <ac:spMk id="88" creationId="{0979B79E-D4BF-40FA-8F43-D900F2A1C2D0}"/>
          </ac:spMkLst>
        </pc:spChg>
        <pc:spChg chg="mod">
          <ac:chgData name="Emmeline Hoang" userId="928760a5-c910-4448-96a6-0d04fd99efbc" providerId="ADAL" clId="{A9F4CE3D-99CF-473A-852B-D667FAFB84CE}" dt="2021-06-10T01:28:52.113" v="997" actId="1037"/>
          <ac:spMkLst>
            <pc:docMk/>
            <pc:sldMk cId="3271477354" sldId="6285"/>
            <ac:spMk id="89" creationId="{4EFD2E5B-BB1E-4C9C-9ADB-B0864328D859}"/>
          </ac:spMkLst>
        </pc:spChg>
        <pc:spChg chg="mod">
          <ac:chgData name="Emmeline Hoang" userId="928760a5-c910-4448-96a6-0d04fd99efbc" providerId="ADAL" clId="{A9F4CE3D-99CF-473A-852B-D667FAFB84CE}" dt="2021-06-10T01:28:30.191" v="992" actId="20577"/>
          <ac:spMkLst>
            <pc:docMk/>
            <pc:sldMk cId="3271477354" sldId="6285"/>
            <ac:spMk id="90" creationId="{EC14D562-0095-4BC9-A8DE-8554FBAFCF31}"/>
          </ac:spMkLst>
        </pc:spChg>
        <pc:spChg chg="mod">
          <ac:chgData name="Emmeline Hoang" userId="928760a5-c910-4448-96a6-0d04fd99efbc" providerId="ADAL" clId="{A9F4CE3D-99CF-473A-852B-D667FAFB84CE}" dt="2021-06-10T01:28:25.936" v="989" actId="1076"/>
          <ac:spMkLst>
            <pc:docMk/>
            <pc:sldMk cId="3271477354" sldId="6285"/>
            <ac:spMk id="91" creationId="{C27524F2-B796-4B66-865D-813D65EAC174}"/>
          </ac:spMkLst>
        </pc:spChg>
        <pc:spChg chg="del">
          <ac:chgData name="Emmeline Hoang" userId="928760a5-c910-4448-96a6-0d04fd99efbc" providerId="ADAL" clId="{A9F4CE3D-99CF-473A-852B-D667FAFB84CE}" dt="2021-06-10T01:26:52.439" v="967" actId="478"/>
          <ac:spMkLst>
            <pc:docMk/>
            <pc:sldMk cId="3271477354" sldId="6285"/>
            <ac:spMk id="92" creationId="{6024BF0F-362D-4270-A1A6-F05FF1D91D36}"/>
          </ac:spMkLst>
        </pc:spChg>
        <pc:spChg chg="del">
          <ac:chgData name="Emmeline Hoang" userId="928760a5-c910-4448-96a6-0d04fd99efbc" providerId="ADAL" clId="{A9F4CE3D-99CF-473A-852B-D667FAFB84CE}" dt="2021-06-10T01:26:52.439" v="967" actId="478"/>
          <ac:spMkLst>
            <pc:docMk/>
            <pc:sldMk cId="3271477354" sldId="6285"/>
            <ac:spMk id="93" creationId="{33D78795-1888-46BE-AABA-30C2A3AF434F}"/>
          </ac:spMkLst>
        </pc:spChg>
        <pc:spChg chg="del">
          <ac:chgData name="Emmeline Hoang" userId="928760a5-c910-4448-96a6-0d04fd99efbc" providerId="ADAL" clId="{A9F4CE3D-99CF-473A-852B-D667FAFB84CE}" dt="2021-06-10T00:55:37.283" v="764" actId="478"/>
          <ac:spMkLst>
            <pc:docMk/>
            <pc:sldMk cId="3271477354" sldId="6285"/>
            <ac:spMk id="94" creationId="{144B0646-DB7A-4D79-ADD3-8E3196F67C1B}"/>
          </ac:spMkLst>
        </pc:spChg>
        <pc:spChg chg="del">
          <ac:chgData name="Emmeline Hoang" userId="928760a5-c910-4448-96a6-0d04fd99efbc" providerId="ADAL" clId="{A9F4CE3D-99CF-473A-852B-D667FAFB84CE}" dt="2021-06-10T00:55:37.283" v="764" actId="478"/>
          <ac:spMkLst>
            <pc:docMk/>
            <pc:sldMk cId="3271477354" sldId="6285"/>
            <ac:spMk id="95" creationId="{BA671661-27F0-4CA8-B104-2AB273B07E85}"/>
          </ac:spMkLst>
        </pc:spChg>
        <pc:spChg chg="del">
          <ac:chgData name="Emmeline Hoang" userId="928760a5-c910-4448-96a6-0d04fd99efbc" providerId="ADAL" clId="{A9F4CE3D-99CF-473A-852B-D667FAFB84CE}" dt="2021-06-10T00:55:37.283" v="764" actId="478"/>
          <ac:spMkLst>
            <pc:docMk/>
            <pc:sldMk cId="3271477354" sldId="6285"/>
            <ac:spMk id="96" creationId="{6C73DCA8-C38D-4575-8AA9-4F46BE903C3B}"/>
          </ac:spMkLst>
        </pc:spChg>
        <pc:spChg chg="del">
          <ac:chgData name="Emmeline Hoang" userId="928760a5-c910-4448-96a6-0d04fd99efbc" providerId="ADAL" clId="{A9F4CE3D-99CF-473A-852B-D667FAFB84CE}" dt="2021-06-10T00:55:37.283" v="764" actId="478"/>
          <ac:spMkLst>
            <pc:docMk/>
            <pc:sldMk cId="3271477354" sldId="6285"/>
            <ac:spMk id="97" creationId="{3AFE3E78-9EA4-4360-8665-C53F7A80780C}"/>
          </ac:spMkLst>
        </pc:spChg>
        <pc:spChg chg="del">
          <ac:chgData name="Emmeline Hoang" userId="928760a5-c910-4448-96a6-0d04fd99efbc" providerId="ADAL" clId="{A9F4CE3D-99CF-473A-852B-D667FAFB84CE}" dt="2021-06-10T00:55:37.283" v="764" actId="478"/>
          <ac:spMkLst>
            <pc:docMk/>
            <pc:sldMk cId="3271477354" sldId="6285"/>
            <ac:spMk id="98" creationId="{78A9E6F5-4866-4237-A37C-25B4C0B08FDC}"/>
          </ac:spMkLst>
        </pc:spChg>
        <pc:spChg chg="del">
          <ac:chgData name="Emmeline Hoang" userId="928760a5-c910-4448-96a6-0d04fd99efbc" providerId="ADAL" clId="{A9F4CE3D-99CF-473A-852B-D667FAFB84CE}" dt="2021-06-10T00:55:37.283" v="764" actId="478"/>
          <ac:spMkLst>
            <pc:docMk/>
            <pc:sldMk cId="3271477354" sldId="6285"/>
            <ac:spMk id="99" creationId="{F638154D-BFBA-47CF-9265-656B8512BF05}"/>
          </ac:spMkLst>
        </pc:spChg>
        <pc:spChg chg="mod">
          <ac:chgData name="Emmeline Hoang" userId="928760a5-c910-4448-96a6-0d04fd99efbc" providerId="ADAL" clId="{A9F4CE3D-99CF-473A-852B-D667FAFB84CE}" dt="2021-06-10T00:50:33.209" v="680" actId="207"/>
          <ac:spMkLst>
            <pc:docMk/>
            <pc:sldMk cId="3271477354" sldId="6285"/>
            <ac:spMk id="100" creationId="{E3BA391C-C340-4EA6-850B-8C30A0656624}"/>
          </ac:spMkLst>
        </pc:spChg>
        <pc:spChg chg="add mod">
          <ac:chgData name="Emmeline Hoang" userId="928760a5-c910-4448-96a6-0d04fd99efbc" providerId="ADAL" clId="{A9F4CE3D-99CF-473A-852B-D667FAFB84CE}" dt="2021-06-10T01:29:10.239" v="1009" actId="20577"/>
          <ac:spMkLst>
            <pc:docMk/>
            <pc:sldMk cId="3271477354" sldId="6285"/>
            <ac:spMk id="101" creationId="{7FA0991B-1980-422D-8838-4810CC245E39}"/>
          </ac:spMkLst>
        </pc:spChg>
        <pc:spChg chg="mod">
          <ac:chgData name="Emmeline Hoang" userId="928760a5-c910-4448-96a6-0d04fd99efbc" providerId="ADAL" clId="{A9F4CE3D-99CF-473A-852B-D667FAFB84CE}" dt="2021-06-10T00:50:35.020" v="681" actId="207"/>
          <ac:spMkLst>
            <pc:docMk/>
            <pc:sldMk cId="3271477354" sldId="6285"/>
            <ac:spMk id="102" creationId="{3D62F2D0-B54C-4C4F-A7E6-F8316EFF6AAA}"/>
          </ac:spMkLst>
        </pc:spChg>
        <pc:spChg chg="add mod">
          <ac:chgData name="Emmeline Hoang" userId="928760a5-c910-4448-96a6-0d04fd99efbc" providerId="ADAL" clId="{A9F4CE3D-99CF-473A-852B-D667FAFB84CE}" dt="2021-06-10T01:28:45.367" v="995" actId="1076"/>
          <ac:spMkLst>
            <pc:docMk/>
            <pc:sldMk cId="3271477354" sldId="6285"/>
            <ac:spMk id="103" creationId="{11ECE82D-17CD-4A73-B4EE-CAD67F11D1B2}"/>
          </ac:spMkLst>
        </pc:spChg>
        <pc:spChg chg="add mod">
          <ac:chgData name="Emmeline Hoang" userId="928760a5-c910-4448-96a6-0d04fd99efbc" providerId="ADAL" clId="{A9F4CE3D-99CF-473A-852B-D667FAFB84CE}" dt="2021-06-10T01:29:14.532" v="1011" actId="20577"/>
          <ac:spMkLst>
            <pc:docMk/>
            <pc:sldMk cId="3271477354" sldId="6285"/>
            <ac:spMk id="104" creationId="{49718A62-E702-4801-9C39-D2FEAEA55CA5}"/>
          </ac:spMkLst>
        </pc:spChg>
        <pc:spChg chg="add mod">
          <ac:chgData name="Emmeline Hoang" userId="928760a5-c910-4448-96a6-0d04fd99efbc" providerId="ADAL" clId="{A9F4CE3D-99CF-473A-852B-D667FAFB84CE}" dt="2021-06-10T01:29:00.035" v="1001" actId="1037"/>
          <ac:spMkLst>
            <pc:docMk/>
            <pc:sldMk cId="3271477354" sldId="6285"/>
            <ac:spMk id="105" creationId="{BD52A9BD-289A-42D5-8F0F-D02853ACDAD5}"/>
          </ac:spMkLst>
        </pc:spChg>
        <pc:spChg chg="add mod">
          <ac:chgData name="Emmeline Hoang" userId="928760a5-c910-4448-96a6-0d04fd99efbc" providerId="ADAL" clId="{A9F4CE3D-99CF-473A-852B-D667FAFB84CE}" dt="2021-06-10T01:29:17.350" v="1013" actId="20577"/>
          <ac:spMkLst>
            <pc:docMk/>
            <pc:sldMk cId="3271477354" sldId="6285"/>
            <ac:spMk id="106" creationId="{7CD5A5B0-2AA0-4EAA-B85A-664A7EFE8E52}"/>
          </ac:spMkLst>
        </pc:spChg>
        <pc:spChg chg="add mod">
          <ac:chgData name="Emmeline Hoang" userId="928760a5-c910-4448-96a6-0d04fd99efbc" providerId="ADAL" clId="{A9F4CE3D-99CF-473A-852B-D667FAFB84CE}" dt="2021-06-10T01:29:00.035" v="1001" actId="1037"/>
          <ac:spMkLst>
            <pc:docMk/>
            <pc:sldMk cId="3271477354" sldId="6285"/>
            <ac:spMk id="107" creationId="{90F404EC-53D6-40BC-80C4-98BF71DC0180}"/>
          </ac:spMkLst>
        </pc:spChg>
        <pc:spChg chg="add del mod">
          <ac:chgData name="Emmeline Hoang" userId="928760a5-c910-4448-96a6-0d04fd99efbc" providerId="ADAL" clId="{A9F4CE3D-99CF-473A-852B-D667FAFB84CE}" dt="2021-06-10T01:30:19.133" v="1017"/>
          <ac:spMkLst>
            <pc:docMk/>
            <pc:sldMk cId="3271477354" sldId="6285"/>
            <ac:spMk id="108" creationId="{DF91847C-14A8-47AF-8722-8F38274EC712}"/>
          </ac:spMkLst>
        </pc:spChg>
        <pc:spChg chg="add del mod">
          <ac:chgData name="Emmeline Hoang" userId="928760a5-c910-4448-96a6-0d04fd99efbc" providerId="ADAL" clId="{A9F4CE3D-99CF-473A-852B-D667FAFB84CE}" dt="2021-06-10T01:30:19.133" v="1017"/>
          <ac:spMkLst>
            <pc:docMk/>
            <pc:sldMk cId="3271477354" sldId="6285"/>
            <ac:spMk id="109" creationId="{EDEBD0C9-E327-4FF6-96E9-60143FFB0DFB}"/>
          </ac:spMkLst>
        </pc:spChg>
        <pc:spChg chg="add del mod">
          <ac:chgData name="Emmeline Hoang" userId="928760a5-c910-4448-96a6-0d04fd99efbc" providerId="ADAL" clId="{A9F4CE3D-99CF-473A-852B-D667FAFB84CE}" dt="2021-06-10T01:30:19.133" v="1017"/>
          <ac:spMkLst>
            <pc:docMk/>
            <pc:sldMk cId="3271477354" sldId="6285"/>
            <ac:spMk id="110" creationId="{E1E0F62F-4F50-4329-87AB-F0D6FACABCDD}"/>
          </ac:spMkLst>
        </pc:spChg>
        <pc:spChg chg="add del mod">
          <ac:chgData name="Emmeline Hoang" userId="928760a5-c910-4448-96a6-0d04fd99efbc" providerId="ADAL" clId="{A9F4CE3D-99CF-473A-852B-D667FAFB84CE}" dt="2021-06-10T01:30:19.133" v="1017"/>
          <ac:spMkLst>
            <pc:docMk/>
            <pc:sldMk cId="3271477354" sldId="6285"/>
            <ac:spMk id="111" creationId="{52E0E769-4A16-413E-926A-53A77A57579E}"/>
          </ac:spMkLst>
        </pc:spChg>
        <pc:spChg chg="add mod">
          <ac:chgData name="Emmeline Hoang" userId="928760a5-c910-4448-96a6-0d04fd99efbc" providerId="ADAL" clId="{A9F4CE3D-99CF-473A-852B-D667FAFB84CE}" dt="2021-06-10T01:30:42.727" v="1023" actId="20577"/>
          <ac:spMkLst>
            <pc:docMk/>
            <pc:sldMk cId="3271477354" sldId="6285"/>
            <ac:spMk id="112" creationId="{5B5F879A-85E3-4C6B-AC98-D4FA56005D9E}"/>
          </ac:spMkLst>
        </pc:spChg>
        <pc:spChg chg="add mod">
          <ac:chgData name="Emmeline Hoang" userId="928760a5-c910-4448-96a6-0d04fd99efbc" providerId="ADAL" clId="{A9F4CE3D-99CF-473A-852B-D667FAFB84CE}" dt="2021-06-10T01:30:36.688" v="1019" actId="1076"/>
          <ac:spMkLst>
            <pc:docMk/>
            <pc:sldMk cId="3271477354" sldId="6285"/>
            <ac:spMk id="113" creationId="{E1AAD87F-7771-4795-8B44-99443DEA6CCF}"/>
          </ac:spMkLst>
        </pc:spChg>
        <pc:spChg chg="add mod">
          <ac:chgData name="Emmeline Hoang" userId="928760a5-c910-4448-96a6-0d04fd99efbc" providerId="ADAL" clId="{A9F4CE3D-99CF-473A-852B-D667FAFB84CE}" dt="2021-06-10T01:30:45.824" v="1025" actId="20577"/>
          <ac:spMkLst>
            <pc:docMk/>
            <pc:sldMk cId="3271477354" sldId="6285"/>
            <ac:spMk id="114" creationId="{B115486A-B15F-417A-9F9D-8CB25A2A6BB6}"/>
          </ac:spMkLst>
        </pc:spChg>
        <pc:spChg chg="add mod">
          <ac:chgData name="Emmeline Hoang" userId="928760a5-c910-4448-96a6-0d04fd99efbc" providerId="ADAL" clId="{A9F4CE3D-99CF-473A-852B-D667FAFB84CE}" dt="2021-06-10T01:30:36.688" v="1019" actId="1076"/>
          <ac:spMkLst>
            <pc:docMk/>
            <pc:sldMk cId="3271477354" sldId="6285"/>
            <ac:spMk id="115" creationId="{8E9E8C46-D055-4094-B42B-DA1F0978A80E}"/>
          </ac:spMkLst>
        </pc:spChg>
        <pc:spChg chg="add mod">
          <ac:chgData name="Emmeline Hoang" userId="928760a5-c910-4448-96a6-0d04fd99efbc" providerId="ADAL" clId="{A9F4CE3D-99CF-473A-852B-D667FAFB84CE}" dt="2021-06-10T01:30:50.055" v="1027" actId="20577"/>
          <ac:spMkLst>
            <pc:docMk/>
            <pc:sldMk cId="3271477354" sldId="6285"/>
            <ac:spMk id="116" creationId="{BDD90C96-9E32-45C1-9691-8979D0AF1859}"/>
          </ac:spMkLst>
        </pc:spChg>
        <pc:spChg chg="add mod">
          <ac:chgData name="Emmeline Hoang" userId="928760a5-c910-4448-96a6-0d04fd99efbc" providerId="ADAL" clId="{A9F4CE3D-99CF-473A-852B-D667FAFB84CE}" dt="2021-06-10T01:30:36.688" v="1019" actId="1076"/>
          <ac:spMkLst>
            <pc:docMk/>
            <pc:sldMk cId="3271477354" sldId="6285"/>
            <ac:spMk id="117" creationId="{5D7DB7E4-0694-47A3-9435-522726E18F94}"/>
          </ac:spMkLst>
        </pc:spChg>
        <pc:spChg chg="add mod">
          <ac:chgData name="Emmeline Hoang" userId="928760a5-c910-4448-96a6-0d04fd99efbc" providerId="ADAL" clId="{A9F4CE3D-99CF-473A-852B-D667FAFB84CE}" dt="2021-06-10T01:30:53.216" v="1029" actId="20577"/>
          <ac:spMkLst>
            <pc:docMk/>
            <pc:sldMk cId="3271477354" sldId="6285"/>
            <ac:spMk id="118" creationId="{41194B22-4EF6-43EA-AF4F-66DAB62D209B}"/>
          </ac:spMkLst>
        </pc:spChg>
        <pc:spChg chg="add mod">
          <ac:chgData name="Emmeline Hoang" userId="928760a5-c910-4448-96a6-0d04fd99efbc" providerId="ADAL" clId="{A9F4CE3D-99CF-473A-852B-D667FAFB84CE}" dt="2021-06-10T01:30:36.688" v="1019" actId="1076"/>
          <ac:spMkLst>
            <pc:docMk/>
            <pc:sldMk cId="3271477354" sldId="6285"/>
            <ac:spMk id="119" creationId="{655C5E6F-2BCE-4E18-95FB-38AE88318F98}"/>
          </ac:spMkLst>
        </pc:spChg>
        <pc:spChg chg="add mod">
          <ac:chgData name="Emmeline Hoang" userId="928760a5-c910-4448-96a6-0d04fd99efbc" providerId="ADAL" clId="{A9F4CE3D-99CF-473A-852B-D667FAFB84CE}" dt="2021-06-10T01:31:08.843" v="1035" actId="20577"/>
          <ac:spMkLst>
            <pc:docMk/>
            <pc:sldMk cId="3271477354" sldId="6285"/>
            <ac:spMk id="120" creationId="{7E72AA6F-CFE6-431E-8F57-E625D3BD732C}"/>
          </ac:spMkLst>
        </pc:spChg>
        <pc:spChg chg="add mod">
          <ac:chgData name="Emmeline Hoang" userId="928760a5-c910-4448-96a6-0d04fd99efbc" providerId="ADAL" clId="{A9F4CE3D-99CF-473A-852B-D667FAFB84CE}" dt="2021-06-10T01:31:04.958" v="1031" actId="1076"/>
          <ac:spMkLst>
            <pc:docMk/>
            <pc:sldMk cId="3271477354" sldId="6285"/>
            <ac:spMk id="121" creationId="{3100A998-96B3-4012-B47D-DF5A4D2FCCD5}"/>
          </ac:spMkLst>
        </pc:spChg>
        <pc:spChg chg="add mod">
          <ac:chgData name="Emmeline Hoang" userId="928760a5-c910-4448-96a6-0d04fd99efbc" providerId="ADAL" clId="{A9F4CE3D-99CF-473A-852B-D667FAFB84CE}" dt="2021-06-10T01:31:11.947" v="1037" actId="20577"/>
          <ac:spMkLst>
            <pc:docMk/>
            <pc:sldMk cId="3271477354" sldId="6285"/>
            <ac:spMk id="122" creationId="{4F9AAE15-671F-415C-8CE8-6B9CC49D104E}"/>
          </ac:spMkLst>
        </pc:spChg>
        <pc:spChg chg="add mod">
          <ac:chgData name="Emmeline Hoang" userId="928760a5-c910-4448-96a6-0d04fd99efbc" providerId="ADAL" clId="{A9F4CE3D-99CF-473A-852B-D667FAFB84CE}" dt="2021-06-10T01:31:04.958" v="1031" actId="1076"/>
          <ac:spMkLst>
            <pc:docMk/>
            <pc:sldMk cId="3271477354" sldId="6285"/>
            <ac:spMk id="123" creationId="{167BE677-1572-4B6C-AF4E-73025A527EDA}"/>
          </ac:spMkLst>
        </pc:spChg>
        <pc:spChg chg="add mod">
          <ac:chgData name="Emmeline Hoang" userId="928760a5-c910-4448-96a6-0d04fd99efbc" providerId="ADAL" clId="{A9F4CE3D-99CF-473A-852B-D667FAFB84CE}" dt="2021-06-10T01:31:15.050" v="1039" actId="20577"/>
          <ac:spMkLst>
            <pc:docMk/>
            <pc:sldMk cId="3271477354" sldId="6285"/>
            <ac:spMk id="124" creationId="{E67A0982-70B1-4A4D-ABEE-4FACE950C559}"/>
          </ac:spMkLst>
        </pc:spChg>
        <pc:spChg chg="add mod">
          <ac:chgData name="Emmeline Hoang" userId="928760a5-c910-4448-96a6-0d04fd99efbc" providerId="ADAL" clId="{A9F4CE3D-99CF-473A-852B-D667FAFB84CE}" dt="2021-06-10T01:31:04.958" v="1031" actId="1076"/>
          <ac:spMkLst>
            <pc:docMk/>
            <pc:sldMk cId="3271477354" sldId="6285"/>
            <ac:spMk id="125" creationId="{8BA07800-1FC9-48E9-AB8E-8CE165402E4C}"/>
          </ac:spMkLst>
        </pc:spChg>
        <pc:spChg chg="add mod">
          <ac:chgData name="Emmeline Hoang" userId="928760a5-c910-4448-96a6-0d04fd99efbc" providerId="ADAL" clId="{A9F4CE3D-99CF-473A-852B-D667FAFB84CE}" dt="2021-06-10T01:31:19.531" v="1041" actId="20577"/>
          <ac:spMkLst>
            <pc:docMk/>
            <pc:sldMk cId="3271477354" sldId="6285"/>
            <ac:spMk id="126" creationId="{34CAEEFF-27E2-4526-9C30-29E35B5AFF4E}"/>
          </ac:spMkLst>
        </pc:spChg>
        <pc:spChg chg="add mod">
          <ac:chgData name="Emmeline Hoang" userId="928760a5-c910-4448-96a6-0d04fd99efbc" providerId="ADAL" clId="{A9F4CE3D-99CF-473A-852B-D667FAFB84CE}" dt="2021-06-10T01:31:04.958" v="1031" actId="1076"/>
          <ac:spMkLst>
            <pc:docMk/>
            <pc:sldMk cId="3271477354" sldId="6285"/>
            <ac:spMk id="127" creationId="{FB71B3AF-2304-4630-9669-D05F2066B665}"/>
          </ac:spMkLst>
        </pc:spChg>
        <pc:spChg chg="add mod">
          <ac:chgData name="Emmeline Hoang" userId="928760a5-c910-4448-96a6-0d04fd99efbc" providerId="ADAL" clId="{A9F4CE3D-99CF-473A-852B-D667FAFB84CE}" dt="2021-06-10T01:31:34.367" v="1047" actId="20577"/>
          <ac:spMkLst>
            <pc:docMk/>
            <pc:sldMk cId="3271477354" sldId="6285"/>
            <ac:spMk id="128" creationId="{CE4E8E38-5E83-4013-8D29-BABAF5F1B118}"/>
          </ac:spMkLst>
        </pc:spChg>
        <pc:spChg chg="add mod">
          <ac:chgData name="Emmeline Hoang" userId="928760a5-c910-4448-96a6-0d04fd99efbc" providerId="ADAL" clId="{A9F4CE3D-99CF-473A-852B-D667FAFB84CE}" dt="2021-06-10T01:31:30.810" v="1043" actId="1076"/>
          <ac:spMkLst>
            <pc:docMk/>
            <pc:sldMk cId="3271477354" sldId="6285"/>
            <ac:spMk id="129" creationId="{7855F7B2-096F-480E-97E0-20966FBAFAAB}"/>
          </ac:spMkLst>
        </pc:spChg>
        <pc:spChg chg="add mod">
          <ac:chgData name="Emmeline Hoang" userId="928760a5-c910-4448-96a6-0d04fd99efbc" providerId="ADAL" clId="{A9F4CE3D-99CF-473A-852B-D667FAFB84CE}" dt="2021-06-10T01:31:37.312" v="1049" actId="20577"/>
          <ac:spMkLst>
            <pc:docMk/>
            <pc:sldMk cId="3271477354" sldId="6285"/>
            <ac:spMk id="130" creationId="{DA4F7BB1-EBDC-4FDF-9C24-CE6DBCC1C755}"/>
          </ac:spMkLst>
        </pc:spChg>
        <pc:spChg chg="add mod">
          <ac:chgData name="Emmeline Hoang" userId="928760a5-c910-4448-96a6-0d04fd99efbc" providerId="ADAL" clId="{A9F4CE3D-99CF-473A-852B-D667FAFB84CE}" dt="2021-06-10T01:31:30.810" v="1043" actId="1076"/>
          <ac:spMkLst>
            <pc:docMk/>
            <pc:sldMk cId="3271477354" sldId="6285"/>
            <ac:spMk id="131" creationId="{9069021E-B383-4E51-82DD-0315AD67FF9F}"/>
          </ac:spMkLst>
        </pc:spChg>
        <pc:spChg chg="add mod">
          <ac:chgData name="Emmeline Hoang" userId="928760a5-c910-4448-96a6-0d04fd99efbc" providerId="ADAL" clId="{A9F4CE3D-99CF-473A-852B-D667FAFB84CE}" dt="2021-06-10T01:31:40.678" v="1053" actId="20577"/>
          <ac:spMkLst>
            <pc:docMk/>
            <pc:sldMk cId="3271477354" sldId="6285"/>
            <ac:spMk id="132" creationId="{2BE34986-CC33-4856-8445-4040EB383F60}"/>
          </ac:spMkLst>
        </pc:spChg>
        <pc:spChg chg="add mod">
          <ac:chgData name="Emmeline Hoang" userId="928760a5-c910-4448-96a6-0d04fd99efbc" providerId="ADAL" clId="{A9F4CE3D-99CF-473A-852B-D667FAFB84CE}" dt="2021-06-10T01:31:30.810" v="1043" actId="1076"/>
          <ac:spMkLst>
            <pc:docMk/>
            <pc:sldMk cId="3271477354" sldId="6285"/>
            <ac:spMk id="133" creationId="{863CE5EA-AEBC-4B60-B78F-ADD299E70101}"/>
          </ac:spMkLst>
        </pc:spChg>
        <pc:spChg chg="add mod">
          <ac:chgData name="Emmeline Hoang" userId="928760a5-c910-4448-96a6-0d04fd99efbc" providerId="ADAL" clId="{A9F4CE3D-99CF-473A-852B-D667FAFB84CE}" dt="2021-06-10T01:31:45.879" v="1057" actId="20577"/>
          <ac:spMkLst>
            <pc:docMk/>
            <pc:sldMk cId="3271477354" sldId="6285"/>
            <ac:spMk id="134" creationId="{7882E0F3-A63A-41C0-ABBD-76F4BAAD1CC9}"/>
          </ac:spMkLst>
        </pc:spChg>
        <pc:spChg chg="add mod">
          <ac:chgData name="Emmeline Hoang" userId="928760a5-c910-4448-96a6-0d04fd99efbc" providerId="ADAL" clId="{A9F4CE3D-99CF-473A-852B-D667FAFB84CE}" dt="2021-06-10T01:31:30.810" v="1043" actId="1076"/>
          <ac:spMkLst>
            <pc:docMk/>
            <pc:sldMk cId="3271477354" sldId="6285"/>
            <ac:spMk id="135" creationId="{22646A09-F608-47FA-9A6C-313155F693F9}"/>
          </ac:spMkLst>
        </pc:spChg>
        <pc:spChg chg="add mod">
          <ac:chgData name="Emmeline Hoang" userId="928760a5-c910-4448-96a6-0d04fd99efbc" providerId="ADAL" clId="{A9F4CE3D-99CF-473A-852B-D667FAFB84CE}" dt="2021-06-10T01:32:12.313" v="1062" actId="20577"/>
          <ac:spMkLst>
            <pc:docMk/>
            <pc:sldMk cId="3271477354" sldId="6285"/>
            <ac:spMk id="136" creationId="{85A6C607-E433-49AD-9577-7511DE600231}"/>
          </ac:spMkLst>
        </pc:spChg>
        <pc:spChg chg="add mod">
          <ac:chgData name="Emmeline Hoang" userId="928760a5-c910-4448-96a6-0d04fd99efbc" providerId="ADAL" clId="{A9F4CE3D-99CF-473A-852B-D667FAFB84CE}" dt="2021-06-10T01:32:04.553" v="1059" actId="1076"/>
          <ac:spMkLst>
            <pc:docMk/>
            <pc:sldMk cId="3271477354" sldId="6285"/>
            <ac:spMk id="137" creationId="{755FDF0F-EE25-4D2B-A4EA-995461D803D7}"/>
          </ac:spMkLst>
        </pc:spChg>
        <pc:spChg chg="add mod">
          <ac:chgData name="Emmeline Hoang" userId="928760a5-c910-4448-96a6-0d04fd99efbc" providerId="ADAL" clId="{A9F4CE3D-99CF-473A-852B-D667FAFB84CE}" dt="2021-06-10T01:32:15.881" v="1066" actId="20577"/>
          <ac:spMkLst>
            <pc:docMk/>
            <pc:sldMk cId="3271477354" sldId="6285"/>
            <ac:spMk id="138" creationId="{D9A82B37-0307-4622-9413-3E0A2E8DAF3B}"/>
          </ac:spMkLst>
        </pc:spChg>
        <pc:spChg chg="add mod">
          <ac:chgData name="Emmeline Hoang" userId="928760a5-c910-4448-96a6-0d04fd99efbc" providerId="ADAL" clId="{A9F4CE3D-99CF-473A-852B-D667FAFB84CE}" dt="2021-06-10T01:32:04.553" v="1059" actId="1076"/>
          <ac:spMkLst>
            <pc:docMk/>
            <pc:sldMk cId="3271477354" sldId="6285"/>
            <ac:spMk id="139" creationId="{7D7459A6-CED0-4475-96EC-37DBCEC96784}"/>
          </ac:spMkLst>
        </pc:spChg>
        <pc:spChg chg="add del mod">
          <ac:chgData name="Emmeline Hoang" userId="928760a5-c910-4448-96a6-0d04fd99efbc" providerId="ADAL" clId="{A9F4CE3D-99CF-473A-852B-D667FAFB84CE}" dt="2021-06-10T01:32:07.583" v="1060" actId="478"/>
          <ac:spMkLst>
            <pc:docMk/>
            <pc:sldMk cId="3271477354" sldId="6285"/>
            <ac:spMk id="140" creationId="{DDE6D184-0DA7-4F75-AA50-F3A0FDAF05CB}"/>
          </ac:spMkLst>
        </pc:spChg>
        <pc:spChg chg="add del mod">
          <ac:chgData name="Emmeline Hoang" userId="928760a5-c910-4448-96a6-0d04fd99efbc" providerId="ADAL" clId="{A9F4CE3D-99CF-473A-852B-D667FAFB84CE}" dt="2021-06-10T01:32:07.583" v="1060" actId="478"/>
          <ac:spMkLst>
            <pc:docMk/>
            <pc:sldMk cId="3271477354" sldId="6285"/>
            <ac:spMk id="141" creationId="{35F85A48-65E5-4B28-9F28-6C22BDA3E4A7}"/>
          </ac:spMkLst>
        </pc:spChg>
        <pc:spChg chg="add mod">
          <ac:chgData name="Emmeline Hoang" userId="928760a5-c910-4448-96a6-0d04fd99efbc" providerId="ADAL" clId="{A9F4CE3D-99CF-473A-852B-D667FAFB84CE}" dt="2021-06-10T01:32:19.143" v="1068" actId="20577"/>
          <ac:spMkLst>
            <pc:docMk/>
            <pc:sldMk cId="3271477354" sldId="6285"/>
            <ac:spMk id="142" creationId="{2A431453-7E48-4D4C-8EB9-6F6210BCAC29}"/>
          </ac:spMkLst>
        </pc:spChg>
        <pc:spChg chg="add mod">
          <ac:chgData name="Emmeline Hoang" userId="928760a5-c910-4448-96a6-0d04fd99efbc" providerId="ADAL" clId="{A9F4CE3D-99CF-473A-852B-D667FAFB84CE}" dt="2021-06-10T01:32:04.553" v="1059" actId="1076"/>
          <ac:spMkLst>
            <pc:docMk/>
            <pc:sldMk cId="3271477354" sldId="6285"/>
            <ac:spMk id="143" creationId="{53999CF6-0108-459D-AFA5-C1D4FBEDE275}"/>
          </ac:spMkLst>
        </pc:spChg>
        <pc:spChg chg="add mod">
          <ac:chgData name="Emmeline Hoang" userId="928760a5-c910-4448-96a6-0d04fd99efbc" providerId="ADAL" clId="{A9F4CE3D-99CF-473A-852B-D667FAFB84CE}" dt="2021-06-10T01:32:41.884" v="1073" actId="20577"/>
          <ac:spMkLst>
            <pc:docMk/>
            <pc:sldMk cId="3271477354" sldId="6285"/>
            <ac:spMk id="144" creationId="{8955B18F-C0C0-471D-BD4B-E7586CD69E75}"/>
          </ac:spMkLst>
        </pc:spChg>
        <pc:spChg chg="add mod">
          <ac:chgData name="Emmeline Hoang" userId="928760a5-c910-4448-96a6-0d04fd99efbc" providerId="ADAL" clId="{A9F4CE3D-99CF-473A-852B-D667FAFB84CE}" dt="2021-06-10T01:32:37.559" v="1070" actId="1076"/>
          <ac:spMkLst>
            <pc:docMk/>
            <pc:sldMk cId="3271477354" sldId="6285"/>
            <ac:spMk id="145" creationId="{50494E29-F4DB-4635-8B7D-615252337C93}"/>
          </ac:spMkLst>
        </pc:spChg>
        <pc:spChg chg="add mod">
          <ac:chgData name="Emmeline Hoang" userId="928760a5-c910-4448-96a6-0d04fd99efbc" providerId="ADAL" clId="{A9F4CE3D-99CF-473A-852B-D667FAFB84CE}" dt="2021-06-10T01:32:45.112" v="1075" actId="20577"/>
          <ac:spMkLst>
            <pc:docMk/>
            <pc:sldMk cId="3271477354" sldId="6285"/>
            <ac:spMk id="146" creationId="{941A3FEA-3408-4F34-A8EB-0251C86BE7E0}"/>
          </ac:spMkLst>
        </pc:spChg>
        <pc:spChg chg="add mod">
          <ac:chgData name="Emmeline Hoang" userId="928760a5-c910-4448-96a6-0d04fd99efbc" providerId="ADAL" clId="{A9F4CE3D-99CF-473A-852B-D667FAFB84CE}" dt="2021-06-10T01:32:37.559" v="1070" actId="1076"/>
          <ac:spMkLst>
            <pc:docMk/>
            <pc:sldMk cId="3271477354" sldId="6285"/>
            <ac:spMk id="147" creationId="{224C1D71-8387-4934-8E0F-A2049A0CEBB1}"/>
          </ac:spMkLst>
        </pc:spChg>
        <pc:spChg chg="add mod">
          <ac:chgData name="Emmeline Hoang" userId="928760a5-c910-4448-96a6-0d04fd99efbc" providerId="ADAL" clId="{A9F4CE3D-99CF-473A-852B-D667FAFB84CE}" dt="2021-06-10T01:32:47.907" v="1076" actId="20577"/>
          <ac:spMkLst>
            <pc:docMk/>
            <pc:sldMk cId="3271477354" sldId="6285"/>
            <ac:spMk id="148" creationId="{C9605B0E-BDD3-4050-84D5-2EA76BA144E8}"/>
          </ac:spMkLst>
        </pc:spChg>
        <pc:spChg chg="add mod">
          <ac:chgData name="Emmeline Hoang" userId="928760a5-c910-4448-96a6-0d04fd99efbc" providerId="ADAL" clId="{A9F4CE3D-99CF-473A-852B-D667FAFB84CE}" dt="2021-06-10T01:32:37.559" v="1070" actId="1076"/>
          <ac:spMkLst>
            <pc:docMk/>
            <pc:sldMk cId="3271477354" sldId="6285"/>
            <ac:spMk id="149" creationId="{EA2BFC7E-8ED3-47F8-96A1-FA60E733BB58}"/>
          </ac:spMkLst>
        </pc:spChg>
        <pc:spChg chg="add mod">
          <ac:chgData name="Emmeline Hoang" userId="928760a5-c910-4448-96a6-0d04fd99efbc" providerId="ADAL" clId="{A9F4CE3D-99CF-473A-852B-D667FAFB84CE}" dt="2021-06-10T01:32:50.479" v="1077" actId="20577"/>
          <ac:spMkLst>
            <pc:docMk/>
            <pc:sldMk cId="3271477354" sldId="6285"/>
            <ac:spMk id="150" creationId="{095A8240-1F3E-4843-8AA3-B8EA1E7A7BB7}"/>
          </ac:spMkLst>
        </pc:spChg>
        <pc:spChg chg="add mod">
          <ac:chgData name="Emmeline Hoang" userId="928760a5-c910-4448-96a6-0d04fd99efbc" providerId="ADAL" clId="{A9F4CE3D-99CF-473A-852B-D667FAFB84CE}" dt="2021-06-10T01:32:37.559" v="1070" actId="1076"/>
          <ac:spMkLst>
            <pc:docMk/>
            <pc:sldMk cId="3271477354" sldId="6285"/>
            <ac:spMk id="151" creationId="{2990F383-294D-4C78-95E5-60926739C582}"/>
          </ac:spMkLst>
        </pc:spChg>
        <pc:spChg chg="add mod">
          <ac:chgData name="Emmeline Hoang" userId="928760a5-c910-4448-96a6-0d04fd99efbc" providerId="ADAL" clId="{A9F4CE3D-99CF-473A-852B-D667FAFB84CE}" dt="2021-06-10T01:33:46.858" v="1081" actId="20577"/>
          <ac:spMkLst>
            <pc:docMk/>
            <pc:sldMk cId="3271477354" sldId="6285"/>
            <ac:spMk id="152" creationId="{62C7938D-6335-4300-9971-72314484AB08}"/>
          </ac:spMkLst>
        </pc:spChg>
        <pc:spChg chg="add mod">
          <ac:chgData name="Emmeline Hoang" userId="928760a5-c910-4448-96a6-0d04fd99efbc" providerId="ADAL" clId="{A9F4CE3D-99CF-473A-852B-D667FAFB84CE}" dt="2021-06-10T01:33:44.413" v="1080" actId="1076"/>
          <ac:spMkLst>
            <pc:docMk/>
            <pc:sldMk cId="3271477354" sldId="6285"/>
            <ac:spMk id="153" creationId="{2EFD45D8-91A1-45F9-8EBA-D884EFD9945E}"/>
          </ac:spMkLst>
        </pc:spChg>
        <pc:spChg chg="add mod">
          <ac:chgData name="Emmeline Hoang" userId="928760a5-c910-4448-96a6-0d04fd99efbc" providerId="ADAL" clId="{A9F4CE3D-99CF-473A-852B-D667FAFB84CE}" dt="2021-06-10T01:33:55.625" v="1084" actId="20577"/>
          <ac:spMkLst>
            <pc:docMk/>
            <pc:sldMk cId="3271477354" sldId="6285"/>
            <ac:spMk id="154" creationId="{AB37ABEA-A186-4F49-A57B-B49DEF1FDC85}"/>
          </ac:spMkLst>
        </pc:spChg>
        <pc:spChg chg="add mod">
          <ac:chgData name="Emmeline Hoang" userId="928760a5-c910-4448-96a6-0d04fd99efbc" providerId="ADAL" clId="{A9F4CE3D-99CF-473A-852B-D667FAFB84CE}" dt="2021-06-10T01:33:53.419" v="1083" actId="1076"/>
          <ac:spMkLst>
            <pc:docMk/>
            <pc:sldMk cId="3271477354" sldId="6285"/>
            <ac:spMk id="155" creationId="{B19A7FB2-4581-4B0E-BEBA-A33506C56C86}"/>
          </ac:spMkLst>
        </pc:spChg>
        <pc:spChg chg="add mod">
          <ac:chgData name="Emmeline Hoang" userId="928760a5-c910-4448-96a6-0d04fd99efbc" providerId="ADAL" clId="{A9F4CE3D-99CF-473A-852B-D667FAFB84CE}" dt="2021-06-10T01:34:03.266" v="1087" actId="20577"/>
          <ac:spMkLst>
            <pc:docMk/>
            <pc:sldMk cId="3271477354" sldId="6285"/>
            <ac:spMk id="156" creationId="{1B0D003D-EC98-473F-A46A-F0BEEDAEA5FB}"/>
          </ac:spMkLst>
        </pc:spChg>
        <pc:spChg chg="add mod">
          <ac:chgData name="Emmeline Hoang" userId="928760a5-c910-4448-96a6-0d04fd99efbc" providerId="ADAL" clId="{A9F4CE3D-99CF-473A-852B-D667FAFB84CE}" dt="2021-06-10T01:34:00.389" v="1086" actId="1076"/>
          <ac:spMkLst>
            <pc:docMk/>
            <pc:sldMk cId="3271477354" sldId="6285"/>
            <ac:spMk id="157" creationId="{F0B85C9B-1F04-4ADD-9367-50B1208958E3}"/>
          </ac:spMkLst>
        </pc:spChg>
        <pc:spChg chg="add mod">
          <ac:chgData name="Emmeline Hoang" userId="928760a5-c910-4448-96a6-0d04fd99efbc" providerId="ADAL" clId="{A9F4CE3D-99CF-473A-852B-D667FAFB84CE}" dt="2021-06-10T01:34:11.695" v="1091" actId="20577"/>
          <ac:spMkLst>
            <pc:docMk/>
            <pc:sldMk cId="3271477354" sldId="6285"/>
            <ac:spMk id="158" creationId="{A4D5F1BB-097B-4C66-9EBB-2154130F0F83}"/>
          </ac:spMkLst>
        </pc:spChg>
        <pc:spChg chg="add mod">
          <ac:chgData name="Emmeline Hoang" userId="928760a5-c910-4448-96a6-0d04fd99efbc" providerId="ADAL" clId="{A9F4CE3D-99CF-473A-852B-D667FAFB84CE}" dt="2021-06-10T01:34:07.383" v="1089" actId="1076"/>
          <ac:spMkLst>
            <pc:docMk/>
            <pc:sldMk cId="3271477354" sldId="6285"/>
            <ac:spMk id="159" creationId="{B09EEE1B-2817-48E1-801E-2C531A8ECA78}"/>
          </ac:spMkLst>
        </pc:spChg>
        <pc:graphicFrameChg chg="mod modGraphic">
          <ac:chgData name="Emmeline Hoang" userId="928760a5-c910-4448-96a6-0d04fd99efbc" providerId="ADAL" clId="{A9F4CE3D-99CF-473A-852B-D667FAFB84CE}" dt="2021-06-10T01:07:51.505" v="894" actId="20577"/>
          <ac:graphicFrameMkLst>
            <pc:docMk/>
            <pc:sldMk cId="3271477354" sldId="6285"/>
            <ac:graphicFrameMk id="45" creationId="{1D998B00-79E8-4D91-B78E-1EA83502FD65}"/>
          </ac:graphicFrameMkLst>
        </pc:graphicFrameChg>
      </pc:sldChg>
      <pc:sldChg chg="addSp delSp modSp mod">
        <pc:chgData name="Emmeline Hoang" userId="928760a5-c910-4448-96a6-0d04fd99efbc" providerId="ADAL" clId="{A9F4CE3D-99CF-473A-852B-D667FAFB84CE}" dt="2021-06-10T06:06:52.510" v="1293" actId="207"/>
        <pc:sldMkLst>
          <pc:docMk/>
          <pc:sldMk cId="292850854" sldId="6286"/>
        </pc:sldMkLst>
        <pc:spChg chg="del">
          <ac:chgData name="Emmeline Hoang" userId="928760a5-c910-4448-96a6-0d04fd99efbc" providerId="ADAL" clId="{A9F4CE3D-99CF-473A-852B-D667FAFB84CE}" dt="2021-06-10T01:51:04.206" v="1216" actId="478"/>
          <ac:spMkLst>
            <pc:docMk/>
            <pc:sldMk cId="292850854" sldId="6286"/>
            <ac:spMk id="20" creationId="{BF000EAB-DF8D-46E2-B94C-BC717B7138EB}"/>
          </ac:spMkLst>
        </pc:spChg>
        <pc:spChg chg="mod">
          <ac:chgData name="Emmeline Hoang" userId="928760a5-c910-4448-96a6-0d04fd99efbc" providerId="ADAL" clId="{A9F4CE3D-99CF-473A-852B-D667FAFB84CE}" dt="2021-06-10T01:50:48.787" v="1213" actId="1076"/>
          <ac:spMkLst>
            <pc:docMk/>
            <pc:sldMk cId="292850854" sldId="6286"/>
            <ac:spMk id="23" creationId="{1087E8D4-9508-4D7F-B5C2-2C99D61DC5A4}"/>
          </ac:spMkLst>
        </pc:spChg>
        <pc:spChg chg="mod">
          <ac:chgData name="Emmeline Hoang" userId="928760a5-c910-4448-96a6-0d04fd99efbc" providerId="ADAL" clId="{A9F4CE3D-99CF-473A-852B-D667FAFB84CE}" dt="2021-06-10T01:49:47.594" v="1197" actId="20577"/>
          <ac:spMkLst>
            <pc:docMk/>
            <pc:sldMk cId="292850854" sldId="6286"/>
            <ac:spMk id="25" creationId="{B497B586-0F31-4B23-A778-4C5DFE29EEF1}"/>
          </ac:spMkLst>
        </pc:spChg>
        <pc:spChg chg="mod">
          <ac:chgData name="Emmeline Hoang" userId="928760a5-c910-4448-96a6-0d04fd99efbc" providerId="ADAL" clId="{A9F4CE3D-99CF-473A-852B-D667FAFB84CE}" dt="2021-06-10T01:50:17.913" v="1209" actId="1036"/>
          <ac:spMkLst>
            <pc:docMk/>
            <pc:sldMk cId="292850854" sldId="6286"/>
            <ac:spMk id="27" creationId="{E09173AD-9F20-4E1E-8164-68BB225E55B4}"/>
          </ac:spMkLst>
        </pc:spChg>
        <pc:spChg chg="del">
          <ac:chgData name="Emmeline Hoang" userId="928760a5-c910-4448-96a6-0d04fd99efbc" providerId="ADAL" clId="{A9F4CE3D-99CF-473A-852B-D667FAFB84CE}" dt="2021-06-10T01:49:56.461" v="1198" actId="478"/>
          <ac:spMkLst>
            <pc:docMk/>
            <pc:sldMk cId="292850854" sldId="6286"/>
            <ac:spMk id="28" creationId="{A2BA4C2A-C220-4942-8BE3-FC74DA4CC4A0}"/>
          </ac:spMkLst>
        </pc:spChg>
        <pc:spChg chg="mod">
          <ac:chgData name="Emmeline Hoang" userId="928760a5-c910-4448-96a6-0d04fd99efbc" providerId="ADAL" clId="{A9F4CE3D-99CF-473A-852B-D667FAFB84CE}" dt="2021-06-10T01:49:25.338" v="1190" actId="1037"/>
          <ac:spMkLst>
            <pc:docMk/>
            <pc:sldMk cId="292850854" sldId="6286"/>
            <ac:spMk id="29" creationId="{862D30E4-6E86-43F1-8C7D-66977D153C4D}"/>
          </ac:spMkLst>
        </pc:spChg>
        <pc:spChg chg="del">
          <ac:chgData name="Emmeline Hoang" userId="928760a5-c910-4448-96a6-0d04fd99efbc" providerId="ADAL" clId="{A9F4CE3D-99CF-473A-852B-D667FAFB84CE}" dt="2021-06-10T01:51:04.206" v="1216" actId="478"/>
          <ac:spMkLst>
            <pc:docMk/>
            <pc:sldMk cId="292850854" sldId="6286"/>
            <ac:spMk id="32" creationId="{AA0E8B40-8F39-423B-9DFB-1BB2A8EFEDBD}"/>
          </ac:spMkLst>
        </pc:spChg>
        <pc:spChg chg="del">
          <ac:chgData name="Emmeline Hoang" userId="928760a5-c910-4448-96a6-0d04fd99efbc" providerId="ADAL" clId="{A9F4CE3D-99CF-473A-852B-D667FAFB84CE}" dt="2021-06-10T01:50:34.085" v="1211" actId="478"/>
          <ac:spMkLst>
            <pc:docMk/>
            <pc:sldMk cId="292850854" sldId="6286"/>
            <ac:spMk id="33" creationId="{F13EA5CB-3373-4BE4-9B04-6D6E57A46D84}"/>
          </ac:spMkLst>
        </pc:spChg>
        <pc:spChg chg="del">
          <ac:chgData name="Emmeline Hoang" userId="928760a5-c910-4448-96a6-0d04fd99efbc" providerId="ADAL" clId="{A9F4CE3D-99CF-473A-852B-D667FAFB84CE}" dt="2021-06-10T01:49:59.381" v="1199" actId="478"/>
          <ac:spMkLst>
            <pc:docMk/>
            <pc:sldMk cId="292850854" sldId="6286"/>
            <ac:spMk id="34" creationId="{A9AA457B-2E53-4D4C-A513-DE176C917FBB}"/>
          </ac:spMkLst>
        </pc:spChg>
        <pc:spChg chg="mod">
          <ac:chgData name="Emmeline Hoang" userId="928760a5-c910-4448-96a6-0d04fd99efbc" providerId="ADAL" clId="{A9F4CE3D-99CF-473A-852B-D667FAFB84CE}" dt="2021-06-10T06:06:41.009" v="1292" actId="20577"/>
          <ac:spMkLst>
            <pc:docMk/>
            <pc:sldMk cId="292850854" sldId="6286"/>
            <ac:spMk id="47" creationId="{CCD74B5A-D255-45A1-A812-37F1DDECA3FC}"/>
          </ac:spMkLst>
        </pc:spChg>
        <pc:spChg chg="mod">
          <ac:chgData name="Emmeline Hoang" userId="928760a5-c910-4448-96a6-0d04fd99efbc" providerId="ADAL" clId="{A9F4CE3D-99CF-473A-852B-D667FAFB84CE}" dt="2021-06-10T06:06:29.845" v="1289" actId="1038"/>
          <ac:spMkLst>
            <pc:docMk/>
            <pc:sldMk cId="292850854" sldId="6286"/>
            <ac:spMk id="48" creationId="{FD0CD69C-6656-412C-8C8A-A7DD8A395AE4}"/>
          </ac:spMkLst>
        </pc:spChg>
        <pc:spChg chg="mod">
          <ac:chgData name="Emmeline Hoang" userId="928760a5-c910-4448-96a6-0d04fd99efbc" providerId="ADAL" clId="{A9F4CE3D-99CF-473A-852B-D667FAFB84CE}" dt="2021-06-10T06:03:03.430" v="1236" actId="20577"/>
          <ac:spMkLst>
            <pc:docMk/>
            <pc:sldMk cId="292850854" sldId="6286"/>
            <ac:spMk id="49" creationId="{D2556870-ECD7-436E-B673-7C96CC622963}"/>
          </ac:spMkLst>
        </pc:spChg>
        <pc:spChg chg="mod">
          <ac:chgData name="Emmeline Hoang" userId="928760a5-c910-4448-96a6-0d04fd99efbc" providerId="ADAL" clId="{A9F4CE3D-99CF-473A-852B-D667FAFB84CE}" dt="2021-06-10T06:02:56.640" v="1232" actId="1076"/>
          <ac:spMkLst>
            <pc:docMk/>
            <pc:sldMk cId="292850854" sldId="6286"/>
            <ac:spMk id="50" creationId="{F27BAC54-23BE-4CEF-B53C-94DA68F29CCD}"/>
          </ac:spMkLst>
        </pc:spChg>
        <pc:spChg chg="del">
          <ac:chgData name="Emmeline Hoang" userId="928760a5-c910-4448-96a6-0d04fd99efbc" providerId="ADAL" clId="{A9F4CE3D-99CF-473A-852B-D667FAFB84CE}" dt="2021-06-10T01:50:13.173" v="1202" actId="478"/>
          <ac:spMkLst>
            <pc:docMk/>
            <pc:sldMk cId="292850854" sldId="6286"/>
            <ac:spMk id="51" creationId="{1878E649-22EE-4EBB-AC3F-889BD3C49F03}"/>
          </ac:spMkLst>
        </pc:spChg>
        <pc:spChg chg="del">
          <ac:chgData name="Emmeline Hoang" userId="928760a5-c910-4448-96a6-0d04fd99efbc" providerId="ADAL" clId="{A9F4CE3D-99CF-473A-852B-D667FAFB84CE}" dt="2021-06-10T01:50:13.173" v="1202" actId="478"/>
          <ac:spMkLst>
            <pc:docMk/>
            <pc:sldMk cId="292850854" sldId="6286"/>
            <ac:spMk id="52" creationId="{37BFB1A7-94DB-4A85-8E82-A01242222EAB}"/>
          </ac:spMkLst>
        </pc:spChg>
        <pc:spChg chg="del">
          <ac:chgData name="Emmeline Hoang" userId="928760a5-c910-4448-96a6-0d04fd99efbc" providerId="ADAL" clId="{A9F4CE3D-99CF-473A-852B-D667FAFB84CE}" dt="2021-06-10T06:03:08.256" v="1237" actId="478"/>
          <ac:spMkLst>
            <pc:docMk/>
            <pc:sldMk cId="292850854" sldId="6286"/>
            <ac:spMk id="53" creationId="{9C989840-6872-49B2-BABF-9CDFB490BE44}"/>
          </ac:spMkLst>
        </pc:spChg>
        <pc:spChg chg="del">
          <ac:chgData name="Emmeline Hoang" userId="928760a5-c910-4448-96a6-0d04fd99efbc" providerId="ADAL" clId="{A9F4CE3D-99CF-473A-852B-D667FAFB84CE}" dt="2021-06-10T06:03:08.256" v="1237" actId="478"/>
          <ac:spMkLst>
            <pc:docMk/>
            <pc:sldMk cId="292850854" sldId="6286"/>
            <ac:spMk id="54" creationId="{6A51CF7E-B542-4117-8828-20CC73BD65D9}"/>
          </ac:spMkLst>
        </pc:spChg>
        <pc:spChg chg="del">
          <ac:chgData name="Emmeline Hoang" userId="928760a5-c910-4448-96a6-0d04fd99efbc" providerId="ADAL" clId="{A9F4CE3D-99CF-473A-852B-D667FAFB84CE}" dt="2021-06-10T06:05:32.755" v="1271" actId="478"/>
          <ac:spMkLst>
            <pc:docMk/>
            <pc:sldMk cId="292850854" sldId="6286"/>
            <ac:spMk id="55" creationId="{6E1FC7AE-9CCA-4CC2-8602-C740B0ADABF4}"/>
          </ac:spMkLst>
        </pc:spChg>
        <pc:spChg chg="del">
          <ac:chgData name="Emmeline Hoang" userId="928760a5-c910-4448-96a6-0d04fd99efbc" providerId="ADAL" clId="{A9F4CE3D-99CF-473A-852B-D667FAFB84CE}" dt="2021-06-10T06:05:32.755" v="1271" actId="478"/>
          <ac:spMkLst>
            <pc:docMk/>
            <pc:sldMk cId="292850854" sldId="6286"/>
            <ac:spMk id="56" creationId="{08C3E811-9E07-4EE5-A164-69701B3AE430}"/>
          </ac:spMkLst>
        </pc:spChg>
        <pc:spChg chg="del">
          <ac:chgData name="Emmeline Hoang" userId="928760a5-c910-4448-96a6-0d04fd99efbc" providerId="ADAL" clId="{A9F4CE3D-99CF-473A-852B-D667FAFB84CE}" dt="2021-06-10T06:05:36.331" v="1272" actId="478"/>
          <ac:spMkLst>
            <pc:docMk/>
            <pc:sldMk cId="292850854" sldId="6286"/>
            <ac:spMk id="57" creationId="{1C94F132-F4F5-4124-A211-9AC944B9C1AC}"/>
          </ac:spMkLst>
        </pc:spChg>
        <pc:spChg chg="del">
          <ac:chgData name="Emmeline Hoang" userId="928760a5-c910-4448-96a6-0d04fd99efbc" providerId="ADAL" clId="{A9F4CE3D-99CF-473A-852B-D667FAFB84CE}" dt="2021-06-10T06:05:46.539" v="1273" actId="478"/>
          <ac:spMkLst>
            <pc:docMk/>
            <pc:sldMk cId="292850854" sldId="6286"/>
            <ac:spMk id="58" creationId="{E8C6F523-812C-42D1-A70D-5FD829BE938F}"/>
          </ac:spMkLst>
        </pc:spChg>
        <pc:spChg chg="del">
          <ac:chgData name="Emmeline Hoang" userId="928760a5-c910-4448-96a6-0d04fd99efbc" providerId="ADAL" clId="{A9F4CE3D-99CF-473A-852B-D667FAFB84CE}" dt="2021-06-10T06:05:46.539" v="1273" actId="478"/>
          <ac:spMkLst>
            <pc:docMk/>
            <pc:sldMk cId="292850854" sldId="6286"/>
            <ac:spMk id="59" creationId="{47F3100E-8A6B-4303-B791-CE15B33CEF2A}"/>
          </ac:spMkLst>
        </pc:spChg>
        <pc:spChg chg="del">
          <ac:chgData name="Emmeline Hoang" userId="928760a5-c910-4448-96a6-0d04fd99efbc" providerId="ADAL" clId="{A9F4CE3D-99CF-473A-852B-D667FAFB84CE}" dt="2021-06-10T06:05:48.220" v="1274" actId="478"/>
          <ac:spMkLst>
            <pc:docMk/>
            <pc:sldMk cId="292850854" sldId="6286"/>
            <ac:spMk id="60" creationId="{10C24BC4-88C9-4FFD-8E3F-740D0968D58F}"/>
          </ac:spMkLst>
        </pc:spChg>
        <pc:spChg chg="mod">
          <ac:chgData name="Emmeline Hoang" userId="928760a5-c910-4448-96a6-0d04fd99efbc" providerId="ADAL" clId="{A9F4CE3D-99CF-473A-852B-D667FAFB84CE}" dt="2021-06-10T06:05:02.243" v="1265" actId="20577"/>
          <ac:spMkLst>
            <pc:docMk/>
            <pc:sldMk cId="292850854" sldId="6286"/>
            <ac:spMk id="62" creationId="{5D030F05-143E-48D3-BB2E-79863B1A0BF2}"/>
          </ac:spMkLst>
        </pc:spChg>
        <pc:spChg chg="mod">
          <ac:chgData name="Emmeline Hoang" userId="928760a5-c910-4448-96a6-0d04fd99efbc" providerId="ADAL" clId="{A9F4CE3D-99CF-473A-852B-D667FAFB84CE}" dt="2021-06-10T06:04:37.021" v="1257" actId="1038"/>
          <ac:spMkLst>
            <pc:docMk/>
            <pc:sldMk cId="292850854" sldId="6286"/>
            <ac:spMk id="63" creationId="{768C7950-4931-4230-9141-5A2BA742420D}"/>
          </ac:spMkLst>
        </pc:spChg>
        <pc:spChg chg="mod">
          <ac:chgData name="Emmeline Hoang" userId="928760a5-c910-4448-96a6-0d04fd99efbc" providerId="ADAL" clId="{A9F4CE3D-99CF-473A-852B-D667FAFB84CE}" dt="2021-06-10T01:50:36.963" v="1212" actId="1076"/>
          <ac:spMkLst>
            <pc:docMk/>
            <pc:sldMk cId="292850854" sldId="6286"/>
            <ac:spMk id="64" creationId="{2B1BE187-134A-47A6-B777-852A8878F726}"/>
          </ac:spMkLst>
        </pc:spChg>
        <pc:spChg chg="del">
          <ac:chgData name="Emmeline Hoang" userId="928760a5-c910-4448-96a6-0d04fd99efbc" providerId="ADAL" clId="{A9F4CE3D-99CF-473A-852B-D667FAFB84CE}" dt="2021-06-10T06:03:59.645" v="1246" actId="478"/>
          <ac:spMkLst>
            <pc:docMk/>
            <pc:sldMk cId="292850854" sldId="6286"/>
            <ac:spMk id="65" creationId="{6523085F-1370-4682-A2F9-0606320188AE}"/>
          </ac:spMkLst>
        </pc:spChg>
        <pc:spChg chg="del">
          <ac:chgData name="Emmeline Hoang" userId="928760a5-c910-4448-96a6-0d04fd99efbc" providerId="ADAL" clId="{A9F4CE3D-99CF-473A-852B-D667FAFB84CE}" dt="2021-06-10T06:03:59.645" v="1246" actId="478"/>
          <ac:spMkLst>
            <pc:docMk/>
            <pc:sldMk cId="292850854" sldId="6286"/>
            <ac:spMk id="66" creationId="{83307465-8E9C-4F67-B23B-142646CDFEA5}"/>
          </ac:spMkLst>
        </pc:spChg>
        <pc:spChg chg="del">
          <ac:chgData name="Emmeline Hoang" userId="928760a5-c910-4448-96a6-0d04fd99efbc" providerId="ADAL" clId="{A9F4CE3D-99CF-473A-852B-D667FAFB84CE}" dt="2021-06-10T06:04:06.580" v="1247" actId="478"/>
          <ac:spMkLst>
            <pc:docMk/>
            <pc:sldMk cId="292850854" sldId="6286"/>
            <ac:spMk id="67" creationId="{EFA9BB0B-94B1-4B1D-894E-F01A14A19A5C}"/>
          </ac:spMkLst>
        </pc:spChg>
        <pc:spChg chg="del">
          <ac:chgData name="Emmeline Hoang" userId="928760a5-c910-4448-96a6-0d04fd99efbc" providerId="ADAL" clId="{A9F4CE3D-99CF-473A-852B-D667FAFB84CE}" dt="2021-06-10T06:04:12.320" v="1248" actId="478"/>
          <ac:spMkLst>
            <pc:docMk/>
            <pc:sldMk cId="292850854" sldId="6286"/>
            <ac:spMk id="68" creationId="{E1FF426A-05E6-4CAE-A8D5-1A793EBE0191}"/>
          </ac:spMkLst>
        </pc:spChg>
        <pc:spChg chg="mod">
          <ac:chgData name="Emmeline Hoang" userId="928760a5-c910-4448-96a6-0d04fd99efbc" providerId="ADAL" clId="{A9F4CE3D-99CF-473A-852B-D667FAFB84CE}" dt="2021-06-10T06:04:16.510" v="1251" actId="20577"/>
          <ac:spMkLst>
            <pc:docMk/>
            <pc:sldMk cId="292850854" sldId="6286"/>
            <ac:spMk id="69" creationId="{6F79F036-9DBC-4555-955E-F8C8B46DE35C}"/>
          </ac:spMkLst>
        </pc:spChg>
        <pc:spChg chg="del">
          <ac:chgData name="Emmeline Hoang" userId="928760a5-c910-4448-96a6-0d04fd99efbc" providerId="ADAL" clId="{A9F4CE3D-99CF-473A-852B-D667FAFB84CE}" dt="2021-06-10T06:04:20.220" v="1252" actId="478"/>
          <ac:spMkLst>
            <pc:docMk/>
            <pc:sldMk cId="292850854" sldId="6286"/>
            <ac:spMk id="71" creationId="{E33A5372-572A-4CF6-B7C2-44E0917307F8}"/>
          </ac:spMkLst>
        </pc:spChg>
        <pc:spChg chg="del">
          <ac:chgData name="Emmeline Hoang" userId="928760a5-c910-4448-96a6-0d04fd99efbc" providerId="ADAL" clId="{A9F4CE3D-99CF-473A-852B-D667FAFB84CE}" dt="2021-06-10T06:04:20.220" v="1252" actId="478"/>
          <ac:spMkLst>
            <pc:docMk/>
            <pc:sldMk cId="292850854" sldId="6286"/>
            <ac:spMk id="72" creationId="{2DC49EF7-B144-4979-9D44-2129928156D7}"/>
          </ac:spMkLst>
        </pc:spChg>
        <pc:spChg chg="mod">
          <ac:chgData name="Emmeline Hoang" userId="928760a5-c910-4448-96a6-0d04fd99efbc" providerId="ADAL" clId="{A9F4CE3D-99CF-473A-852B-D667FAFB84CE}" dt="2021-06-10T06:02:05.310" v="1227" actId="20577"/>
          <ac:spMkLst>
            <pc:docMk/>
            <pc:sldMk cId="292850854" sldId="6286"/>
            <ac:spMk id="73" creationId="{5A1C1AD7-0222-446D-AC28-1768A6642B65}"/>
          </ac:spMkLst>
        </pc:spChg>
        <pc:spChg chg="mod">
          <ac:chgData name="Emmeline Hoang" userId="928760a5-c910-4448-96a6-0d04fd99efbc" providerId="ADAL" clId="{A9F4CE3D-99CF-473A-852B-D667FAFB84CE}" dt="2021-06-10T06:02:03.325" v="1224" actId="1076"/>
          <ac:spMkLst>
            <pc:docMk/>
            <pc:sldMk cId="292850854" sldId="6286"/>
            <ac:spMk id="74" creationId="{5CDDB303-0C91-4C1A-A9AF-1415FAABFB1C}"/>
          </ac:spMkLst>
        </pc:spChg>
        <pc:spChg chg="del">
          <ac:chgData name="Emmeline Hoang" userId="928760a5-c910-4448-96a6-0d04fd99efbc" providerId="ADAL" clId="{A9F4CE3D-99CF-473A-852B-D667FAFB84CE}" dt="2021-06-10T06:02:18.120" v="1228" actId="478"/>
          <ac:spMkLst>
            <pc:docMk/>
            <pc:sldMk cId="292850854" sldId="6286"/>
            <ac:spMk id="75" creationId="{F2110693-4377-4372-AF0C-207038256389}"/>
          </ac:spMkLst>
        </pc:spChg>
        <pc:spChg chg="del">
          <ac:chgData name="Emmeline Hoang" userId="928760a5-c910-4448-96a6-0d04fd99efbc" providerId="ADAL" clId="{A9F4CE3D-99CF-473A-852B-D667FAFB84CE}" dt="2021-06-10T06:02:18.120" v="1228" actId="478"/>
          <ac:spMkLst>
            <pc:docMk/>
            <pc:sldMk cId="292850854" sldId="6286"/>
            <ac:spMk id="76" creationId="{4356C438-7D82-471D-A4CA-350364F5E13F}"/>
          </ac:spMkLst>
        </pc:spChg>
        <pc:spChg chg="del">
          <ac:chgData name="Emmeline Hoang" userId="928760a5-c910-4448-96a6-0d04fd99efbc" providerId="ADAL" clId="{A9F4CE3D-99CF-473A-852B-D667FAFB84CE}" dt="2021-06-10T06:02:18.120" v="1228" actId="478"/>
          <ac:spMkLst>
            <pc:docMk/>
            <pc:sldMk cId="292850854" sldId="6286"/>
            <ac:spMk id="77" creationId="{2533CAB3-0BC4-45E0-B914-DE75A4D1EB23}"/>
          </ac:spMkLst>
        </pc:spChg>
        <pc:spChg chg="del">
          <ac:chgData name="Emmeline Hoang" userId="928760a5-c910-4448-96a6-0d04fd99efbc" providerId="ADAL" clId="{A9F4CE3D-99CF-473A-852B-D667FAFB84CE}" dt="2021-06-10T06:02:27.701" v="1230" actId="478"/>
          <ac:spMkLst>
            <pc:docMk/>
            <pc:sldMk cId="292850854" sldId="6286"/>
            <ac:spMk id="78" creationId="{7A00AB73-8F6E-4A9E-9D1F-BC68A5CD834B}"/>
          </ac:spMkLst>
        </pc:spChg>
        <pc:spChg chg="del">
          <ac:chgData name="Emmeline Hoang" userId="928760a5-c910-4448-96a6-0d04fd99efbc" providerId="ADAL" clId="{A9F4CE3D-99CF-473A-852B-D667FAFB84CE}" dt="2021-06-10T01:49:38.070" v="1193" actId="478"/>
          <ac:spMkLst>
            <pc:docMk/>
            <pc:sldMk cId="292850854" sldId="6286"/>
            <ac:spMk id="79" creationId="{11E1D9C4-1368-4A08-AEE6-1D85B627F64A}"/>
          </ac:spMkLst>
        </pc:spChg>
        <pc:spChg chg="del">
          <ac:chgData name="Emmeline Hoang" userId="928760a5-c910-4448-96a6-0d04fd99efbc" providerId="ADAL" clId="{A9F4CE3D-99CF-473A-852B-D667FAFB84CE}" dt="2021-06-10T01:49:41.302" v="1195" actId="478"/>
          <ac:spMkLst>
            <pc:docMk/>
            <pc:sldMk cId="292850854" sldId="6286"/>
            <ac:spMk id="80" creationId="{0BBA38C7-6C38-4161-A89B-0C214F1A561E}"/>
          </ac:spMkLst>
        </pc:spChg>
        <pc:spChg chg="mod">
          <ac:chgData name="Emmeline Hoang" userId="928760a5-c910-4448-96a6-0d04fd99efbc" providerId="ADAL" clId="{A9F4CE3D-99CF-473A-852B-D667FAFB84CE}" dt="2021-06-10T06:03:38.615" v="1242" actId="20577"/>
          <ac:spMkLst>
            <pc:docMk/>
            <pc:sldMk cId="292850854" sldId="6286"/>
            <ac:spMk id="81" creationId="{698BBC36-75C4-4900-8D8D-2599D73F197E}"/>
          </ac:spMkLst>
        </pc:spChg>
        <pc:spChg chg="mod">
          <ac:chgData name="Emmeline Hoang" userId="928760a5-c910-4448-96a6-0d04fd99efbc" providerId="ADAL" clId="{A9F4CE3D-99CF-473A-852B-D667FAFB84CE}" dt="2021-06-10T06:03:31.360" v="1239" actId="1076"/>
          <ac:spMkLst>
            <pc:docMk/>
            <pc:sldMk cId="292850854" sldId="6286"/>
            <ac:spMk id="82" creationId="{8F046323-2763-4A59-90DF-992630F38184}"/>
          </ac:spMkLst>
        </pc:spChg>
        <pc:spChg chg="mod">
          <ac:chgData name="Emmeline Hoang" userId="928760a5-c910-4448-96a6-0d04fd99efbc" providerId="ADAL" clId="{A9F4CE3D-99CF-473A-852B-D667FAFB84CE}" dt="2021-06-10T06:03:45.348" v="1244" actId="20577"/>
          <ac:spMkLst>
            <pc:docMk/>
            <pc:sldMk cId="292850854" sldId="6286"/>
            <ac:spMk id="83" creationId="{DBAB1054-0839-4267-8FA2-A3C41B893581}"/>
          </ac:spMkLst>
        </pc:spChg>
        <pc:spChg chg="del">
          <ac:chgData name="Emmeline Hoang" userId="928760a5-c910-4448-96a6-0d04fd99efbc" providerId="ADAL" clId="{A9F4CE3D-99CF-473A-852B-D667FAFB84CE}" dt="2021-06-10T06:03:48.875" v="1245" actId="478"/>
          <ac:spMkLst>
            <pc:docMk/>
            <pc:sldMk cId="292850854" sldId="6286"/>
            <ac:spMk id="85" creationId="{F9A8FB4A-5CF3-421E-8445-A7950A1222AB}"/>
          </ac:spMkLst>
        </pc:spChg>
        <pc:spChg chg="del">
          <ac:chgData name="Emmeline Hoang" userId="928760a5-c910-4448-96a6-0d04fd99efbc" providerId="ADAL" clId="{A9F4CE3D-99CF-473A-852B-D667FAFB84CE}" dt="2021-06-10T06:03:48.875" v="1245" actId="478"/>
          <ac:spMkLst>
            <pc:docMk/>
            <pc:sldMk cId="292850854" sldId="6286"/>
            <ac:spMk id="86" creationId="{F3639881-D428-4D43-9C8B-3A4B32163301}"/>
          </ac:spMkLst>
        </pc:spChg>
        <pc:spChg chg="mod">
          <ac:chgData name="Emmeline Hoang" userId="928760a5-c910-4448-96a6-0d04fd99efbc" providerId="ADAL" clId="{A9F4CE3D-99CF-473A-852B-D667FAFB84CE}" dt="2021-06-10T06:06:52.510" v="1293" actId="207"/>
          <ac:spMkLst>
            <pc:docMk/>
            <pc:sldMk cId="292850854" sldId="6286"/>
            <ac:spMk id="87" creationId="{AAA51FDA-3E1C-4347-93A5-C951D7DC4C95}"/>
          </ac:spMkLst>
        </pc:spChg>
        <pc:spChg chg="add del mod">
          <ac:chgData name="Emmeline Hoang" userId="928760a5-c910-4448-96a6-0d04fd99efbc" providerId="ADAL" clId="{A9F4CE3D-99CF-473A-852B-D667FAFB84CE}" dt="2021-06-10T01:49:39.510" v="1194" actId="478"/>
          <ac:spMkLst>
            <pc:docMk/>
            <pc:sldMk cId="292850854" sldId="6286"/>
            <ac:spMk id="89" creationId="{85F59482-550C-4659-8982-F2497DA5027F}"/>
          </ac:spMkLst>
        </pc:spChg>
        <pc:spChg chg="add mod">
          <ac:chgData name="Emmeline Hoang" userId="928760a5-c910-4448-96a6-0d04fd99efbc" providerId="ADAL" clId="{A9F4CE3D-99CF-473A-852B-D667FAFB84CE}" dt="2021-06-10T01:50:53.819" v="1215" actId="1076"/>
          <ac:spMkLst>
            <pc:docMk/>
            <pc:sldMk cId="292850854" sldId="6286"/>
            <ac:spMk id="90" creationId="{84037CAC-953F-4A40-AF5C-EF8ADA931478}"/>
          </ac:spMkLst>
        </pc:spChg>
        <pc:spChg chg="add mod">
          <ac:chgData name="Emmeline Hoang" userId="928760a5-c910-4448-96a6-0d04fd99efbc" providerId="ADAL" clId="{A9F4CE3D-99CF-473A-852B-D667FAFB84CE}" dt="2021-06-10T01:51:24.684" v="1223" actId="14100"/>
          <ac:spMkLst>
            <pc:docMk/>
            <pc:sldMk cId="292850854" sldId="6286"/>
            <ac:spMk id="91" creationId="{37937848-CC5A-48C5-9418-171769923C0C}"/>
          </ac:spMkLst>
        </pc:spChg>
        <pc:spChg chg="add mod">
          <ac:chgData name="Emmeline Hoang" userId="928760a5-c910-4448-96a6-0d04fd99efbc" providerId="ADAL" clId="{A9F4CE3D-99CF-473A-852B-D667FAFB84CE}" dt="2021-06-10T06:04:51.950" v="1260" actId="20577"/>
          <ac:spMkLst>
            <pc:docMk/>
            <pc:sldMk cId="292850854" sldId="6286"/>
            <ac:spMk id="92" creationId="{9FE47BB9-5800-42ED-9D9E-08EA672A8ED6}"/>
          </ac:spMkLst>
        </pc:spChg>
        <pc:spChg chg="add mod">
          <ac:chgData name="Emmeline Hoang" userId="928760a5-c910-4448-96a6-0d04fd99efbc" providerId="ADAL" clId="{A9F4CE3D-99CF-473A-852B-D667FAFB84CE}" dt="2021-06-10T06:04:48.700" v="1259" actId="1076"/>
          <ac:spMkLst>
            <pc:docMk/>
            <pc:sldMk cId="292850854" sldId="6286"/>
            <ac:spMk id="93" creationId="{DBF32085-234F-4FCA-81AC-3C09C2BD4854}"/>
          </ac:spMkLst>
        </pc:spChg>
        <pc:spChg chg="add mod">
          <ac:chgData name="Emmeline Hoang" userId="928760a5-c910-4448-96a6-0d04fd99efbc" providerId="ADAL" clId="{A9F4CE3D-99CF-473A-852B-D667FAFB84CE}" dt="2021-06-10T06:05:11.190" v="1270" actId="20577"/>
          <ac:spMkLst>
            <pc:docMk/>
            <pc:sldMk cId="292850854" sldId="6286"/>
            <ac:spMk id="94" creationId="{1F2B4590-BCED-444D-B8B3-6F4D0C123556}"/>
          </ac:spMkLst>
        </pc:spChg>
        <pc:spChg chg="add mod">
          <ac:chgData name="Emmeline Hoang" userId="928760a5-c910-4448-96a6-0d04fd99efbc" providerId="ADAL" clId="{A9F4CE3D-99CF-473A-852B-D667FAFB84CE}" dt="2021-06-10T06:05:07.360" v="1267" actId="1076"/>
          <ac:spMkLst>
            <pc:docMk/>
            <pc:sldMk cId="292850854" sldId="6286"/>
            <ac:spMk id="95" creationId="{13E97002-445A-48E3-ACC8-1277AE187E95}"/>
          </ac:spMkLst>
        </pc:spChg>
        <pc:spChg chg="add mod">
          <ac:chgData name="Emmeline Hoang" userId="928760a5-c910-4448-96a6-0d04fd99efbc" providerId="ADAL" clId="{A9F4CE3D-99CF-473A-852B-D667FAFB84CE}" dt="2021-06-10T06:06:07.870" v="1279" actId="20577"/>
          <ac:spMkLst>
            <pc:docMk/>
            <pc:sldMk cId="292850854" sldId="6286"/>
            <ac:spMk id="96" creationId="{92DB550C-BB68-40FF-AACF-4ED5FB489FD7}"/>
          </ac:spMkLst>
        </pc:spChg>
        <pc:spChg chg="add mod">
          <ac:chgData name="Emmeline Hoang" userId="928760a5-c910-4448-96a6-0d04fd99efbc" providerId="ADAL" clId="{A9F4CE3D-99CF-473A-852B-D667FAFB84CE}" dt="2021-06-10T06:06:03.728" v="1276" actId="1076"/>
          <ac:spMkLst>
            <pc:docMk/>
            <pc:sldMk cId="292850854" sldId="6286"/>
            <ac:spMk id="97" creationId="{0130DDC7-7515-48F3-860F-2A9A5CA3CCE0}"/>
          </ac:spMkLst>
        </pc:spChg>
        <pc:spChg chg="add mod">
          <ac:chgData name="Emmeline Hoang" userId="928760a5-c910-4448-96a6-0d04fd99efbc" providerId="ADAL" clId="{A9F4CE3D-99CF-473A-852B-D667FAFB84CE}" dt="2021-06-10T06:06:24.460" v="1283" actId="20577"/>
          <ac:spMkLst>
            <pc:docMk/>
            <pc:sldMk cId="292850854" sldId="6286"/>
            <ac:spMk id="98" creationId="{DBE4F9A9-2030-4589-A95B-DDBF6D7E017D}"/>
          </ac:spMkLst>
        </pc:spChg>
        <pc:spChg chg="add mod">
          <ac:chgData name="Emmeline Hoang" userId="928760a5-c910-4448-96a6-0d04fd99efbc" providerId="ADAL" clId="{A9F4CE3D-99CF-473A-852B-D667FAFB84CE}" dt="2021-06-10T06:06:20.260" v="1281" actId="1076"/>
          <ac:spMkLst>
            <pc:docMk/>
            <pc:sldMk cId="292850854" sldId="6286"/>
            <ac:spMk id="99" creationId="{06800584-65EB-47B1-BE53-4C264D31DF66}"/>
          </ac:spMkLst>
        </pc:spChg>
        <pc:graphicFrameChg chg="mod modGraphic">
          <ac:chgData name="Emmeline Hoang" userId="928760a5-c910-4448-96a6-0d04fd99efbc" providerId="ADAL" clId="{A9F4CE3D-99CF-473A-852B-D667FAFB84CE}" dt="2021-06-10T01:37:02.935" v="1163" actId="20577"/>
          <ac:graphicFrameMkLst>
            <pc:docMk/>
            <pc:sldMk cId="292850854" sldId="6286"/>
            <ac:graphicFrameMk id="9" creationId="{54F75702-62C9-41EA-A1B5-84CFF1EAA3F1}"/>
          </ac:graphicFrameMkLst>
        </pc:graphicFrameChg>
        <pc:graphicFrameChg chg="ord">
          <ac:chgData name="Emmeline Hoang" userId="928760a5-c910-4448-96a6-0d04fd99efbc" providerId="ADAL" clId="{A9F4CE3D-99CF-473A-852B-D667FAFB84CE}" dt="2021-06-10T06:02:25.983" v="1229" actId="167"/>
          <ac:graphicFrameMkLst>
            <pc:docMk/>
            <pc:sldMk cId="292850854" sldId="6286"/>
            <ac:graphicFrameMk id="17" creationId="{F2B3098C-282B-4E4C-B6EA-EAAF270507C8}"/>
          </ac:graphicFrameMkLst>
        </pc:graphicFrameChg>
      </pc:sldChg>
      <pc:sldChg chg="addSp delSp modSp mod">
        <pc:chgData name="Emmeline Hoang" userId="928760a5-c910-4448-96a6-0d04fd99efbc" providerId="ADAL" clId="{A9F4CE3D-99CF-473A-852B-D667FAFB84CE}" dt="2021-06-10T17:51:04.004" v="1676" actId="20577"/>
        <pc:sldMkLst>
          <pc:docMk/>
          <pc:sldMk cId="2016866005" sldId="6287"/>
        </pc:sldMkLst>
        <pc:spChg chg="mod">
          <ac:chgData name="Emmeline Hoang" userId="928760a5-c910-4448-96a6-0d04fd99efbc" providerId="ADAL" clId="{A9F4CE3D-99CF-473A-852B-D667FAFB84CE}" dt="2021-06-10T17:49:39.124" v="1640" actId="20577"/>
          <ac:spMkLst>
            <pc:docMk/>
            <pc:sldMk cId="2016866005" sldId="6287"/>
            <ac:spMk id="18" creationId="{3A4FDB82-658B-4793-99B1-27C0CCAB17BB}"/>
          </ac:spMkLst>
        </pc:spChg>
        <pc:spChg chg="mod">
          <ac:chgData name="Emmeline Hoang" userId="928760a5-c910-4448-96a6-0d04fd99efbc" providerId="ADAL" clId="{A9F4CE3D-99CF-473A-852B-D667FAFB84CE}" dt="2021-06-10T17:50:03.700" v="1651" actId="20577"/>
          <ac:spMkLst>
            <pc:docMk/>
            <pc:sldMk cId="2016866005" sldId="6287"/>
            <ac:spMk id="20" creationId="{0E32B145-6620-4298-A254-21F7E94BBB63}"/>
          </ac:spMkLst>
        </pc:spChg>
        <pc:spChg chg="mod">
          <ac:chgData name="Emmeline Hoang" userId="928760a5-c910-4448-96a6-0d04fd99efbc" providerId="ADAL" clId="{A9F4CE3D-99CF-473A-852B-D667FAFB84CE}" dt="2021-06-10T17:50:00.529" v="1649" actId="1076"/>
          <ac:spMkLst>
            <pc:docMk/>
            <pc:sldMk cId="2016866005" sldId="6287"/>
            <ac:spMk id="21" creationId="{3E11F3BB-CC98-4529-B5D8-C09A51D17724}"/>
          </ac:spMkLst>
        </pc:spChg>
        <pc:spChg chg="mod">
          <ac:chgData name="Emmeline Hoang" userId="928760a5-c910-4448-96a6-0d04fd99efbc" providerId="ADAL" clId="{A9F4CE3D-99CF-473A-852B-D667FAFB84CE}" dt="2021-06-10T17:48:13.912" v="1610" actId="20577"/>
          <ac:spMkLst>
            <pc:docMk/>
            <pc:sldMk cId="2016866005" sldId="6287"/>
            <ac:spMk id="22" creationId="{21E399AD-D36B-42F0-989F-835B8C7B7FA8}"/>
          </ac:spMkLst>
        </pc:spChg>
        <pc:spChg chg="del">
          <ac:chgData name="Emmeline Hoang" userId="928760a5-c910-4448-96a6-0d04fd99efbc" providerId="ADAL" clId="{A9F4CE3D-99CF-473A-852B-D667FAFB84CE}" dt="2021-06-10T17:48:10.691" v="1607" actId="478"/>
          <ac:spMkLst>
            <pc:docMk/>
            <pc:sldMk cId="2016866005" sldId="6287"/>
            <ac:spMk id="24" creationId="{8A4FB98A-29AF-423D-A184-876C2F8464B3}"/>
          </ac:spMkLst>
        </pc:spChg>
        <pc:spChg chg="del">
          <ac:chgData name="Emmeline Hoang" userId="928760a5-c910-4448-96a6-0d04fd99efbc" providerId="ADAL" clId="{A9F4CE3D-99CF-473A-852B-D667FAFB84CE}" dt="2021-06-10T17:48:10.691" v="1607" actId="478"/>
          <ac:spMkLst>
            <pc:docMk/>
            <pc:sldMk cId="2016866005" sldId="6287"/>
            <ac:spMk id="25" creationId="{4BD9FD78-2B80-4F99-95E1-F7BEEB3D11A3}"/>
          </ac:spMkLst>
        </pc:spChg>
        <pc:spChg chg="mod">
          <ac:chgData name="Emmeline Hoang" userId="928760a5-c910-4448-96a6-0d04fd99efbc" providerId="ADAL" clId="{A9F4CE3D-99CF-473A-852B-D667FAFB84CE}" dt="2021-06-10T17:48:16.276" v="1612" actId="20577"/>
          <ac:spMkLst>
            <pc:docMk/>
            <pc:sldMk cId="2016866005" sldId="6287"/>
            <ac:spMk id="26" creationId="{8928D17E-C86E-4A90-B02A-5A8C48A7C6A2}"/>
          </ac:spMkLst>
        </pc:spChg>
        <pc:spChg chg="mod">
          <ac:chgData name="Emmeline Hoang" userId="928760a5-c910-4448-96a6-0d04fd99efbc" providerId="ADAL" clId="{A9F4CE3D-99CF-473A-852B-D667FAFB84CE}" dt="2021-06-10T17:49:29.478" v="1636" actId="20577"/>
          <ac:spMkLst>
            <pc:docMk/>
            <pc:sldMk cId="2016866005" sldId="6287"/>
            <ac:spMk id="28" creationId="{13B8B08F-8B14-4054-8FF0-3A1AF0E6C6C0}"/>
          </ac:spMkLst>
        </pc:spChg>
        <pc:spChg chg="mod">
          <ac:chgData name="Emmeline Hoang" userId="928760a5-c910-4448-96a6-0d04fd99efbc" providerId="ADAL" clId="{A9F4CE3D-99CF-473A-852B-D667FAFB84CE}" dt="2021-06-10T17:49:25.155" v="1633" actId="20577"/>
          <ac:spMkLst>
            <pc:docMk/>
            <pc:sldMk cId="2016866005" sldId="6287"/>
            <ac:spMk id="30" creationId="{3C5BD4F1-1708-4C8C-B9F3-0E02E0533F8E}"/>
          </ac:spMkLst>
        </pc:spChg>
        <pc:spChg chg="mod">
          <ac:chgData name="Emmeline Hoang" userId="928760a5-c910-4448-96a6-0d04fd99efbc" providerId="ADAL" clId="{A9F4CE3D-99CF-473A-852B-D667FAFB84CE}" dt="2021-06-10T17:48:03.528" v="1606" actId="20577"/>
          <ac:spMkLst>
            <pc:docMk/>
            <pc:sldMk cId="2016866005" sldId="6287"/>
            <ac:spMk id="32" creationId="{488A4972-388B-4C68-A367-905D18641EC6}"/>
          </ac:spMkLst>
        </pc:spChg>
        <pc:spChg chg="mod">
          <ac:chgData name="Emmeline Hoang" userId="928760a5-c910-4448-96a6-0d04fd99efbc" providerId="ADAL" clId="{A9F4CE3D-99CF-473A-852B-D667FAFB84CE}" dt="2021-06-10T17:47:48.594" v="1596" actId="1076"/>
          <ac:spMkLst>
            <pc:docMk/>
            <pc:sldMk cId="2016866005" sldId="6287"/>
            <ac:spMk id="33" creationId="{244CDA35-CD2F-455B-B04F-59E4FEEBC594}"/>
          </ac:spMkLst>
        </pc:spChg>
        <pc:spChg chg="mod">
          <ac:chgData name="Emmeline Hoang" userId="928760a5-c910-4448-96a6-0d04fd99efbc" providerId="ADAL" clId="{A9F4CE3D-99CF-473A-852B-D667FAFB84CE}" dt="2021-06-10T17:47:59.324" v="1603" actId="20577"/>
          <ac:spMkLst>
            <pc:docMk/>
            <pc:sldMk cId="2016866005" sldId="6287"/>
            <ac:spMk id="34" creationId="{01CBAF56-C1C7-4344-99EE-DAD82D94C735}"/>
          </ac:spMkLst>
        </pc:spChg>
        <pc:spChg chg="del">
          <ac:chgData name="Emmeline Hoang" userId="928760a5-c910-4448-96a6-0d04fd99efbc" providerId="ADAL" clId="{A9F4CE3D-99CF-473A-852B-D667FAFB84CE}" dt="2021-06-10T17:50:23.035" v="1658" actId="478"/>
          <ac:spMkLst>
            <pc:docMk/>
            <pc:sldMk cId="2016866005" sldId="6287"/>
            <ac:spMk id="36" creationId="{8FED7C8F-180C-4475-A233-34A6A7FA5ADE}"/>
          </ac:spMkLst>
        </pc:spChg>
        <pc:spChg chg="del">
          <ac:chgData name="Emmeline Hoang" userId="928760a5-c910-4448-96a6-0d04fd99efbc" providerId="ADAL" clId="{A9F4CE3D-99CF-473A-852B-D667FAFB84CE}" dt="2021-06-10T17:50:23.035" v="1658" actId="478"/>
          <ac:spMkLst>
            <pc:docMk/>
            <pc:sldMk cId="2016866005" sldId="6287"/>
            <ac:spMk id="37" creationId="{1C3EB880-0A45-450E-8932-974BAAEEFA26}"/>
          </ac:spMkLst>
        </pc:spChg>
        <pc:spChg chg="mod">
          <ac:chgData name="Emmeline Hoang" userId="928760a5-c910-4448-96a6-0d04fd99efbc" providerId="ADAL" clId="{A9F4CE3D-99CF-473A-852B-D667FAFB84CE}" dt="2021-06-10T17:50:19.731" v="1657" actId="20577"/>
          <ac:spMkLst>
            <pc:docMk/>
            <pc:sldMk cId="2016866005" sldId="6287"/>
            <ac:spMk id="38" creationId="{300FB99C-A8A3-45CA-B175-E91C501BA9E1}"/>
          </ac:spMkLst>
        </pc:spChg>
        <pc:spChg chg="mod">
          <ac:chgData name="Emmeline Hoang" userId="928760a5-c910-4448-96a6-0d04fd99efbc" providerId="ADAL" clId="{A9F4CE3D-99CF-473A-852B-D667FAFB84CE}" dt="2021-06-10T17:50:17.355" v="1654" actId="20577"/>
          <ac:spMkLst>
            <pc:docMk/>
            <pc:sldMk cId="2016866005" sldId="6287"/>
            <ac:spMk id="40" creationId="{FB532BB3-8A4E-44D2-85CC-F196BE7CAC3E}"/>
          </ac:spMkLst>
        </pc:spChg>
        <pc:spChg chg="mod">
          <ac:chgData name="Emmeline Hoang" userId="928760a5-c910-4448-96a6-0d04fd99efbc" providerId="ADAL" clId="{A9F4CE3D-99CF-473A-852B-D667FAFB84CE}" dt="2021-06-10T17:48:27.695" v="1617" actId="20577"/>
          <ac:spMkLst>
            <pc:docMk/>
            <pc:sldMk cId="2016866005" sldId="6287"/>
            <ac:spMk id="42" creationId="{63F13992-DFA7-40B6-9775-5A78418EEDAF}"/>
          </ac:spMkLst>
        </pc:spChg>
        <pc:spChg chg="mod">
          <ac:chgData name="Emmeline Hoang" userId="928760a5-c910-4448-96a6-0d04fd99efbc" providerId="ADAL" clId="{A9F4CE3D-99CF-473A-852B-D667FAFB84CE}" dt="2021-06-10T17:50:39.755" v="1666" actId="20577"/>
          <ac:spMkLst>
            <pc:docMk/>
            <pc:sldMk cId="2016866005" sldId="6287"/>
            <ac:spMk id="44" creationId="{43732EFC-BEDA-4151-9AB4-9C9AF0DB38DB}"/>
          </ac:spMkLst>
        </pc:spChg>
        <pc:spChg chg="mod">
          <ac:chgData name="Emmeline Hoang" userId="928760a5-c910-4448-96a6-0d04fd99efbc" providerId="ADAL" clId="{A9F4CE3D-99CF-473A-852B-D667FAFB84CE}" dt="2021-06-10T17:50:46.382" v="1670" actId="20577"/>
          <ac:spMkLst>
            <pc:docMk/>
            <pc:sldMk cId="2016866005" sldId="6287"/>
            <ac:spMk id="46" creationId="{DBE9D1A4-2DDE-4309-984B-476D0E7BAA35}"/>
          </ac:spMkLst>
        </pc:spChg>
        <pc:spChg chg="mod">
          <ac:chgData name="Emmeline Hoang" userId="928760a5-c910-4448-96a6-0d04fd99efbc" providerId="ADAL" clId="{A9F4CE3D-99CF-473A-852B-D667FAFB84CE}" dt="2021-06-10T17:50:42.996" v="1668" actId="20577"/>
          <ac:spMkLst>
            <pc:docMk/>
            <pc:sldMk cId="2016866005" sldId="6287"/>
            <ac:spMk id="48" creationId="{DC35C9C4-BAB9-4C5D-B2B8-EBA186358A11}"/>
          </ac:spMkLst>
        </pc:spChg>
        <pc:spChg chg="del mod">
          <ac:chgData name="Emmeline Hoang" userId="928760a5-c910-4448-96a6-0d04fd99efbc" providerId="ADAL" clId="{A9F4CE3D-99CF-473A-852B-D667FAFB84CE}" dt="2021-06-10T17:44:21.532" v="1576" actId="478"/>
          <ac:spMkLst>
            <pc:docMk/>
            <pc:sldMk cId="2016866005" sldId="6287"/>
            <ac:spMk id="50" creationId="{13231A76-1885-4685-A448-65060F040BC5}"/>
          </ac:spMkLst>
        </pc:spChg>
        <pc:spChg chg="del mod">
          <ac:chgData name="Emmeline Hoang" userId="928760a5-c910-4448-96a6-0d04fd99efbc" providerId="ADAL" clId="{A9F4CE3D-99CF-473A-852B-D667FAFB84CE}" dt="2021-06-10T17:44:21.532" v="1576" actId="478"/>
          <ac:spMkLst>
            <pc:docMk/>
            <pc:sldMk cId="2016866005" sldId="6287"/>
            <ac:spMk id="51" creationId="{AEA24A62-A18B-454E-93DA-EED58B681088}"/>
          </ac:spMkLst>
        </pc:spChg>
        <pc:spChg chg="del">
          <ac:chgData name="Emmeline Hoang" userId="928760a5-c910-4448-96a6-0d04fd99efbc" providerId="ADAL" clId="{A9F4CE3D-99CF-473A-852B-D667FAFB84CE}" dt="2021-06-10T17:45:17.100" v="1587" actId="478"/>
          <ac:spMkLst>
            <pc:docMk/>
            <pc:sldMk cId="2016866005" sldId="6287"/>
            <ac:spMk id="52" creationId="{C47590FD-E450-4F5A-91D0-2A4B9E8FA6CB}"/>
          </ac:spMkLst>
        </pc:spChg>
        <pc:spChg chg="del">
          <ac:chgData name="Emmeline Hoang" userId="928760a5-c910-4448-96a6-0d04fd99efbc" providerId="ADAL" clId="{A9F4CE3D-99CF-473A-852B-D667FAFB84CE}" dt="2021-06-10T17:45:17.100" v="1587" actId="478"/>
          <ac:spMkLst>
            <pc:docMk/>
            <pc:sldMk cId="2016866005" sldId="6287"/>
            <ac:spMk id="53" creationId="{BEFB5F71-C4E9-46CF-89CA-C394F9C63889}"/>
          </ac:spMkLst>
        </pc:spChg>
        <pc:spChg chg="mod">
          <ac:chgData name="Emmeline Hoang" userId="928760a5-c910-4448-96a6-0d04fd99efbc" providerId="ADAL" clId="{A9F4CE3D-99CF-473A-852B-D667FAFB84CE}" dt="2021-06-10T17:45:12.662" v="1586" actId="20577"/>
          <ac:spMkLst>
            <pc:docMk/>
            <pc:sldMk cId="2016866005" sldId="6287"/>
            <ac:spMk id="54" creationId="{34A14F73-AF59-4265-9A9A-9F18CE5AB090}"/>
          </ac:spMkLst>
        </pc:spChg>
        <pc:spChg chg="mod">
          <ac:chgData name="Emmeline Hoang" userId="928760a5-c910-4448-96a6-0d04fd99efbc" providerId="ADAL" clId="{A9F4CE3D-99CF-473A-852B-D667FAFB84CE}" dt="2021-06-10T17:45:09.111" v="1583" actId="1076"/>
          <ac:spMkLst>
            <pc:docMk/>
            <pc:sldMk cId="2016866005" sldId="6287"/>
            <ac:spMk id="55" creationId="{98BFC37F-DA1F-4FDF-BB64-490CBFB8FA0D}"/>
          </ac:spMkLst>
        </pc:spChg>
        <pc:spChg chg="del">
          <ac:chgData name="Emmeline Hoang" userId="928760a5-c910-4448-96a6-0d04fd99efbc" providerId="ADAL" clId="{A9F4CE3D-99CF-473A-852B-D667FAFB84CE}" dt="2021-06-10T17:45:59.979" v="1590" actId="478"/>
          <ac:spMkLst>
            <pc:docMk/>
            <pc:sldMk cId="2016866005" sldId="6287"/>
            <ac:spMk id="56" creationId="{D21372C3-0666-4FA8-AB7A-B99F0E004E60}"/>
          </ac:spMkLst>
        </pc:spChg>
        <pc:spChg chg="del">
          <ac:chgData name="Emmeline Hoang" userId="928760a5-c910-4448-96a6-0d04fd99efbc" providerId="ADAL" clId="{A9F4CE3D-99CF-473A-852B-D667FAFB84CE}" dt="2021-06-10T17:45:59.979" v="1590" actId="478"/>
          <ac:spMkLst>
            <pc:docMk/>
            <pc:sldMk cId="2016866005" sldId="6287"/>
            <ac:spMk id="57" creationId="{C7679CA6-3274-4D49-BD35-C9E48E7CC641}"/>
          </ac:spMkLst>
        </pc:spChg>
        <pc:spChg chg="del">
          <ac:chgData name="Emmeline Hoang" userId="928760a5-c910-4448-96a6-0d04fd99efbc" providerId="ADAL" clId="{A9F4CE3D-99CF-473A-852B-D667FAFB84CE}" dt="2021-06-10T17:45:59.979" v="1590" actId="478"/>
          <ac:spMkLst>
            <pc:docMk/>
            <pc:sldMk cId="2016866005" sldId="6287"/>
            <ac:spMk id="59" creationId="{8D47E7F5-1834-418E-A4EA-525AB2DB134C}"/>
          </ac:spMkLst>
        </pc:spChg>
        <pc:spChg chg="del">
          <ac:chgData name="Emmeline Hoang" userId="928760a5-c910-4448-96a6-0d04fd99efbc" providerId="ADAL" clId="{A9F4CE3D-99CF-473A-852B-D667FAFB84CE}" dt="2021-06-10T17:45:59.979" v="1590" actId="478"/>
          <ac:spMkLst>
            <pc:docMk/>
            <pc:sldMk cId="2016866005" sldId="6287"/>
            <ac:spMk id="60" creationId="{44253F09-C152-48FC-999D-E66EF92A7A86}"/>
          </ac:spMkLst>
        </pc:spChg>
        <pc:spChg chg="del">
          <ac:chgData name="Emmeline Hoang" userId="928760a5-c910-4448-96a6-0d04fd99efbc" providerId="ADAL" clId="{A9F4CE3D-99CF-473A-852B-D667FAFB84CE}" dt="2021-06-10T17:44:57.428" v="1582" actId="478"/>
          <ac:spMkLst>
            <pc:docMk/>
            <pc:sldMk cId="2016866005" sldId="6287"/>
            <ac:spMk id="65" creationId="{EAA11E19-B626-4BD6-92AD-6AF89BFE92A6}"/>
          </ac:spMkLst>
        </pc:spChg>
        <pc:spChg chg="del">
          <ac:chgData name="Emmeline Hoang" userId="928760a5-c910-4448-96a6-0d04fd99efbc" providerId="ADAL" clId="{A9F4CE3D-99CF-473A-852B-D667FAFB84CE}" dt="2021-06-10T17:44:57.428" v="1582" actId="478"/>
          <ac:spMkLst>
            <pc:docMk/>
            <pc:sldMk cId="2016866005" sldId="6287"/>
            <ac:spMk id="66" creationId="{BDE6BB2B-99A7-4714-978F-37D68F90694A}"/>
          </ac:spMkLst>
        </pc:spChg>
        <pc:spChg chg="mod">
          <ac:chgData name="Emmeline Hoang" userId="928760a5-c910-4448-96a6-0d04fd99efbc" providerId="ADAL" clId="{A9F4CE3D-99CF-473A-852B-D667FAFB84CE}" dt="2021-06-10T17:44:49.549" v="1581" actId="1076"/>
          <ac:spMkLst>
            <pc:docMk/>
            <pc:sldMk cId="2016866005" sldId="6287"/>
            <ac:spMk id="67" creationId="{AC19D6FD-511D-405C-ABCE-250754126A0A}"/>
          </ac:spMkLst>
        </pc:spChg>
        <pc:spChg chg="mod">
          <ac:chgData name="Emmeline Hoang" userId="928760a5-c910-4448-96a6-0d04fd99efbc" providerId="ADAL" clId="{A9F4CE3D-99CF-473A-852B-D667FAFB84CE}" dt="2021-06-10T17:44:49.549" v="1581" actId="1076"/>
          <ac:spMkLst>
            <pc:docMk/>
            <pc:sldMk cId="2016866005" sldId="6287"/>
            <ac:spMk id="68" creationId="{CA15B77A-9E9B-49F3-985A-07A5503C5375}"/>
          </ac:spMkLst>
        </pc:spChg>
        <pc:spChg chg="del">
          <ac:chgData name="Emmeline Hoang" userId="928760a5-c910-4448-96a6-0d04fd99efbc" providerId="ADAL" clId="{A9F4CE3D-99CF-473A-852B-D667FAFB84CE}" dt="2021-06-10T17:45:43.940" v="1589" actId="478"/>
          <ac:spMkLst>
            <pc:docMk/>
            <pc:sldMk cId="2016866005" sldId="6287"/>
            <ac:spMk id="69" creationId="{7ACE980C-7DB4-465E-81D3-0589F112FD4E}"/>
          </ac:spMkLst>
        </pc:spChg>
        <pc:spChg chg="del">
          <ac:chgData name="Emmeline Hoang" userId="928760a5-c910-4448-96a6-0d04fd99efbc" providerId="ADAL" clId="{A9F4CE3D-99CF-473A-852B-D667FAFB84CE}" dt="2021-06-10T17:45:43.940" v="1589" actId="478"/>
          <ac:spMkLst>
            <pc:docMk/>
            <pc:sldMk cId="2016866005" sldId="6287"/>
            <ac:spMk id="70" creationId="{E440759F-164F-4B61-B705-919D4CBD4E5E}"/>
          </ac:spMkLst>
        </pc:spChg>
        <pc:spChg chg="mod">
          <ac:chgData name="Emmeline Hoang" userId="928760a5-c910-4448-96a6-0d04fd99efbc" providerId="ADAL" clId="{A9F4CE3D-99CF-473A-852B-D667FAFB84CE}" dt="2021-06-10T17:43:01.019" v="1567" actId="20577"/>
          <ac:spMkLst>
            <pc:docMk/>
            <pc:sldMk cId="2016866005" sldId="6287"/>
            <ac:spMk id="71" creationId="{2ACBEEAB-9B20-4A83-9931-6DB2302EF6BB}"/>
          </ac:spMkLst>
        </pc:spChg>
        <pc:spChg chg="del">
          <ac:chgData name="Emmeline Hoang" userId="928760a5-c910-4448-96a6-0d04fd99efbc" providerId="ADAL" clId="{A9F4CE3D-99CF-473A-852B-D667FAFB84CE}" dt="2021-06-10T17:43:09.861" v="1568" actId="478"/>
          <ac:spMkLst>
            <pc:docMk/>
            <pc:sldMk cId="2016866005" sldId="6287"/>
            <ac:spMk id="73" creationId="{D1DD0E7B-603D-48BE-9B7C-814170D8F71B}"/>
          </ac:spMkLst>
        </pc:spChg>
        <pc:spChg chg="del">
          <ac:chgData name="Emmeline Hoang" userId="928760a5-c910-4448-96a6-0d04fd99efbc" providerId="ADAL" clId="{A9F4CE3D-99CF-473A-852B-D667FAFB84CE}" dt="2021-06-10T17:43:09.861" v="1568" actId="478"/>
          <ac:spMkLst>
            <pc:docMk/>
            <pc:sldMk cId="2016866005" sldId="6287"/>
            <ac:spMk id="74" creationId="{6323F422-01E7-4708-BEDA-DD560831A2A1}"/>
          </ac:spMkLst>
        </pc:spChg>
        <pc:spChg chg="del">
          <ac:chgData name="Emmeline Hoang" userId="928760a5-c910-4448-96a6-0d04fd99efbc" providerId="ADAL" clId="{A9F4CE3D-99CF-473A-852B-D667FAFB84CE}" dt="2021-06-10T17:43:09.861" v="1568" actId="478"/>
          <ac:spMkLst>
            <pc:docMk/>
            <pc:sldMk cId="2016866005" sldId="6287"/>
            <ac:spMk id="75" creationId="{7B571215-6E2A-4D9E-BE57-27D68F5FCC93}"/>
          </ac:spMkLst>
        </pc:spChg>
        <pc:spChg chg="del">
          <ac:chgData name="Emmeline Hoang" userId="928760a5-c910-4448-96a6-0d04fd99efbc" providerId="ADAL" clId="{A9F4CE3D-99CF-473A-852B-D667FAFB84CE}" dt="2021-06-10T17:43:09.861" v="1568" actId="478"/>
          <ac:spMkLst>
            <pc:docMk/>
            <pc:sldMk cId="2016866005" sldId="6287"/>
            <ac:spMk id="76" creationId="{8CC699E8-345D-4341-AA20-34910172B3DB}"/>
          </ac:spMkLst>
        </pc:spChg>
        <pc:spChg chg="del">
          <ac:chgData name="Emmeline Hoang" userId="928760a5-c910-4448-96a6-0d04fd99efbc" providerId="ADAL" clId="{A9F4CE3D-99CF-473A-852B-D667FAFB84CE}" dt="2021-06-10T17:45:29.459" v="1588" actId="478"/>
          <ac:spMkLst>
            <pc:docMk/>
            <pc:sldMk cId="2016866005" sldId="6287"/>
            <ac:spMk id="77" creationId="{6E7AAC93-B25E-4DA4-A566-062D26EBD3EF}"/>
          </ac:spMkLst>
        </pc:spChg>
        <pc:spChg chg="del">
          <ac:chgData name="Emmeline Hoang" userId="928760a5-c910-4448-96a6-0d04fd99efbc" providerId="ADAL" clId="{A9F4CE3D-99CF-473A-852B-D667FAFB84CE}" dt="2021-06-10T17:45:29.459" v="1588" actId="478"/>
          <ac:spMkLst>
            <pc:docMk/>
            <pc:sldMk cId="2016866005" sldId="6287"/>
            <ac:spMk id="78" creationId="{EFD18B79-E298-4511-B355-E6D15947B74D}"/>
          </ac:spMkLst>
        </pc:spChg>
        <pc:spChg chg="mod">
          <ac:chgData name="Emmeline Hoang" userId="928760a5-c910-4448-96a6-0d04fd99efbc" providerId="ADAL" clId="{A9F4CE3D-99CF-473A-852B-D667FAFB84CE}" dt="2021-06-10T17:46:19.956" v="1592" actId="20577"/>
          <ac:spMkLst>
            <pc:docMk/>
            <pc:sldMk cId="2016866005" sldId="6287"/>
            <ac:spMk id="83" creationId="{867C2560-81B1-4511-A0B4-12344663EC17}"/>
          </ac:spMkLst>
        </pc:spChg>
        <pc:spChg chg="del">
          <ac:chgData name="Emmeline Hoang" userId="928760a5-c910-4448-96a6-0d04fd99efbc" providerId="ADAL" clId="{A9F4CE3D-99CF-473A-852B-D667FAFB84CE}" dt="2021-06-10T17:46:27.548" v="1593" actId="478"/>
          <ac:spMkLst>
            <pc:docMk/>
            <pc:sldMk cId="2016866005" sldId="6287"/>
            <ac:spMk id="85" creationId="{8F28CC05-4C22-4FFD-9D36-D64C7FA67132}"/>
          </ac:spMkLst>
        </pc:spChg>
        <pc:spChg chg="del">
          <ac:chgData name="Emmeline Hoang" userId="928760a5-c910-4448-96a6-0d04fd99efbc" providerId="ADAL" clId="{A9F4CE3D-99CF-473A-852B-D667FAFB84CE}" dt="2021-06-10T17:46:27.548" v="1593" actId="478"/>
          <ac:spMkLst>
            <pc:docMk/>
            <pc:sldMk cId="2016866005" sldId="6287"/>
            <ac:spMk id="86" creationId="{163FEE60-F435-46CD-A1F0-310891F94C7F}"/>
          </ac:spMkLst>
        </pc:spChg>
        <pc:spChg chg="del">
          <ac:chgData name="Emmeline Hoang" userId="928760a5-c910-4448-96a6-0d04fd99efbc" providerId="ADAL" clId="{A9F4CE3D-99CF-473A-852B-D667FAFB84CE}" dt="2021-06-10T17:46:27.548" v="1593" actId="478"/>
          <ac:spMkLst>
            <pc:docMk/>
            <pc:sldMk cId="2016866005" sldId="6287"/>
            <ac:spMk id="87" creationId="{865AE2D1-BF2F-4A69-9A27-595AED842128}"/>
          </ac:spMkLst>
        </pc:spChg>
        <pc:spChg chg="del">
          <ac:chgData name="Emmeline Hoang" userId="928760a5-c910-4448-96a6-0d04fd99efbc" providerId="ADAL" clId="{A9F4CE3D-99CF-473A-852B-D667FAFB84CE}" dt="2021-06-10T17:46:27.548" v="1593" actId="478"/>
          <ac:spMkLst>
            <pc:docMk/>
            <pc:sldMk cId="2016866005" sldId="6287"/>
            <ac:spMk id="88" creationId="{5FDA370A-773E-4C80-B476-B85CD58E6C67}"/>
          </ac:spMkLst>
        </pc:spChg>
        <pc:spChg chg="mod">
          <ac:chgData name="Emmeline Hoang" userId="928760a5-c910-4448-96a6-0d04fd99efbc" providerId="ADAL" clId="{A9F4CE3D-99CF-473A-852B-D667FAFB84CE}" dt="2021-06-10T17:11:06.839" v="1546" actId="20577"/>
          <ac:spMkLst>
            <pc:docMk/>
            <pc:sldMk cId="2016866005" sldId="6287"/>
            <ac:spMk id="89" creationId="{01BD7F5E-8D1C-4A47-8F74-AED7DA379A4D}"/>
          </ac:spMkLst>
        </pc:spChg>
        <pc:spChg chg="mod">
          <ac:chgData name="Emmeline Hoang" userId="928760a5-c910-4448-96a6-0d04fd99efbc" providerId="ADAL" clId="{A9F4CE3D-99CF-473A-852B-D667FAFB84CE}" dt="2021-06-10T17:09:20.015" v="1426" actId="207"/>
          <ac:spMkLst>
            <pc:docMk/>
            <pc:sldMk cId="2016866005" sldId="6287"/>
            <ac:spMk id="90" creationId="{DA661760-57D6-43B7-8562-6A9A23339199}"/>
          </ac:spMkLst>
        </pc:spChg>
        <pc:spChg chg="add mod">
          <ac:chgData name="Emmeline Hoang" userId="928760a5-c910-4448-96a6-0d04fd99efbc" providerId="ADAL" clId="{A9F4CE3D-99CF-473A-852B-D667FAFB84CE}" dt="2021-06-10T17:43:39.485" v="1573" actId="20577"/>
          <ac:spMkLst>
            <pc:docMk/>
            <pc:sldMk cId="2016866005" sldId="6287"/>
            <ac:spMk id="92" creationId="{BE4D1892-93B6-4731-9A50-5FFE6239A2E6}"/>
          </ac:spMkLst>
        </pc:spChg>
        <pc:spChg chg="add mod">
          <ac:chgData name="Emmeline Hoang" userId="928760a5-c910-4448-96a6-0d04fd99efbc" providerId="ADAL" clId="{A9F4CE3D-99CF-473A-852B-D667FAFB84CE}" dt="2021-06-10T17:43:36.233" v="1570" actId="1076"/>
          <ac:spMkLst>
            <pc:docMk/>
            <pc:sldMk cId="2016866005" sldId="6287"/>
            <ac:spMk id="93" creationId="{3AF45D15-AA2C-4588-A7F8-EB585D78193B}"/>
          </ac:spMkLst>
        </pc:spChg>
        <pc:spChg chg="add mod">
          <ac:chgData name="Emmeline Hoang" userId="928760a5-c910-4448-96a6-0d04fd99efbc" providerId="ADAL" clId="{A9F4CE3D-99CF-473A-852B-D667FAFB84CE}" dt="2021-06-10T17:44:38.068" v="1580" actId="20577"/>
          <ac:spMkLst>
            <pc:docMk/>
            <pc:sldMk cId="2016866005" sldId="6287"/>
            <ac:spMk id="94" creationId="{FB273268-3999-4624-AACA-3680E862D1A5}"/>
          </ac:spMkLst>
        </pc:spChg>
        <pc:spChg chg="add mod">
          <ac:chgData name="Emmeline Hoang" userId="928760a5-c910-4448-96a6-0d04fd99efbc" providerId="ADAL" clId="{A9F4CE3D-99CF-473A-852B-D667FAFB84CE}" dt="2021-06-10T17:44:33.007" v="1578" actId="1076"/>
          <ac:spMkLst>
            <pc:docMk/>
            <pc:sldMk cId="2016866005" sldId="6287"/>
            <ac:spMk id="95" creationId="{AB5B5AFF-ADE2-42D9-9759-D05A7B656455}"/>
          </ac:spMkLst>
        </pc:spChg>
        <pc:spChg chg="add mod">
          <ac:chgData name="Emmeline Hoang" userId="928760a5-c910-4448-96a6-0d04fd99efbc" providerId="ADAL" clId="{A9F4CE3D-99CF-473A-852B-D667FAFB84CE}" dt="2021-06-10T17:47:56.452" v="1600" actId="20577"/>
          <ac:spMkLst>
            <pc:docMk/>
            <pc:sldMk cId="2016866005" sldId="6287"/>
            <ac:spMk id="96" creationId="{CDFE660E-3986-4F28-AE1E-4A620FD5D4D3}"/>
          </ac:spMkLst>
        </pc:spChg>
        <pc:spChg chg="add mod">
          <ac:chgData name="Emmeline Hoang" userId="928760a5-c910-4448-96a6-0d04fd99efbc" providerId="ADAL" clId="{A9F4CE3D-99CF-473A-852B-D667FAFB84CE}" dt="2021-06-10T17:47:38.475" v="1595" actId="1076"/>
          <ac:spMkLst>
            <pc:docMk/>
            <pc:sldMk cId="2016866005" sldId="6287"/>
            <ac:spMk id="97" creationId="{379E9F47-7379-49CA-A1AE-90E8AFC7D564}"/>
          </ac:spMkLst>
        </pc:spChg>
        <pc:spChg chg="add mod">
          <ac:chgData name="Emmeline Hoang" userId="928760a5-c910-4448-96a6-0d04fd99efbc" providerId="ADAL" clId="{A9F4CE3D-99CF-473A-852B-D667FAFB84CE}" dt="2021-06-10T17:48:32.163" v="1620" actId="20577"/>
          <ac:spMkLst>
            <pc:docMk/>
            <pc:sldMk cId="2016866005" sldId="6287"/>
            <ac:spMk id="98" creationId="{EC197D98-D8C8-4765-AA0F-C97466C30179}"/>
          </ac:spMkLst>
        </pc:spChg>
        <pc:spChg chg="add mod">
          <ac:chgData name="Emmeline Hoang" userId="928760a5-c910-4448-96a6-0d04fd99efbc" providerId="ADAL" clId="{A9F4CE3D-99CF-473A-852B-D667FAFB84CE}" dt="2021-06-10T17:48:25.534" v="1614" actId="1076"/>
          <ac:spMkLst>
            <pc:docMk/>
            <pc:sldMk cId="2016866005" sldId="6287"/>
            <ac:spMk id="99" creationId="{62515E07-984C-4B72-A1AE-3C71A27D1EFF}"/>
          </ac:spMkLst>
        </pc:spChg>
        <pc:spChg chg="add mod">
          <ac:chgData name="Emmeline Hoang" userId="928760a5-c910-4448-96a6-0d04fd99efbc" providerId="ADAL" clId="{A9F4CE3D-99CF-473A-852B-D667FAFB84CE}" dt="2021-06-10T17:48:52.756" v="1624" actId="20577"/>
          <ac:spMkLst>
            <pc:docMk/>
            <pc:sldMk cId="2016866005" sldId="6287"/>
            <ac:spMk id="100" creationId="{E4D912EF-B6C3-4BE8-9067-069AD79D35F7}"/>
          </ac:spMkLst>
        </pc:spChg>
        <pc:spChg chg="add mod">
          <ac:chgData name="Emmeline Hoang" userId="928760a5-c910-4448-96a6-0d04fd99efbc" providerId="ADAL" clId="{A9F4CE3D-99CF-473A-852B-D667FAFB84CE}" dt="2021-06-10T17:48:45.511" v="1622" actId="1076"/>
          <ac:spMkLst>
            <pc:docMk/>
            <pc:sldMk cId="2016866005" sldId="6287"/>
            <ac:spMk id="101" creationId="{9AFE00C1-128C-4E02-81A3-BAC23C7315AD}"/>
          </ac:spMkLst>
        </pc:spChg>
        <pc:spChg chg="add del mod">
          <ac:chgData name="Emmeline Hoang" userId="928760a5-c910-4448-96a6-0d04fd99efbc" providerId="ADAL" clId="{A9F4CE3D-99CF-473A-852B-D667FAFB84CE}" dt="2021-06-10T17:49:12.856" v="1628"/>
          <ac:spMkLst>
            <pc:docMk/>
            <pc:sldMk cId="2016866005" sldId="6287"/>
            <ac:spMk id="102" creationId="{713FFA20-BE2F-4E78-B182-6150BDA0FE7C}"/>
          </ac:spMkLst>
        </pc:spChg>
        <pc:spChg chg="add del mod">
          <ac:chgData name="Emmeline Hoang" userId="928760a5-c910-4448-96a6-0d04fd99efbc" providerId="ADAL" clId="{A9F4CE3D-99CF-473A-852B-D667FAFB84CE}" dt="2021-06-10T17:49:12.856" v="1628"/>
          <ac:spMkLst>
            <pc:docMk/>
            <pc:sldMk cId="2016866005" sldId="6287"/>
            <ac:spMk id="103" creationId="{DF281476-081C-4F03-B96E-F720BB5E4E02}"/>
          </ac:spMkLst>
        </pc:spChg>
        <pc:spChg chg="add mod">
          <ac:chgData name="Emmeline Hoang" userId="928760a5-c910-4448-96a6-0d04fd99efbc" providerId="ADAL" clId="{A9F4CE3D-99CF-473A-852B-D667FAFB84CE}" dt="2021-06-10T17:49:32.411" v="1638" actId="20577"/>
          <ac:spMkLst>
            <pc:docMk/>
            <pc:sldMk cId="2016866005" sldId="6287"/>
            <ac:spMk id="104" creationId="{BFA4FF68-17F8-44C1-8811-368AFAAC8B5A}"/>
          </ac:spMkLst>
        </pc:spChg>
        <pc:spChg chg="add mod">
          <ac:chgData name="Emmeline Hoang" userId="928760a5-c910-4448-96a6-0d04fd99efbc" providerId="ADAL" clId="{A9F4CE3D-99CF-473A-852B-D667FAFB84CE}" dt="2021-06-10T17:49:21.492" v="1630" actId="1076"/>
          <ac:spMkLst>
            <pc:docMk/>
            <pc:sldMk cId="2016866005" sldId="6287"/>
            <ac:spMk id="105" creationId="{65BCC522-3A6F-48FD-97B1-AD9AC1C374BC}"/>
          </ac:spMkLst>
        </pc:spChg>
        <pc:spChg chg="add mod">
          <ac:chgData name="Emmeline Hoang" userId="928760a5-c910-4448-96a6-0d04fd99efbc" providerId="ADAL" clId="{A9F4CE3D-99CF-473A-852B-D667FAFB84CE}" dt="2021-06-10T17:49:52.747" v="1648" actId="20577"/>
          <ac:spMkLst>
            <pc:docMk/>
            <pc:sldMk cId="2016866005" sldId="6287"/>
            <ac:spMk id="106" creationId="{2A50B461-F76F-4D53-A42A-6D131C8CB710}"/>
          </ac:spMkLst>
        </pc:spChg>
        <pc:spChg chg="add mod">
          <ac:chgData name="Emmeline Hoang" userId="928760a5-c910-4448-96a6-0d04fd99efbc" providerId="ADAL" clId="{A9F4CE3D-99CF-473A-852B-D667FAFB84CE}" dt="2021-06-10T17:49:47.624" v="1642" actId="1076"/>
          <ac:spMkLst>
            <pc:docMk/>
            <pc:sldMk cId="2016866005" sldId="6287"/>
            <ac:spMk id="107" creationId="{3D12AFF1-26DE-4783-B98B-81C3DF0BBE0A}"/>
          </ac:spMkLst>
        </pc:spChg>
        <pc:spChg chg="add mod">
          <ac:chgData name="Emmeline Hoang" userId="928760a5-c910-4448-96a6-0d04fd99efbc" providerId="ADAL" clId="{A9F4CE3D-99CF-473A-852B-D667FAFB84CE}" dt="2021-06-10T17:50:31.596" v="1662" actId="20577"/>
          <ac:spMkLst>
            <pc:docMk/>
            <pc:sldMk cId="2016866005" sldId="6287"/>
            <ac:spMk id="108" creationId="{5D11B2E1-14CF-4E62-92C3-C536B7F214CB}"/>
          </ac:spMkLst>
        </pc:spChg>
        <pc:spChg chg="add mod">
          <ac:chgData name="Emmeline Hoang" userId="928760a5-c910-4448-96a6-0d04fd99efbc" providerId="ADAL" clId="{A9F4CE3D-99CF-473A-852B-D667FAFB84CE}" dt="2021-06-10T17:50:29.121" v="1660" actId="1076"/>
          <ac:spMkLst>
            <pc:docMk/>
            <pc:sldMk cId="2016866005" sldId="6287"/>
            <ac:spMk id="109" creationId="{671DB906-E6C2-4631-A2A9-2BFBB937F125}"/>
          </ac:spMkLst>
        </pc:spChg>
        <pc:spChg chg="add mod">
          <ac:chgData name="Emmeline Hoang" userId="928760a5-c910-4448-96a6-0d04fd99efbc" providerId="ADAL" clId="{A9F4CE3D-99CF-473A-852B-D667FAFB84CE}" dt="2021-06-10T17:51:04.004" v="1676" actId="20577"/>
          <ac:spMkLst>
            <pc:docMk/>
            <pc:sldMk cId="2016866005" sldId="6287"/>
            <ac:spMk id="110" creationId="{242A15E3-FAF6-4A06-9A20-9B6359989D58}"/>
          </ac:spMkLst>
        </pc:spChg>
        <pc:spChg chg="add mod">
          <ac:chgData name="Emmeline Hoang" userId="928760a5-c910-4448-96a6-0d04fd99efbc" providerId="ADAL" clId="{A9F4CE3D-99CF-473A-852B-D667FAFB84CE}" dt="2021-06-10T17:50:55.575" v="1672" actId="1076"/>
          <ac:spMkLst>
            <pc:docMk/>
            <pc:sldMk cId="2016866005" sldId="6287"/>
            <ac:spMk id="111" creationId="{8392286F-1889-4584-A9D3-81708935BAC4}"/>
          </ac:spMkLst>
        </pc:spChg>
        <pc:graphicFrameChg chg="mod modGraphic">
          <ac:chgData name="Emmeline Hoang" userId="928760a5-c910-4448-96a6-0d04fd99efbc" providerId="ADAL" clId="{A9F4CE3D-99CF-473A-852B-D667FAFB84CE}" dt="2021-06-10T17:14:20.209" v="1564" actId="20577"/>
          <ac:graphicFrameMkLst>
            <pc:docMk/>
            <pc:sldMk cId="2016866005" sldId="6287"/>
            <ac:graphicFrameMk id="9" creationId="{54F75702-62C9-41EA-A1B5-84CFF1EAA3F1}"/>
          </ac:graphicFrameMkLst>
        </pc:graphicFrameChg>
      </pc:sldChg>
      <pc:sldChg chg="addCm modCm">
        <pc:chgData name="Emmeline Hoang" userId="928760a5-c910-4448-96a6-0d04fd99efbc" providerId="ADAL" clId="{A9F4CE3D-99CF-473A-852B-D667FAFB84CE}" dt="2021-06-09T20:49:17.825" v="238"/>
        <pc:sldMkLst>
          <pc:docMk/>
          <pc:sldMk cId="4020705748" sldId="6289"/>
        </pc:sldMkLst>
      </pc:sldChg>
      <pc:sldChg chg="addCm modCm">
        <pc:chgData name="Emmeline Hoang" userId="928760a5-c910-4448-96a6-0d04fd99efbc" providerId="ADAL" clId="{A9F4CE3D-99CF-473A-852B-D667FAFB84CE}" dt="2021-06-09T20:50:33.385" v="244"/>
        <pc:sldMkLst>
          <pc:docMk/>
          <pc:sldMk cId="98259255" sldId="6290"/>
        </pc:sldMkLst>
      </pc:sldChg>
      <pc:sldChg chg="addSp delSp modSp mod">
        <pc:chgData name="Emmeline Hoang" userId="928760a5-c910-4448-96a6-0d04fd99efbc" providerId="ADAL" clId="{A9F4CE3D-99CF-473A-852B-D667FAFB84CE}" dt="2021-06-10T21:31:59.579" v="1765" actId="20577"/>
        <pc:sldMkLst>
          <pc:docMk/>
          <pc:sldMk cId="2411585125" sldId="6291"/>
        </pc:sldMkLst>
        <pc:spChg chg="add mod">
          <ac:chgData name="Emmeline Hoang" userId="928760a5-c910-4448-96a6-0d04fd99efbc" providerId="ADAL" clId="{A9F4CE3D-99CF-473A-852B-D667FAFB84CE}" dt="2021-06-09T21:53:52.479" v="250" actId="20577"/>
          <ac:spMkLst>
            <pc:docMk/>
            <pc:sldMk cId="2411585125" sldId="6291"/>
            <ac:spMk id="27" creationId="{643CB67C-D211-43DC-883C-123D6C24A679}"/>
          </ac:spMkLst>
        </pc:spChg>
        <pc:spChg chg="mod">
          <ac:chgData name="Emmeline Hoang" userId="928760a5-c910-4448-96a6-0d04fd99efbc" providerId="ADAL" clId="{A9F4CE3D-99CF-473A-852B-D667FAFB84CE}" dt="2021-06-10T21:31:59.579" v="1765" actId="20577"/>
          <ac:spMkLst>
            <pc:docMk/>
            <pc:sldMk cId="2411585125" sldId="6291"/>
            <ac:spMk id="28" creationId="{FC715FA3-C78B-4378-8942-4C6407A915A5}"/>
          </ac:spMkLst>
        </pc:spChg>
        <pc:spChg chg="add mod">
          <ac:chgData name="Emmeline Hoang" userId="928760a5-c910-4448-96a6-0d04fd99efbc" providerId="ADAL" clId="{A9F4CE3D-99CF-473A-852B-D667FAFB84CE}" dt="2021-06-09T21:53:46.815" v="248" actId="207"/>
          <ac:spMkLst>
            <pc:docMk/>
            <pc:sldMk cId="2411585125" sldId="6291"/>
            <ac:spMk id="29" creationId="{F157BEC0-C32A-4515-A7C9-B4682C8D1B0F}"/>
          </ac:spMkLst>
        </pc:spChg>
        <pc:spChg chg="add mod">
          <ac:chgData name="Emmeline Hoang" userId="928760a5-c910-4448-96a6-0d04fd99efbc" providerId="ADAL" clId="{A9F4CE3D-99CF-473A-852B-D667FAFB84CE}" dt="2021-06-09T21:54:46.861" v="255" actId="207"/>
          <ac:spMkLst>
            <pc:docMk/>
            <pc:sldMk cId="2411585125" sldId="6291"/>
            <ac:spMk id="31" creationId="{2B61BC46-27FA-40BD-8B04-48E9F96E6457}"/>
          </ac:spMkLst>
        </pc:spChg>
        <pc:spChg chg="add mod">
          <ac:chgData name="Emmeline Hoang" userId="928760a5-c910-4448-96a6-0d04fd99efbc" providerId="ADAL" clId="{A9F4CE3D-99CF-473A-852B-D667FAFB84CE}" dt="2021-06-09T21:54:37.810" v="252" actId="1076"/>
          <ac:spMkLst>
            <pc:docMk/>
            <pc:sldMk cId="2411585125" sldId="6291"/>
            <ac:spMk id="32" creationId="{E80C8D84-1006-442C-83A5-4D9E333E809C}"/>
          </ac:spMkLst>
        </pc:spChg>
        <pc:spChg chg="add mod">
          <ac:chgData name="Emmeline Hoang" userId="928760a5-c910-4448-96a6-0d04fd99efbc" providerId="ADAL" clId="{A9F4CE3D-99CF-473A-852B-D667FAFB84CE}" dt="2021-06-09T21:55:26.369" v="268" actId="1036"/>
          <ac:spMkLst>
            <pc:docMk/>
            <pc:sldMk cId="2411585125" sldId="6291"/>
            <ac:spMk id="33" creationId="{2CBA57C2-B271-4B40-9A98-33532AEEDCCC}"/>
          </ac:spMkLst>
        </pc:spChg>
        <pc:spChg chg="add mod">
          <ac:chgData name="Emmeline Hoang" userId="928760a5-c910-4448-96a6-0d04fd99efbc" providerId="ADAL" clId="{A9F4CE3D-99CF-473A-852B-D667FAFB84CE}" dt="2021-06-09T21:55:26.369" v="268" actId="1036"/>
          <ac:spMkLst>
            <pc:docMk/>
            <pc:sldMk cId="2411585125" sldId="6291"/>
            <ac:spMk id="34" creationId="{757E209D-5F87-41B1-8273-4C456647E98A}"/>
          </ac:spMkLst>
        </pc:spChg>
        <pc:spChg chg="del">
          <ac:chgData name="Emmeline Hoang" userId="928760a5-c910-4448-96a6-0d04fd99efbc" providerId="ADAL" clId="{A9F4CE3D-99CF-473A-852B-D667FAFB84CE}" dt="2021-06-09T18:55:23.497" v="196" actId="478"/>
          <ac:spMkLst>
            <pc:docMk/>
            <pc:sldMk cId="2411585125" sldId="6291"/>
            <ac:spMk id="137" creationId="{D81C5157-D4C9-4674-950D-6BDAB0505573}"/>
          </ac:spMkLst>
        </pc:spChg>
        <pc:spChg chg="del">
          <ac:chgData name="Emmeline Hoang" userId="928760a5-c910-4448-96a6-0d04fd99efbc" providerId="ADAL" clId="{A9F4CE3D-99CF-473A-852B-D667FAFB84CE}" dt="2021-06-09T18:55:23.497" v="196" actId="478"/>
          <ac:spMkLst>
            <pc:docMk/>
            <pc:sldMk cId="2411585125" sldId="6291"/>
            <ac:spMk id="138" creationId="{A0733B20-BC56-4F98-AC54-6BF7E35D0A99}"/>
          </ac:spMkLst>
        </pc:spChg>
        <pc:spChg chg="del">
          <ac:chgData name="Emmeline Hoang" userId="928760a5-c910-4448-96a6-0d04fd99efbc" providerId="ADAL" clId="{A9F4CE3D-99CF-473A-852B-D667FAFB84CE}" dt="2021-06-09T18:55:23.497" v="196" actId="478"/>
          <ac:spMkLst>
            <pc:docMk/>
            <pc:sldMk cId="2411585125" sldId="6291"/>
            <ac:spMk id="139" creationId="{19045265-86CF-491E-8A23-DCDDCE9392D4}"/>
          </ac:spMkLst>
        </pc:spChg>
        <pc:spChg chg="del">
          <ac:chgData name="Emmeline Hoang" userId="928760a5-c910-4448-96a6-0d04fd99efbc" providerId="ADAL" clId="{A9F4CE3D-99CF-473A-852B-D667FAFB84CE}" dt="2021-06-09T18:55:23.497" v="196" actId="478"/>
          <ac:spMkLst>
            <pc:docMk/>
            <pc:sldMk cId="2411585125" sldId="6291"/>
            <ac:spMk id="140" creationId="{539CD1B8-B260-4494-BF79-699E54A58533}"/>
          </ac:spMkLst>
        </pc:spChg>
        <pc:spChg chg="del">
          <ac:chgData name="Emmeline Hoang" userId="928760a5-c910-4448-96a6-0d04fd99efbc" providerId="ADAL" clId="{A9F4CE3D-99CF-473A-852B-D667FAFB84CE}" dt="2021-06-09T18:55:38.713" v="197" actId="478"/>
          <ac:spMkLst>
            <pc:docMk/>
            <pc:sldMk cId="2411585125" sldId="6291"/>
            <ac:spMk id="141" creationId="{60ED06C5-ABCC-49C8-A6DB-122370E36148}"/>
          </ac:spMkLst>
        </pc:spChg>
        <pc:spChg chg="del">
          <ac:chgData name="Emmeline Hoang" userId="928760a5-c910-4448-96a6-0d04fd99efbc" providerId="ADAL" clId="{A9F4CE3D-99CF-473A-852B-D667FAFB84CE}" dt="2021-06-09T18:55:38.713" v="197" actId="478"/>
          <ac:spMkLst>
            <pc:docMk/>
            <pc:sldMk cId="2411585125" sldId="6291"/>
            <ac:spMk id="142" creationId="{DED0E5B2-1C20-4A68-ABBC-4BF72AEB523B}"/>
          </ac:spMkLst>
        </pc:spChg>
        <pc:spChg chg="del">
          <ac:chgData name="Emmeline Hoang" userId="928760a5-c910-4448-96a6-0d04fd99efbc" providerId="ADAL" clId="{A9F4CE3D-99CF-473A-852B-D667FAFB84CE}" dt="2021-06-09T18:55:38.713" v="197" actId="478"/>
          <ac:spMkLst>
            <pc:docMk/>
            <pc:sldMk cId="2411585125" sldId="6291"/>
            <ac:spMk id="143" creationId="{BABAED35-0C5B-414F-AB35-082F480F6118}"/>
          </ac:spMkLst>
        </pc:spChg>
        <pc:spChg chg="del">
          <ac:chgData name="Emmeline Hoang" userId="928760a5-c910-4448-96a6-0d04fd99efbc" providerId="ADAL" clId="{A9F4CE3D-99CF-473A-852B-D667FAFB84CE}" dt="2021-06-09T18:55:38.713" v="197" actId="478"/>
          <ac:spMkLst>
            <pc:docMk/>
            <pc:sldMk cId="2411585125" sldId="6291"/>
            <ac:spMk id="144" creationId="{9F3886FD-A7C2-4556-8C55-3D376918F39B}"/>
          </ac:spMkLst>
        </pc:spChg>
        <pc:spChg chg="del">
          <ac:chgData name="Emmeline Hoang" userId="928760a5-c910-4448-96a6-0d04fd99efbc" providerId="ADAL" clId="{A9F4CE3D-99CF-473A-852B-D667FAFB84CE}" dt="2021-06-09T18:55:23.497" v="196" actId="478"/>
          <ac:spMkLst>
            <pc:docMk/>
            <pc:sldMk cId="2411585125" sldId="6291"/>
            <ac:spMk id="145" creationId="{2EAAF03C-050A-474A-959B-D6C771586FF3}"/>
          </ac:spMkLst>
        </pc:spChg>
        <pc:spChg chg="del">
          <ac:chgData name="Emmeline Hoang" userId="928760a5-c910-4448-96a6-0d04fd99efbc" providerId="ADAL" clId="{A9F4CE3D-99CF-473A-852B-D667FAFB84CE}" dt="2021-06-09T18:55:23.497" v="196" actId="478"/>
          <ac:spMkLst>
            <pc:docMk/>
            <pc:sldMk cId="2411585125" sldId="6291"/>
            <ac:spMk id="146" creationId="{6CE21544-DFB3-4E3E-8E44-F236C34938F3}"/>
          </ac:spMkLst>
        </pc:spChg>
        <pc:spChg chg="del">
          <ac:chgData name="Emmeline Hoang" userId="928760a5-c910-4448-96a6-0d04fd99efbc" providerId="ADAL" clId="{A9F4CE3D-99CF-473A-852B-D667FAFB84CE}" dt="2021-06-09T18:55:23.497" v="196" actId="478"/>
          <ac:spMkLst>
            <pc:docMk/>
            <pc:sldMk cId="2411585125" sldId="6291"/>
            <ac:spMk id="147" creationId="{7B9C4F74-AA04-40FA-B4EF-04E3451CBE1C}"/>
          </ac:spMkLst>
        </pc:spChg>
        <pc:spChg chg="del">
          <ac:chgData name="Emmeline Hoang" userId="928760a5-c910-4448-96a6-0d04fd99efbc" providerId="ADAL" clId="{A9F4CE3D-99CF-473A-852B-D667FAFB84CE}" dt="2021-06-09T18:55:23.497" v="196" actId="478"/>
          <ac:spMkLst>
            <pc:docMk/>
            <pc:sldMk cId="2411585125" sldId="6291"/>
            <ac:spMk id="148" creationId="{A3425069-A353-4325-BA11-FB0DF71714AB}"/>
          </ac:spMkLst>
        </pc:spChg>
        <pc:spChg chg="del">
          <ac:chgData name="Emmeline Hoang" userId="928760a5-c910-4448-96a6-0d04fd99efbc" providerId="ADAL" clId="{A9F4CE3D-99CF-473A-852B-D667FAFB84CE}" dt="2021-06-09T18:55:23.497" v="196" actId="478"/>
          <ac:spMkLst>
            <pc:docMk/>
            <pc:sldMk cId="2411585125" sldId="6291"/>
            <ac:spMk id="149" creationId="{BD5421D6-9C13-4ACE-BCFB-04C7A380CB59}"/>
          </ac:spMkLst>
        </pc:spChg>
        <pc:spChg chg="del">
          <ac:chgData name="Emmeline Hoang" userId="928760a5-c910-4448-96a6-0d04fd99efbc" providerId="ADAL" clId="{A9F4CE3D-99CF-473A-852B-D667FAFB84CE}" dt="2021-06-09T18:55:23.497" v="196" actId="478"/>
          <ac:spMkLst>
            <pc:docMk/>
            <pc:sldMk cId="2411585125" sldId="6291"/>
            <ac:spMk id="150" creationId="{0081EE8B-489C-4002-BD2D-3B383B8CE790}"/>
          </ac:spMkLst>
        </pc:spChg>
        <pc:graphicFrameChg chg="mod modGraphic">
          <ac:chgData name="Emmeline Hoang" userId="928760a5-c910-4448-96a6-0d04fd99efbc" providerId="ADAL" clId="{A9F4CE3D-99CF-473A-852B-D667FAFB84CE}" dt="2021-06-10T21:31:24.724" v="1681" actId="113"/>
          <ac:graphicFrameMkLst>
            <pc:docMk/>
            <pc:sldMk cId="2411585125" sldId="6291"/>
            <ac:graphicFrameMk id="66" creationId="{AB6860A7-814C-4B61-BA11-473AFC28FA85}"/>
          </ac:graphicFrameMkLst>
        </pc:graphicFrameChg>
      </pc:sldChg>
      <pc:sldChg chg="addCm">
        <pc:chgData name="Emmeline Hoang" userId="928760a5-c910-4448-96a6-0d04fd99efbc" providerId="ADAL" clId="{A9F4CE3D-99CF-473A-852B-D667FAFB84CE}" dt="2021-06-09T20:32:53.904" v="215" actId="1589"/>
        <pc:sldMkLst>
          <pc:docMk/>
          <pc:sldMk cId="1774175063" sldId="6292"/>
        </pc:sldMkLst>
      </pc:sldChg>
      <pc:sldChg chg="addSp modSp">
        <pc:chgData name="Emmeline Hoang" userId="928760a5-c910-4448-96a6-0d04fd99efbc" providerId="ADAL" clId="{A9F4CE3D-99CF-473A-852B-D667FAFB84CE}" dt="2021-06-04T17:32:45.275" v="124"/>
        <pc:sldMkLst>
          <pc:docMk/>
          <pc:sldMk cId="1792615504" sldId="6293"/>
        </pc:sldMkLst>
        <pc:spChg chg="add mod">
          <ac:chgData name="Emmeline Hoang" userId="928760a5-c910-4448-96a6-0d04fd99efbc" providerId="ADAL" clId="{A9F4CE3D-99CF-473A-852B-D667FAFB84CE}" dt="2021-06-04T17:32:45.275" v="124"/>
          <ac:spMkLst>
            <pc:docMk/>
            <pc:sldMk cId="1792615504" sldId="6293"/>
            <ac:spMk id="40" creationId="{B6E20A73-B19B-4AD8-9490-49580C44B290}"/>
          </ac:spMkLst>
        </pc:spChg>
      </pc:sldChg>
    </pc:docChg>
  </pc:docChgLst>
  <pc:docChgLst>
    <pc:chgData name="Grace Laffoon" userId="09299009-87d6-4107-ba19-0b286f3c169c" providerId="ADAL" clId="{384A74BF-D16D-4092-AC55-8ADDFB3038C2}"/>
    <pc:docChg chg="undo redo custSel addSld delSld modSld">
      <pc:chgData name="Grace Laffoon" userId="09299009-87d6-4107-ba19-0b286f3c169c" providerId="ADAL" clId="{384A74BF-D16D-4092-AC55-8ADDFB3038C2}" dt="2021-07-21T20:41:30.472" v="628"/>
      <pc:docMkLst>
        <pc:docMk/>
      </pc:docMkLst>
      <pc:sldChg chg="del">
        <pc:chgData name="Grace Laffoon" userId="09299009-87d6-4107-ba19-0b286f3c169c" providerId="ADAL" clId="{384A74BF-D16D-4092-AC55-8ADDFB3038C2}" dt="2021-07-21T15:36:47.790" v="493" actId="2696"/>
        <pc:sldMkLst>
          <pc:docMk/>
          <pc:sldMk cId="4127178454" sldId="6223"/>
        </pc:sldMkLst>
      </pc:sldChg>
      <pc:sldChg chg="addCm modCm">
        <pc:chgData name="Grace Laffoon" userId="09299009-87d6-4107-ba19-0b286f3c169c" providerId="ADAL" clId="{384A74BF-D16D-4092-AC55-8ADDFB3038C2}" dt="2021-07-21T15:36:37.486" v="492"/>
        <pc:sldMkLst>
          <pc:docMk/>
          <pc:sldMk cId="216011751" sldId="6242"/>
        </pc:sldMkLst>
      </pc:sldChg>
      <pc:sldChg chg="modSp mod">
        <pc:chgData name="Grace Laffoon" userId="09299009-87d6-4107-ba19-0b286f3c169c" providerId="ADAL" clId="{384A74BF-D16D-4092-AC55-8ADDFB3038C2}" dt="2021-07-21T20:32:20.989" v="571" actId="20577"/>
        <pc:sldMkLst>
          <pc:docMk/>
          <pc:sldMk cId="2716364995" sldId="6284"/>
        </pc:sldMkLst>
        <pc:spChg chg="mod">
          <ac:chgData name="Grace Laffoon" userId="09299009-87d6-4107-ba19-0b286f3c169c" providerId="ADAL" clId="{384A74BF-D16D-4092-AC55-8ADDFB3038C2}" dt="2021-07-21T20:32:20.989" v="571" actId="20577"/>
          <ac:spMkLst>
            <pc:docMk/>
            <pc:sldMk cId="2716364995" sldId="6284"/>
            <ac:spMk id="21" creationId="{62DFC3D8-12AC-4577-91D3-08204888A48E}"/>
          </ac:spMkLst>
        </pc:spChg>
      </pc:sldChg>
      <pc:sldChg chg="addSp delSp modSp mod addCm modCm">
        <pc:chgData name="Grace Laffoon" userId="09299009-87d6-4107-ba19-0b286f3c169c" providerId="ADAL" clId="{384A74BF-D16D-4092-AC55-8ADDFB3038C2}" dt="2021-07-20T02:25:06.789" v="392" actId="5900"/>
        <pc:sldMkLst>
          <pc:docMk/>
          <pc:sldMk cId="3271477354" sldId="6285"/>
        </pc:sldMkLst>
        <pc:spChg chg="add del mod">
          <ac:chgData name="Grace Laffoon" userId="09299009-87d6-4107-ba19-0b286f3c169c" providerId="ADAL" clId="{384A74BF-D16D-4092-AC55-8ADDFB3038C2}" dt="2021-07-20T01:39:47.436" v="336" actId="478"/>
          <ac:spMkLst>
            <pc:docMk/>
            <pc:sldMk cId="3271477354" sldId="6285"/>
            <ac:spMk id="2" creationId="{0F9734B9-CA14-4690-A02A-A1E90C9EF96F}"/>
          </ac:spMkLst>
        </pc:spChg>
        <pc:spChg chg="add del mod">
          <ac:chgData name="Grace Laffoon" userId="09299009-87d6-4107-ba19-0b286f3c169c" providerId="ADAL" clId="{384A74BF-D16D-4092-AC55-8ADDFB3038C2}" dt="2021-07-20T01:39:46.673" v="335" actId="478"/>
          <ac:spMkLst>
            <pc:docMk/>
            <pc:sldMk cId="3271477354" sldId="6285"/>
            <ac:spMk id="4" creationId="{7246EE6B-F55B-4CAB-89EC-4625E9FBB32E}"/>
          </ac:spMkLst>
        </pc:spChg>
        <pc:spChg chg="add del mod">
          <ac:chgData name="Grace Laffoon" userId="09299009-87d6-4107-ba19-0b286f3c169c" providerId="ADAL" clId="{384A74BF-D16D-4092-AC55-8ADDFB3038C2}" dt="2021-07-20T01:39:48.629" v="337" actId="478"/>
          <ac:spMkLst>
            <pc:docMk/>
            <pc:sldMk cId="3271477354" sldId="6285"/>
            <ac:spMk id="6" creationId="{9458460F-18E4-421D-AD95-26D00886E9B9}"/>
          </ac:spMkLst>
        </pc:spChg>
      </pc:sldChg>
      <pc:sldChg chg="addSp delSp mod addCm modCm">
        <pc:chgData name="Grace Laffoon" userId="09299009-87d6-4107-ba19-0b286f3c169c" providerId="ADAL" clId="{384A74BF-D16D-4092-AC55-8ADDFB3038C2}" dt="2021-07-20T01:49:09.297" v="354" actId="1589"/>
        <pc:sldMkLst>
          <pc:docMk/>
          <pc:sldMk cId="292850854" sldId="6286"/>
        </pc:sldMkLst>
        <pc:spChg chg="add del">
          <ac:chgData name="Grace Laffoon" userId="09299009-87d6-4107-ba19-0b286f3c169c" providerId="ADAL" clId="{384A74BF-D16D-4092-AC55-8ADDFB3038C2}" dt="2021-07-20T01:48:25.704" v="353" actId="478"/>
          <ac:spMkLst>
            <pc:docMk/>
            <pc:sldMk cId="292850854" sldId="6286"/>
            <ac:spMk id="2" creationId="{F7A7F46B-678E-4C4F-9C3E-324B7826F6AF}"/>
          </ac:spMkLst>
        </pc:spChg>
      </pc:sldChg>
      <pc:sldChg chg="addSp delSp modSp mod addCm modCm">
        <pc:chgData name="Grace Laffoon" userId="09299009-87d6-4107-ba19-0b286f3c169c" providerId="ADAL" clId="{384A74BF-D16D-4092-AC55-8ADDFB3038C2}" dt="2021-07-20T02:24:47.104" v="391" actId="1589"/>
        <pc:sldMkLst>
          <pc:docMk/>
          <pc:sldMk cId="2016866005" sldId="6287"/>
        </pc:sldMkLst>
        <pc:spChg chg="add del mod">
          <ac:chgData name="Grace Laffoon" userId="09299009-87d6-4107-ba19-0b286f3c169c" providerId="ADAL" clId="{384A74BF-D16D-4092-AC55-8ADDFB3038C2}" dt="2021-07-20T02:24:39.408" v="390" actId="478"/>
          <ac:spMkLst>
            <pc:docMk/>
            <pc:sldMk cId="2016866005" sldId="6287"/>
            <ac:spMk id="2" creationId="{24A61ECA-80EF-40A5-80E3-5B59FB6B0590}"/>
          </ac:spMkLst>
        </pc:spChg>
        <pc:spChg chg="add del mod">
          <ac:chgData name="Grace Laffoon" userId="09299009-87d6-4107-ba19-0b286f3c169c" providerId="ADAL" clId="{384A74BF-D16D-4092-AC55-8ADDFB3038C2}" dt="2021-07-20T01:56:43.441" v="364" actId="478"/>
          <ac:spMkLst>
            <pc:docMk/>
            <pc:sldMk cId="2016866005" sldId="6287"/>
            <ac:spMk id="4" creationId="{88A49B29-818E-4CD8-B064-4F3A70C6B8B9}"/>
          </ac:spMkLst>
        </pc:spChg>
      </pc:sldChg>
      <pc:sldChg chg="addCm delCm modCm">
        <pc:chgData name="Grace Laffoon" userId="09299009-87d6-4107-ba19-0b286f3c169c" providerId="ADAL" clId="{384A74BF-D16D-4092-AC55-8ADDFB3038C2}" dt="2021-07-21T19:23:17.832" v="562"/>
        <pc:sldMkLst>
          <pc:docMk/>
          <pc:sldMk cId="2170663045" sldId="6294"/>
        </pc:sldMkLst>
      </pc:sldChg>
      <pc:sldChg chg="addSp delSp modSp mod addCm">
        <pc:chgData name="Grace Laffoon" userId="09299009-87d6-4107-ba19-0b286f3c169c" providerId="ADAL" clId="{384A74BF-D16D-4092-AC55-8ADDFB3038C2}" dt="2021-07-20T20:22:11.547" v="403" actId="1076"/>
        <pc:sldMkLst>
          <pc:docMk/>
          <pc:sldMk cId="2495173642" sldId="6296"/>
        </pc:sldMkLst>
        <pc:spChg chg="add del">
          <ac:chgData name="Grace Laffoon" userId="09299009-87d6-4107-ba19-0b286f3c169c" providerId="ADAL" clId="{384A74BF-D16D-4092-AC55-8ADDFB3038C2}" dt="2021-07-20T20:21:12.052" v="396" actId="478"/>
          <ac:spMkLst>
            <pc:docMk/>
            <pc:sldMk cId="2495173642" sldId="6296"/>
            <ac:spMk id="4" creationId="{CD43F091-4D09-4BFB-8994-80913135659C}"/>
          </ac:spMkLst>
        </pc:spChg>
        <pc:spChg chg="mod">
          <ac:chgData name="Grace Laffoon" userId="09299009-87d6-4107-ba19-0b286f3c169c" providerId="ADAL" clId="{384A74BF-D16D-4092-AC55-8ADDFB3038C2}" dt="2021-07-20T20:22:11.547" v="403" actId="1076"/>
          <ac:spMkLst>
            <pc:docMk/>
            <pc:sldMk cId="2495173642" sldId="6296"/>
            <ac:spMk id="73" creationId="{B1E2809D-9D0A-47BC-A25B-91EF0152CF3B}"/>
          </ac:spMkLst>
        </pc:spChg>
        <pc:grpChg chg="ord">
          <ac:chgData name="Grace Laffoon" userId="09299009-87d6-4107-ba19-0b286f3c169c" providerId="ADAL" clId="{384A74BF-D16D-4092-AC55-8ADDFB3038C2}" dt="2021-07-20T20:22:07.760" v="402" actId="167"/>
          <ac:grpSpMkLst>
            <pc:docMk/>
            <pc:sldMk cId="2495173642" sldId="6296"/>
            <ac:grpSpMk id="2" creationId="{5F46E9B7-00E7-454E-BDF0-EAF54DF47B47}"/>
          </ac:grpSpMkLst>
        </pc:grpChg>
        <pc:grpChg chg="mod ord">
          <ac:chgData name="Grace Laffoon" userId="09299009-87d6-4107-ba19-0b286f3c169c" providerId="ADAL" clId="{384A74BF-D16D-4092-AC55-8ADDFB3038C2}" dt="2021-07-20T20:22:03.117" v="401" actId="167"/>
          <ac:grpSpMkLst>
            <pc:docMk/>
            <pc:sldMk cId="2495173642" sldId="6296"/>
            <ac:grpSpMk id="18" creationId="{BCE8214E-CE07-4CF4-A382-533B531A02FF}"/>
          </ac:grpSpMkLst>
        </pc:grpChg>
        <pc:graphicFrameChg chg="ord">
          <ac:chgData name="Grace Laffoon" userId="09299009-87d6-4107-ba19-0b286f3c169c" providerId="ADAL" clId="{384A74BF-D16D-4092-AC55-8ADDFB3038C2}" dt="2021-07-20T20:21:50.491" v="400" actId="167"/>
          <ac:graphicFrameMkLst>
            <pc:docMk/>
            <pc:sldMk cId="2495173642" sldId="6296"/>
            <ac:graphicFrameMk id="17" creationId="{F2B3098C-282B-4E4C-B6EA-EAAF270507C8}"/>
          </ac:graphicFrameMkLst>
        </pc:graphicFrameChg>
      </pc:sldChg>
      <pc:sldChg chg="modSp mod">
        <pc:chgData name="Grace Laffoon" userId="09299009-87d6-4107-ba19-0b286f3c169c" providerId="ADAL" clId="{384A74BF-D16D-4092-AC55-8ADDFB3038C2}" dt="2021-07-21T20:39:03.106" v="593" actId="20577"/>
        <pc:sldMkLst>
          <pc:docMk/>
          <pc:sldMk cId="823047711" sldId="6297"/>
        </pc:sldMkLst>
        <pc:spChg chg="mod">
          <ac:chgData name="Grace Laffoon" userId="09299009-87d6-4107-ba19-0b286f3c169c" providerId="ADAL" clId="{384A74BF-D16D-4092-AC55-8ADDFB3038C2}" dt="2021-07-21T20:39:03.106" v="593" actId="20577"/>
          <ac:spMkLst>
            <pc:docMk/>
            <pc:sldMk cId="823047711" sldId="6297"/>
            <ac:spMk id="6" creationId="{44E21F8A-F6FC-44BF-8B52-1542E3112BDD}"/>
          </ac:spMkLst>
        </pc:spChg>
        <pc:spChg chg="mod">
          <ac:chgData name="Grace Laffoon" userId="09299009-87d6-4107-ba19-0b286f3c169c" providerId="ADAL" clId="{384A74BF-D16D-4092-AC55-8ADDFB3038C2}" dt="2021-07-12T20:08:21.272" v="123" actId="1076"/>
          <ac:spMkLst>
            <pc:docMk/>
            <pc:sldMk cId="823047711" sldId="6297"/>
            <ac:spMk id="31" creationId="{D6C83DA1-B166-4CBD-832E-DBAA09AD44A8}"/>
          </ac:spMkLst>
        </pc:spChg>
        <pc:spChg chg="mod">
          <ac:chgData name="Grace Laffoon" userId="09299009-87d6-4107-ba19-0b286f3c169c" providerId="ADAL" clId="{384A74BF-D16D-4092-AC55-8ADDFB3038C2}" dt="2021-07-12T20:08:21.272" v="123" actId="1076"/>
          <ac:spMkLst>
            <pc:docMk/>
            <pc:sldMk cId="823047711" sldId="6297"/>
            <ac:spMk id="35" creationId="{F355E4F1-7FA4-461C-9367-5ED260EA6092}"/>
          </ac:spMkLst>
        </pc:spChg>
        <pc:spChg chg="mod">
          <ac:chgData name="Grace Laffoon" userId="09299009-87d6-4107-ba19-0b286f3c169c" providerId="ADAL" clId="{384A74BF-D16D-4092-AC55-8ADDFB3038C2}" dt="2021-07-12T20:08:21.272" v="123" actId="1076"/>
          <ac:spMkLst>
            <pc:docMk/>
            <pc:sldMk cId="823047711" sldId="6297"/>
            <ac:spMk id="37" creationId="{5291D647-2C12-4626-A2FD-B740CD83A212}"/>
          </ac:spMkLst>
        </pc:spChg>
      </pc:sldChg>
      <pc:sldChg chg="modSp mod">
        <pc:chgData name="Grace Laffoon" userId="09299009-87d6-4107-ba19-0b286f3c169c" providerId="ADAL" clId="{384A74BF-D16D-4092-AC55-8ADDFB3038C2}" dt="2021-07-21T20:39:07.486" v="597" actId="20577"/>
        <pc:sldMkLst>
          <pc:docMk/>
          <pc:sldMk cId="1774957658" sldId="6298"/>
        </pc:sldMkLst>
        <pc:spChg chg="mod">
          <ac:chgData name="Grace Laffoon" userId="09299009-87d6-4107-ba19-0b286f3c169c" providerId="ADAL" clId="{384A74BF-D16D-4092-AC55-8ADDFB3038C2}" dt="2021-07-21T20:39:07.486" v="597" actId="20577"/>
          <ac:spMkLst>
            <pc:docMk/>
            <pc:sldMk cId="1774957658" sldId="6298"/>
            <ac:spMk id="6" creationId="{6FD2CA63-7F81-4783-A80B-0E047BD23357}"/>
          </ac:spMkLst>
        </pc:spChg>
      </pc:sldChg>
      <pc:sldChg chg="modSp mod">
        <pc:chgData name="Grace Laffoon" userId="09299009-87d6-4107-ba19-0b286f3c169c" providerId="ADAL" clId="{384A74BF-D16D-4092-AC55-8ADDFB3038C2}" dt="2021-07-21T20:39:20.289" v="599" actId="20577"/>
        <pc:sldMkLst>
          <pc:docMk/>
          <pc:sldMk cId="1304014622" sldId="6299"/>
        </pc:sldMkLst>
        <pc:spChg chg="mod">
          <ac:chgData name="Grace Laffoon" userId="09299009-87d6-4107-ba19-0b286f3c169c" providerId="ADAL" clId="{384A74BF-D16D-4092-AC55-8ADDFB3038C2}" dt="2021-07-21T20:39:20.289" v="599" actId="20577"/>
          <ac:spMkLst>
            <pc:docMk/>
            <pc:sldMk cId="1304014622" sldId="6299"/>
            <ac:spMk id="6" creationId="{44E21F8A-F6FC-44BF-8B52-1542E3112BDD}"/>
          </ac:spMkLst>
        </pc:spChg>
      </pc:sldChg>
      <pc:sldChg chg="modSp mod">
        <pc:chgData name="Grace Laffoon" userId="09299009-87d6-4107-ba19-0b286f3c169c" providerId="ADAL" clId="{384A74BF-D16D-4092-AC55-8ADDFB3038C2}" dt="2021-07-21T20:39:23.839" v="601" actId="20577"/>
        <pc:sldMkLst>
          <pc:docMk/>
          <pc:sldMk cId="1627615450" sldId="6300"/>
        </pc:sldMkLst>
        <pc:spChg chg="mod">
          <ac:chgData name="Grace Laffoon" userId="09299009-87d6-4107-ba19-0b286f3c169c" providerId="ADAL" clId="{384A74BF-D16D-4092-AC55-8ADDFB3038C2}" dt="2021-07-21T20:39:23.839" v="601" actId="20577"/>
          <ac:spMkLst>
            <pc:docMk/>
            <pc:sldMk cId="1627615450" sldId="6300"/>
            <ac:spMk id="6" creationId="{6FD2CA63-7F81-4783-A80B-0E047BD23357}"/>
          </ac:spMkLst>
        </pc:spChg>
        <pc:spChg chg="mod">
          <ac:chgData name="Grace Laffoon" userId="09299009-87d6-4107-ba19-0b286f3c169c" providerId="ADAL" clId="{384A74BF-D16D-4092-AC55-8ADDFB3038C2}" dt="2021-07-12T20:45:46.091" v="232" actId="20577"/>
          <ac:spMkLst>
            <pc:docMk/>
            <pc:sldMk cId="1627615450" sldId="6300"/>
            <ac:spMk id="100" creationId="{123F2CC4-41CD-4B26-A198-97F6087C7EAA}"/>
          </ac:spMkLst>
        </pc:spChg>
      </pc:sldChg>
      <pc:sldChg chg="modSp mod">
        <pc:chgData name="Grace Laffoon" userId="09299009-87d6-4107-ba19-0b286f3c169c" providerId="ADAL" clId="{384A74BF-D16D-4092-AC55-8ADDFB3038C2}" dt="2021-07-21T20:40:10.098" v="605" actId="20577"/>
        <pc:sldMkLst>
          <pc:docMk/>
          <pc:sldMk cId="2230348364" sldId="6301"/>
        </pc:sldMkLst>
        <pc:spChg chg="mod">
          <ac:chgData name="Grace Laffoon" userId="09299009-87d6-4107-ba19-0b286f3c169c" providerId="ADAL" clId="{384A74BF-D16D-4092-AC55-8ADDFB3038C2}" dt="2021-07-21T20:40:10.098" v="605" actId="20577"/>
          <ac:spMkLst>
            <pc:docMk/>
            <pc:sldMk cId="2230348364" sldId="6301"/>
            <ac:spMk id="6" creationId="{44E21F8A-F6FC-44BF-8B52-1542E3112BDD}"/>
          </ac:spMkLst>
        </pc:spChg>
      </pc:sldChg>
      <pc:sldChg chg="modSp mod">
        <pc:chgData name="Grace Laffoon" userId="09299009-87d6-4107-ba19-0b286f3c169c" providerId="ADAL" clId="{384A74BF-D16D-4092-AC55-8ADDFB3038C2}" dt="2021-07-21T20:40:14.884" v="609" actId="20577"/>
        <pc:sldMkLst>
          <pc:docMk/>
          <pc:sldMk cId="1974256716" sldId="6302"/>
        </pc:sldMkLst>
        <pc:spChg chg="mod">
          <ac:chgData name="Grace Laffoon" userId="09299009-87d6-4107-ba19-0b286f3c169c" providerId="ADAL" clId="{384A74BF-D16D-4092-AC55-8ADDFB3038C2}" dt="2021-07-21T20:40:14.884" v="609" actId="20577"/>
          <ac:spMkLst>
            <pc:docMk/>
            <pc:sldMk cId="1974256716" sldId="6302"/>
            <ac:spMk id="6" creationId="{6FD2CA63-7F81-4783-A80B-0E047BD23357}"/>
          </ac:spMkLst>
        </pc:spChg>
      </pc:sldChg>
      <pc:sldChg chg="modSp mod">
        <pc:chgData name="Grace Laffoon" userId="09299009-87d6-4107-ba19-0b286f3c169c" providerId="ADAL" clId="{384A74BF-D16D-4092-AC55-8ADDFB3038C2}" dt="2021-07-21T20:40:22.422" v="613" actId="20577"/>
        <pc:sldMkLst>
          <pc:docMk/>
          <pc:sldMk cId="888496758" sldId="6303"/>
        </pc:sldMkLst>
        <pc:spChg chg="mod">
          <ac:chgData name="Grace Laffoon" userId="09299009-87d6-4107-ba19-0b286f3c169c" providerId="ADAL" clId="{384A74BF-D16D-4092-AC55-8ADDFB3038C2}" dt="2021-07-21T20:40:22.422" v="613" actId="20577"/>
          <ac:spMkLst>
            <pc:docMk/>
            <pc:sldMk cId="888496758" sldId="6303"/>
            <ac:spMk id="6" creationId="{44E21F8A-F6FC-44BF-8B52-1542E3112BDD}"/>
          </ac:spMkLst>
        </pc:spChg>
      </pc:sldChg>
      <pc:sldChg chg="modSp mod">
        <pc:chgData name="Grace Laffoon" userId="09299009-87d6-4107-ba19-0b286f3c169c" providerId="ADAL" clId="{384A74BF-D16D-4092-AC55-8ADDFB3038C2}" dt="2021-07-21T20:40:26.589" v="617" actId="20577"/>
        <pc:sldMkLst>
          <pc:docMk/>
          <pc:sldMk cId="3020315413" sldId="6304"/>
        </pc:sldMkLst>
        <pc:spChg chg="mod">
          <ac:chgData name="Grace Laffoon" userId="09299009-87d6-4107-ba19-0b286f3c169c" providerId="ADAL" clId="{384A74BF-D16D-4092-AC55-8ADDFB3038C2}" dt="2021-07-21T20:40:26.589" v="617" actId="20577"/>
          <ac:spMkLst>
            <pc:docMk/>
            <pc:sldMk cId="3020315413" sldId="6304"/>
            <ac:spMk id="6" creationId="{6FD2CA63-7F81-4783-A80B-0E047BD23357}"/>
          </ac:spMkLst>
        </pc:spChg>
      </pc:sldChg>
      <pc:sldChg chg="modSp mod">
        <pc:chgData name="Grace Laffoon" userId="09299009-87d6-4107-ba19-0b286f3c169c" providerId="ADAL" clId="{384A74BF-D16D-4092-AC55-8ADDFB3038C2}" dt="2021-07-21T20:38:48.256" v="589" actId="20577"/>
        <pc:sldMkLst>
          <pc:docMk/>
          <pc:sldMk cId="121276261" sldId="6305"/>
        </pc:sldMkLst>
        <pc:spChg chg="mod">
          <ac:chgData name="Grace Laffoon" userId="09299009-87d6-4107-ba19-0b286f3c169c" providerId="ADAL" clId="{384A74BF-D16D-4092-AC55-8ADDFB3038C2}" dt="2021-07-21T20:38:48.256" v="589" actId="20577"/>
          <ac:spMkLst>
            <pc:docMk/>
            <pc:sldMk cId="121276261" sldId="6305"/>
            <ac:spMk id="6" creationId="{6FD2CA63-7F81-4783-A80B-0E047BD23357}"/>
          </ac:spMkLst>
        </pc:spChg>
      </pc:sldChg>
      <pc:sldChg chg="addSp delSp modSp mod">
        <pc:chgData name="Grace Laffoon" userId="09299009-87d6-4107-ba19-0b286f3c169c" providerId="ADAL" clId="{384A74BF-D16D-4092-AC55-8ADDFB3038C2}" dt="2021-07-12T20:23:40.947" v="230" actId="478"/>
        <pc:sldMkLst>
          <pc:docMk/>
          <pc:sldMk cId="1820735940" sldId="6306"/>
        </pc:sldMkLst>
        <pc:spChg chg="add del mod">
          <ac:chgData name="Grace Laffoon" userId="09299009-87d6-4107-ba19-0b286f3c169c" providerId="ADAL" clId="{384A74BF-D16D-4092-AC55-8ADDFB3038C2}" dt="2021-07-12T20:23:38.886" v="229" actId="478"/>
          <ac:spMkLst>
            <pc:docMk/>
            <pc:sldMk cId="1820735940" sldId="6306"/>
            <ac:spMk id="2" creationId="{73BAA00A-6427-4580-9634-C868DC92D845}"/>
          </ac:spMkLst>
        </pc:spChg>
        <pc:spChg chg="mod">
          <ac:chgData name="Grace Laffoon" userId="09299009-87d6-4107-ba19-0b286f3c169c" providerId="ADAL" clId="{384A74BF-D16D-4092-AC55-8ADDFB3038C2}" dt="2021-07-12T20:06:14.536" v="110" actId="20577"/>
          <ac:spMkLst>
            <pc:docMk/>
            <pc:sldMk cId="1820735940" sldId="6306"/>
            <ac:spMk id="5" creationId="{8BB623AE-02DC-409A-816E-FBF2A20EC8A1}"/>
          </ac:spMkLst>
        </pc:spChg>
        <pc:spChg chg="mod">
          <ac:chgData name="Grace Laffoon" userId="09299009-87d6-4107-ba19-0b286f3c169c" providerId="ADAL" clId="{384A74BF-D16D-4092-AC55-8ADDFB3038C2}" dt="2021-07-12T20:23:35.053" v="227" actId="20577"/>
          <ac:spMkLst>
            <pc:docMk/>
            <pc:sldMk cId="1820735940" sldId="6306"/>
            <ac:spMk id="6" creationId="{44E21F8A-F6FC-44BF-8B52-1542E3112BDD}"/>
          </ac:spMkLst>
        </pc:spChg>
        <pc:spChg chg="add del mod">
          <ac:chgData name="Grace Laffoon" userId="09299009-87d6-4107-ba19-0b286f3c169c" providerId="ADAL" clId="{384A74BF-D16D-4092-AC55-8ADDFB3038C2}" dt="2021-07-12T20:23:37.852" v="228" actId="478"/>
          <ac:spMkLst>
            <pc:docMk/>
            <pc:sldMk cId="1820735940" sldId="6306"/>
            <ac:spMk id="7" creationId="{0154734C-B633-485E-8683-F0A6CDDA4236}"/>
          </ac:spMkLst>
        </pc:spChg>
        <pc:spChg chg="add mod">
          <ac:chgData name="Grace Laffoon" userId="09299009-87d6-4107-ba19-0b286f3c169c" providerId="ADAL" clId="{384A74BF-D16D-4092-AC55-8ADDFB3038C2}" dt="2021-07-12T20:15:08.670" v="169" actId="1076"/>
          <ac:spMkLst>
            <pc:docMk/>
            <pc:sldMk cId="1820735940" sldId="6306"/>
            <ac:spMk id="10" creationId="{E019B67B-0352-4DA8-8AB2-9599A97F1AA1}"/>
          </ac:spMkLst>
        </pc:spChg>
        <pc:spChg chg="add mod">
          <ac:chgData name="Grace Laffoon" userId="09299009-87d6-4107-ba19-0b286f3c169c" providerId="ADAL" clId="{384A74BF-D16D-4092-AC55-8ADDFB3038C2}" dt="2021-07-12T20:15:08.670" v="169" actId="1076"/>
          <ac:spMkLst>
            <pc:docMk/>
            <pc:sldMk cId="1820735940" sldId="6306"/>
            <ac:spMk id="11" creationId="{7FBC0759-41BC-4028-AA3F-C209FF5FC93B}"/>
          </ac:spMkLst>
        </pc:spChg>
        <pc:spChg chg="add mod">
          <ac:chgData name="Grace Laffoon" userId="09299009-87d6-4107-ba19-0b286f3c169c" providerId="ADAL" clId="{384A74BF-D16D-4092-AC55-8ADDFB3038C2}" dt="2021-07-12T20:14:35.736" v="159" actId="1035"/>
          <ac:spMkLst>
            <pc:docMk/>
            <pc:sldMk cId="1820735940" sldId="6306"/>
            <ac:spMk id="12" creationId="{F04FAA95-F3A0-4FB4-AB0C-CA338766013C}"/>
          </ac:spMkLst>
        </pc:spChg>
        <pc:spChg chg="add mod">
          <ac:chgData name="Grace Laffoon" userId="09299009-87d6-4107-ba19-0b286f3c169c" providerId="ADAL" clId="{384A74BF-D16D-4092-AC55-8ADDFB3038C2}" dt="2021-07-12T20:14:35.736" v="159" actId="1035"/>
          <ac:spMkLst>
            <pc:docMk/>
            <pc:sldMk cId="1820735940" sldId="6306"/>
            <ac:spMk id="13" creationId="{FF55CD45-B8A0-42A5-B526-C708BC5CE7E5}"/>
          </ac:spMkLst>
        </pc:spChg>
        <pc:spChg chg="add mod">
          <ac:chgData name="Grace Laffoon" userId="09299009-87d6-4107-ba19-0b286f3c169c" providerId="ADAL" clId="{384A74BF-D16D-4092-AC55-8ADDFB3038C2}" dt="2021-07-12T20:14:35.736" v="159" actId="1035"/>
          <ac:spMkLst>
            <pc:docMk/>
            <pc:sldMk cId="1820735940" sldId="6306"/>
            <ac:spMk id="15" creationId="{F94F8315-0E20-44B5-BDAF-CE5653876C2C}"/>
          </ac:spMkLst>
        </pc:spChg>
        <pc:spChg chg="add mod">
          <ac:chgData name="Grace Laffoon" userId="09299009-87d6-4107-ba19-0b286f3c169c" providerId="ADAL" clId="{384A74BF-D16D-4092-AC55-8ADDFB3038C2}" dt="2021-07-12T20:14:35.736" v="159" actId="1035"/>
          <ac:spMkLst>
            <pc:docMk/>
            <pc:sldMk cId="1820735940" sldId="6306"/>
            <ac:spMk id="16" creationId="{5061EC5D-C35E-4D76-B930-7FED503EC2B9}"/>
          </ac:spMkLst>
        </pc:spChg>
        <pc:spChg chg="add mod">
          <ac:chgData name="Grace Laffoon" userId="09299009-87d6-4107-ba19-0b286f3c169c" providerId="ADAL" clId="{384A74BF-D16D-4092-AC55-8ADDFB3038C2}" dt="2021-07-12T20:20:08.162" v="205" actId="1076"/>
          <ac:spMkLst>
            <pc:docMk/>
            <pc:sldMk cId="1820735940" sldId="6306"/>
            <ac:spMk id="17" creationId="{257DBC3B-6FE2-427D-880A-BA449B031FAB}"/>
          </ac:spMkLst>
        </pc:spChg>
        <pc:spChg chg="add mod">
          <ac:chgData name="Grace Laffoon" userId="09299009-87d6-4107-ba19-0b286f3c169c" providerId="ADAL" clId="{384A74BF-D16D-4092-AC55-8ADDFB3038C2}" dt="2021-07-12T20:20:08.162" v="205" actId="1076"/>
          <ac:spMkLst>
            <pc:docMk/>
            <pc:sldMk cId="1820735940" sldId="6306"/>
            <ac:spMk id="18" creationId="{8B270A68-76BE-4E2D-85D8-104934C3358E}"/>
          </ac:spMkLst>
        </pc:spChg>
        <pc:spChg chg="add mod">
          <ac:chgData name="Grace Laffoon" userId="09299009-87d6-4107-ba19-0b286f3c169c" providerId="ADAL" clId="{384A74BF-D16D-4092-AC55-8ADDFB3038C2}" dt="2021-07-12T20:14:35.736" v="159" actId="1035"/>
          <ac:spMkLst>
            <pc:docMk/>
            <pc:sldMk cId="1820735940" sldId="6306"/>
            <ac:spMk id="19" creationId="{DD80A100-9F31-45E6-BD5A-C622CA21EC7E}"/>
          </ac:spMkLst>
        </pc:spChg>
        <pc:spChg chg="add mod">
          <ac:chgData name="Grace Laffoon" userId="09299009-87d6-4107-ba19-0b286f3c169c" providerId="ADAL" clId="{384A74BF-D16D-4092-AC55-8ADDFB3038C2}" dt="2021-07-12T20:14:35.736" v="159" actId="1035"/>
          <ac:spMkLst>
            <pc:docMk/>
            <pc:sldMk cId="1820735940" sldId="6306"/>
            <ac:spMk id="20" creationId="{A7A02E6B-28DE-4FE6-81CE-0B33B87D9AA8}"/>
          </ac:spMkLst>
        </pc:spChg>
        <pc:spChg chg="add mod">
          <ac:chgData name="Grace Laffoon" userId="09299009-87d6-4107-ba19-0b286f3c169c" providerId="ADAL" clId="{384A74BF-D16D-4092-AC55-8ADDFB3038C2}" dt="2021-07-12T20:15:15.703" v="170" actId="1076"/>
          <ac:spMkLst>
            <pc:docMk/>
            <pc:sldMk cId="1820735940" sldId="6306"/>
            <ac:spMk id="21" creationId="{AB196863-8E58-4BF7-A22B-1461D16EE76E}"/>
          </ac:spMkLst>
        </pc:spChg>
        <pc:spChg chg="add mod">
          <ac:chgData name="Grace Laffoon" userId="09299009-87d6-4107-ba19-0b286f3c169c" providerId="ADAL" clId="{384A74BF-D16D-4092-AC55-8ADDFB3038C2}" dt="2021-07-12T20:15:15.703" v="170" actId="1076"/>
          <ac:spMkLst>
            <pc:docMk/>
            <pc:sldMk cId="1820735940" sldId="6306"/>
            <ac:spMk id="22" creationId="{18F23533-B7BE-4144-943E-40C74D811F41}"/>
          </ac:spMkLst>
        </pc:spChg>
        <pc:spChg chg="add mod">
          <ac:chgData name="Grace Laffoon" userId="09299009-87d6-4107-ba19-0b286f3c169c" providerId="ADAL" clId="{384A74BF-D16D-4092-AC55-8ADDFB3038C2}" dt="2021-07-12T20:15:21.952" v="173" actId="1076"/>
          <ac:spMkLst>
            <pc:docMk/>
            <pc:sldMk cId="1820735940" sldId="6306"/>
            <ac:spMk id="23" creationId="{8048B15B-8837-4F5A-91F7-23A5296E6AD6}"/>
          </ac:spMkLst>
        </pc:spChg>
        <pc:spChg chg="add mod">
          <ac:chgData name="Grace Laffoon" userId="09299009-87d6-4107-ba19-0b286f3c169c" providerId="ADAL" clId="{384A74BF-D16D-4092-AC55-8ADDFB3038C2}" dt="2021-07-12T20:15:21.952" v="173" actId="1076"/>
          <ac:spMkLst>
            <pc:docMk/>
            <pc:sldMk cId="1820735940" sldId="6306"/>
            <ac:spMk id="24" creationId="{D5DF0C03-925F-422A-A66E-96F09F066D05}"/>
          </ac:spMkLst>
        </pc:spChg>
        <pc:spChg chg="add mod">
          <ac:chgData name="Grace Laffoon" userId="09299009-87d6-4107-ba19-0b286f3c169c" providerId="ADAL" clId="{384A74BF-D16D-4092-AC55-8ADDFB3038C2}" dt="2021-07-12T20:21:12.263" v="215" actId="1076"/>
          <ac:spMkLst>
            <pc:docMk/>
            <pc:sldMk cId="1820735940" sldId="6306"/>
            <ac:spMk id="25" creationId="{570ABFF1-93DA-4BFA-8775-C00A630EB3AA}"/>
          </ac:spMkLst>
        </pc:spChg>
        <pc:spChg chg="add mod">
          <ac:chgData name="Grace Laffoon" userId="09299009-87d6-4107-ba19-0b286f3c169c" providerId="ADAL" clId="{384A74BF-D16D-4092-AC55-8ADDFB3038C2}" dt="2021-07-12T20:21:12.263" v="215" actId="1076"/>
          <ac:spMkLst>
            <pc:docMk/>
            <pc:sldMk cId="1820735940" sldId="6306"/>
            <ac:spMk id="30" creationId="{437293B4-86DC-4BB2-B2F7-B56FABF907DB}"/>
          </ac:spMkLst>
        </pc:spChg>
        <pc:spChg chg="add mod">
          <ac:chgData name="Grace Laffoon" userId="09299009-87d6-4107-ba19-0b286f3c169c" providerId="ADAL" clId="{384A74BF-D16D-4092-AC55-8ADDFB3038C2}" dt="2021-07-12T20:21:22.578" v="216" actId="1076"/>
          <ac:spMkLst>
            <pc:docMk/>
            <pc:sldMk cId="1820735940" sldId="6306"/>
            <ac:spMk id="31" creationId="{6D03DDF7-B112-4190-AD11-8BB30C4D17F7}"/>
          </ac:spMkLst>
        </pc:spChg>
        <pc:spChg chg="add mod">
          <ac:chgData name="Grace Laffoon" userId="09299009-87d6-4107-ba19-0b286f3c169c" providerId="ADAL" clId="{384A74BF-D16D-4092-AC55-8ADDFB3038C2}" dt="2021-07-12T20:21:22.578" v="216" actId="1076"/>
          <ac:spMkLst>
            <pc:docMk/>
            <pc:sldMk cId="1820735940" sldId="6306"/>
            <ac:spMk id="32" creationId="{EC5AD4C2-673B-405C-8747-C3F9D0E53CC7}"/>
          </ac:spMkLst>
        </pc:spChg>
        <pc:spChg chg="add del mod">
          <ac:chgData name="Grace Laffoon" userId="09299009-87d6-4107-ba19-0b286f3c169c" providerId="ADAL" clId="{384A74BF-D16D-4092-AC55-8ADDFB3038C2}" dt="2021-07-12T20:23:40.947" v="230" actId="478"/>
          <ac:spMkLst>
            <pc:docMk/>
            <pc:sldMk cId="1820735940" sldId="6306"/>
            <ac:spMk id="33" creationId="{F3E700F1-681A-4EEE-AD4F-65919B106034}"/>
          </ac:spMkLst>
        </pc:spChg>
        <pc:spChg chg="add del mod">
          <ac:chgData name="Grace Laffoon" userId="09299009-87d6-4107-ba19-0b286f3c169c" providerId="ADAL" clId="{384A74BF-D16D-4092-AC55-8ADDFB3038C2}" dt="2021-07-12T20:23:40.947" v="230" actId="478"/>
          <ac:spMkLst>
            <pc:docMk/>
            <pc:sldMk cId="1820735940" sldId="6306"/>
            <ac:spMk id="34" creationId="{3B93CBC6-CDD3-4F01-B232-3C293E6C9D05}"/>
          </ac:spMkLst>
        </pc:spChg>
        <pc:spChg chg="add del mod">
          <ac:chgData name="Grace Laffoon" userId="09299009-87d6-4107-ba19-0b286f3c169c" providerId="ADAL" clId="{384A74BF-D16D-4092-AC55-8ADDFB3038C2}" dt="2021-07-12T20:23:40.947" v="230" actId="478"/>
          <ac:spMkLst>
            <pc:docMk/>
            <pc:sldMk cId="1820735940" sldId="6306"/>
            <ac:spMk id="35" creationId="{76564A9B-1AF5-454E-865D-AA6812E856FA}"/>
          </ac:spMkLst>
        </pc:spChg>
        <pc:spChg chg="add del mod">
          <ac:chgData name="Grace Laffoon" userId="09299009-87d6-4107-ba19-0b286f3c169c" providerId="ADAL" clId="{384A74BF-D16D-4092-AC55-8ADDFB3038C2}" dt="2021-07-12T20:23:40.947" v="230" actId="478"/>
          <ac:spMkLst>
            <pc:docMk/>
            <pc:sldMk cId="1820735940" sldId="6306"/>
            <ac:spMk id="36" creationId="{924D97C0-8D0C-40FB-9DE3-2FBC932EAD23}"/>
          </ac:spMkLst>
        </pc:spChg>
        <pc:spChg chg="add mod">
          <ac:chgData name="Grace Laffoon" userId="09299009-87d6-4107-ba19-0b286f3c169c" providerId="ADAL" clId="{384A74BF-D16D-4092-AC55-8ADDFB3038C2}" dt="2021-07-12T20:20:17.366" v="206" actId="1076"/>
          <ac:spMkLst>
            <pc:docMk/>
            <pc:sldMk cId="1820735940" sldId="6306"/>
            <ac:spMk id="37" creationId="{D3FB9269-5F9A-4E2D-8D31-CEC6E16413FF}"/>
          </ac:spMkLst>
        </pc:spChg>
        <pc:spChg chg="add mod">
          <ac:chgData name="Grace Laffoon" userId="09299009-87d6-4107-ba19-0b286f3c169c" providerId="ADAL" clId="{384A74BF-D16D-4092-AC55-8ADDFB3038C2}" dt="2021-07-12T20:20:17.366" v="206" actId="1076"/>
          <ac:spMkLst>
            <pc:docMk/>
            <pc:sldMk cId="1820735940" sldId="6306"/>
            <ac:spMk id="38" creationId="{7E2D6010-AEF7-4AA4-B439-3A4345BEA691}"/>
          </ac:spMkLst>
        </pc:spChg>
        <pc:spChg chg="add del mod">
          <ac:chgData name="Grace Laffoon" userId="09299009-87d6-4107-ba19-0b286f3c169c" providerId="ADAL" clId="{384A74BF-D16D-4092-AC55-8ADDFB3038C2}" dt="2021-07-12T20:23:40.947" v="230" actId="478"/>
          <ac:spMkLst>
            <pc:docMk/>
            <pc:sldMk cId="1820735940" sldId="6306"/>
            <ac:spMk id="39" creationId="{B54D4812-9CAD-4549-8AE3-2D3A9C6FB37F}"/>
          </ac:spMkLst>
        </pc:spChg>
        <pc:spChg chg="add del mod">
          <ac:chgData name="Grace Laffoon" userId="09299009-87d6-4107-ba19-0b286f3c169c" providerId="ADAL" clId="{384A74BF-D16D-4092-AC55-8ADDFB3038C2}" dt="2021-07-12T20:23:40.947" v="230" actId="478"/>
          <ac:spMkLst>
            <pc:docMk/>
            <pc:sldMk cId="1820735940" sldId="6306"/>
            <ac:spMk id="40" creationId="{D270DF48-B325-4F35-89D3-8B2A9EFDCC57}"/>
          </ac:spMkLst>
        </pc:spChg>
        <pc:spChg chg="add del mod">
          <ac:chgData name="Grace Laffoon" userId="09299009-87d6-4107-ba19-0b286f3c169c" providerId="ADAL" clId="{384A74BF-D16D-4092-AC55-8ADDFB3038C2}" dt="2021-07-12T20:23:40.947" v="230" actId="478"/>
          <ac:spMkLst>
            <pc:docMk/>
            <pc:sldMk cId="1820735940" sldId="6306"/>
            <ac:spMk id="41" creationId="{8020C86A-308C-4C20-8EFC-831A614EFD7D}"/>
          </ac:spMkLst>
        </pc:spChg>
        <pc:spChg chg="add del mod">
          <ac:chgData name="Grace Laffoon" userId="09299009-87d6-4107-ba19-0b286f3c169c" providerId="ADAL" clId="{384A74BF-D16D-4092-AC55-8ADDFB3038C2}" dt="2021-07-12T20:23:40.947" v="230" actId="478"/>
          <ac:spMkLst>
            <pc:docMk/>
            <pc:sldMk cId="1820735940" sldId="6306"/>
            <ac:spMk id="42" creationId="{52B85B2A-77E7-4D8F-A76E-AF634176E633}"/>
          </ac:spMkLst>
        </pc:spChg>
        <pc:graphicFrameChg chg="mod modGraphic">
          <ac:chgData name="Grace Laffoon" userId="09299009-87d6-4107-ba19-0b286f3c169c" providerId="ADAL" clId="{384A74BF-D16D-4092-AC55-8ADDFB3038C2}" dt="2021-07-12T20:19:14.503" v="189" actId="1076"/>
          <ac:graphicFrameMkLst>
            <pc:docMk/>
            <pc:sldMk cId="1820735940" sldId="6306"/>
            <ac:graphicFrameMk id="29" creationId="{7DBC5380-95FE-48ED-B6F0-62557B7BF86A}"/>
          </ac:graphicFrameMkLst>
        </pc:graphicFrameChg>
      </pc:sldChg>
      <pc:sldChg chg="addCm">
        <pc:chgData name="Grace Laffoon" userId="09299009-87d6-4107-ba19-0b286f3c169c" providerId="ADAL" clId="{384A74BF-D16D-4092-AC55-8ADDFB3038C2}" dt="2021-07-20T20:15:40.945" v="394" actId="1589"/>
        <pc:sldMkLst>
          <pc:docMk/>
          <pc:sldMk cId="2468719148" sldId="6307"/>
        </pc:sldMkLst>
      </pc:sldChg>
      <pc:sldChg chg="modSp mod">
        <pc:chgData name="Grace Laffoon" userId="09299009-87d6-4107-ba19-0b286f3c169c" providerId="ADAL" clId="{384A74BF-D16D-4092-AC55-8ADDFB3038C2}" dt="2021-07-21T20:38:42.226" v="583" actId="20577"/>
        <pc:sldMkLst>
          <pc:docMk/>
          <pc:sldMk cId="3029201769" sldId="6308"/>
        </pc:sldMkLst>
        <pc:spChg chg="mod">
          <ac:chgData name="Grace Laffoon" userId="09299009-87d6-4107-ba19-0b286f3c169c" providerId="ADAL" clId="{384A74BF-D16D-4092-AC55-8ADDFB3038C2}" dt="2021-07-21T20:38:42.226" v="583" actId="20577"/>
          <ac:spMkLst>
            <pc:docMk/>
            <pc:sldMk cId="3029201769" sldId="6308"/>
            <ac:spMk id="6" creationId="{44E21F8A-F6FC-44BF-8B52-1542E3112BDD}"/>
          </ac:spMkLst>
        </pc:spChg>
      </pc:sldChg>
      <pc:sldChg chg="addSp delSp modSp mod">
        <pc:chgData name="Grace Laffoon" userId="09299009-87d6-4107-ba19-0b286f3c169c" providerId="ADAL" clId="{384A74BF-D16D-4092-AC55-8ADDFB3038C2}" dt="2021-07-21T20:41:18.172" v="627" actId="20577"/>
        <pc:sldMkLst>
          <pc:docMk/>
          <pc:sldMk cId="1752045898" sldId="6309"/>
        </pc:sldMkLst>
        <pc:spChg chg="add del mod">
          <ac:chgData name="Grace Laffoon" userId="09299009-87d6-4107-ba19-0b286f3c169c" providerId="ADAL" clId="{384A74BF-D16D-4092-AC55-8ADDFB3038C2}" dt="2021-07-12T21:31:21.351" v="296" actId="478"/>
          <ac:spMkLst>
            <pc:docMk/>
            <pc:sldMk cId="1752045898" sldId="6309"/>
            <ac:spMk id="2" creationId="{67512FC0-4D88-4E43-9109-871F84D3B203}"/>
          </ac:spMkLst>
        </pc:spChg>
        <pc:spChg chg="mod">
          <ac:chgData name="Grace Laffoon" userId="09299009-87d6-4107-ba19-0b286f3c169c" providerId="ADAL" clId="{384A74BF-D16D-4092-AC55-8ADDFB3038C2}" dt="2021-07-12T20:06:25.903" v="113"/>
          <ac:spMkLst>
            <pc:docMk/>
            <pc:sldMk cId="1752045898" sldId="6309"/>
            <ac:spMk id="5" creationId="{8BB623AE-02DC-409A-816E-FBF2A20EC8A1}"/>
          </ac:spMkLst>
        </pc:spChg>
        <pc:spChg chg="mod">
          <ac:chgData name="Grace Laffoon" userId="09299009-87d6-4107-ba19-0b286f3c169c" providerId="ADAL" clId="{384A74BF-D16D-4092-AC55-8ADDFB3038C2}" dt="2021-07-21T20:41:18.172" v="627" actId="20577"/>
          <ac:spMkLst>
            <pc:docMk/>
            <pc:sldMk cId="1752045898" sldId="6309"/>
            <ac:spMk id="6" creationId="{44E21F8A-F6FC-44BF-8B52-1542E3112BDD}"/>
          </ac:spMkLst>
        </pc:spChg>
        <pc:spChg chg="add del">
          <ac:chgData name="Grace Laffoon" userId="09299009-87d6-4107-ba19-0b286f3c169c" providerId="ADAL" clId="{384A74BF-D16D-4092-AC55-8ADDFB3038C2}" dt="2021-07-12T21:31:22.103" v="297" actId="478"/>
          <ac:spMkLst>
            <pc:docMk/>
            <pc:sldMk cId="1752045898" sldId="6309"/>
            <ac:spMk id="7" creationId="{95BE4E50-2733-4ECC-85E3-06D4694E76CD}"/>
          </ac:spMkLst>
        </pc:spChg>
        <pc:spChg chg="add mod">
          <ac:chgData name="Grace Laffoon" userId="09299009-87d6-4107-ba19-0b286f3c169c" providerId="ADAL" clId="{384A74BF-D16D-4092-AC55-8ADDFB3038C2}" dt="2021-07-12T20:52:32.036" v="261" actId="20577"/>
          <ac:spMkLst>
            <pc:docMk/>
            <pc:sldMk cId="1752045898" sldId="6309"/>
            <ac:spMk id="12" creationId="{E471C669-80E6-40D2-9CA0-4D538A97063A}"/>
          </ac:spMkLst>
        </pc:spChg>
        <pc:spChg chg="add mod">
          <ac:chgData name="Grace Laffoon" userId="09299009-87d6-4107-ba19-0b286f3c169c" providerId="ADAL" clId="{384A74BF-D16D-4092-AC55-8ADDFB3038C2}" dt="2021-07-12T20:52:29.546" v="258" actId="1076"/>
          <ac:spMkLst>
            <pc:docMk/>
            <pc:sldMk cId="1752045898" sldId="6309"/>
            <ac:spMk id="13" creationId="{78C4592F-D3C2-48B3-B6CB-5DF11C3E5AAC}"/>
          </ac:spMkLst>
        </pc:spChg>
        <pc:spChg chg="add mod">
          <ac:chgData name="Grace Laffoon" userId="09299009-87d6-4107-ba19-0b286f3c169c" providerId="ADAL" clId="{384A74BF-D16D-4092-AC55-8ADDFB3038C2}" dt="2021-07-12T20:53:28.721" v="266" actId="20577"/>
          <ac:spMkLst>
            <pc:docMk/>
            <pc:sldMk cId="1752045898" sldId="6309"/>
            <ac:spMk id="14" creationId="{12B16E5B-C0FB-4E5E-AF16-2FB617C1F599}"/>
          </ac:spMkLst>
        </pc:spChg>
        <pc:spChg chg="add mod">
          <ac:chgData name="Grace Laffoon" userId="09299009-87d6-4107-ba19-0b286f3c169c" providerId="ADAL" clId="{384A74BF-D16D-4092-AC55-8ADDFB3038C2}" dt="2021-07-12T20:53:23.979" v="263" actId="1076"/>
          <ac:spMkLst>
            <pc:docMk/>
            <pc:sldMk cId="1752045898" sldId="6309"/>
            <ac:spMk id="15" creationId="{E751FEB5-AD1E-4F73-A275-E53DCC486216}"/>
          </ac:spMkLst>
        </pc:spChg>
        <pc:spChg chg="add mod">
          <ac:chgData name="Grace Laffoon" userId="09299009-87d6-4107-ba19-0b286f3c169c" providerId="ADAL" clId="{384A74BF-D16D-4092-AC55-8ADDFB3038C2}" dt="2021-07-12T21:31:03.391" v="295" actId="1036"/>
          <ac:spMkLst>
            <pc:docMk/>
            <pc:sldMk cId="1752045898" sldId="6309"/>
            <ac:spMk id="16" creationId="{01AADA30-78D9-45C1-94F3-01A387702E70}"/>
          </ac:spMkLst>
        </pc:spChg>
        <pc:spChg chg="add mod">
          <ac:chgData name="Grace Laffoon" userId="09299009-87d6-4107-ba19-0b286f3c169c" providerId="ADAL" clId="{384A74BF-D16D-4092-AC55-8ADDFB3038C2}" dt="2021-07-12T21:31:03.391" v="295" actId="1036"/>
          <ac:spMkLst>
            <pc:docMk/>
            <pc:sldMk cId="1752045898" sldId="6309"/>
            <ac:spMk id="17" creationId="{B3F561CC-83C3-44B5-8438-73DECD13632F}"/>
          </ac:spMkLst>
        </pc:spChg>
        <pc:spChg chg="add mod">
          <ac:chgData name="Grace Laffoon" userId="09299009-87d6-4107-ba19-0b286f3c169c" providerId="ADAL" clId="{384A74BF-D16D-4092-AC55-8ADDFB3038C2}" dt="2021-07-12T20:55:23.125" v="282" actId="1076"/>
          <ac:spMkLst>
            <pc:docMk/>
            <pc:sldMk cId="1752045898" sldId="6309"/>
            <ac:spMk id="18" creationId="{2E9F4469-81FC-4F18-83AF-86C68AA753D7}"/>
          </ac:spMkLst>
        </pc:spChg>
        <pc:spChg chg="add mod">
          <ac:chgData name="Grace Laffoon" userId="09299009-87d6-4107-ba19-0b286f3c169c" providerId="ADAL" clId="{384A74BF-D16D-4092-AC55-8ADDFB3038C2}" dt="2021-07-12T20:55:23.125" v="282" actId="1076"/>
          <ac:spMkLst>
            <pc:docMk/>
            <pc:sldMk cId="1752045898" sldId="6309"/>
            <ac:spMk id="19" creationId="{B29B2B2E-84F4-4E49-A6CA-6A29E86D94E4}"/>
          </ac:spMkLst>
        </pc:spChg>
        <pc:spChg chg="add mod">
          <ac:chgData name="Grace Laffoon" userId="09299009-87d6-4107-ba19-0b286f3c169c" providerId="ADAL" clId="{384A74BF-D16D-4092-AC55-8ADDFB3038C2}" dt="2021-07-12T20:55:42.444" v="283" actId="1076"/>
          <ac:spMkLst>
            <pc:docMk/>
            <pc:sldMk cId="1752045898" sldId="6309"/>
            <ac:spMk id="20" creationId="{3C14B43E-C92F-407F-AC57-2B13CF2A00E6}"/>
          </ac:spMkLst>
        </pc:spChg>
        <pc:spChg chg="add mod">
          <ac:chgData name="Grace Laffoon" userId="09299009-87d6-4107-ba19-0b286f3c169c" providerId="ADAL" clId="{384A74BF-D16D-4092-AC55-8ADDFB3038C2}" dt="2021-07-12T20:55:42.444" v="283" actId="1076"/>
          <ac:spMkLst>
            <pc:docMk/>
            <pc:sldMk cId="1752045898" sldId="6309"/>
            <ac:spMk id="21" creationId="{051F7FAC-104D-4222-8E78-DB1235545E69}"/>
          </ac:spMkLst>
        </pc:spChg>
        <pc:graphicFrameChg chg="mod modGraphic">
          <ac:chgData name="Grace Laffoon" userId="09299009-87d6-4107-ba19-0b286f3c169c" providerId="ADAL" clId="{384A74BF-D16D-4092-AC55-8ADDFB3038C2}" dt="2021-07-12T20:07:33.454" v="119" actId="12788"/>
          <ac:graphicFrameMkLst>
            <pc:docMk/>
            <pc:sldMk cId="1752045898" sldId="6309"/>
            <ac:graphicFrameMk id="9" creationId="{2A8B4A9B-DFEA-44B3-8ECC-BBC5C34A3A74}"/>
          </ac:graphicFrameMkLst>
        </pc:graphicFrameChg>
      </pc:sldChg>
      <pc:sldChg chg="addCm">
        <pc:chgData name="Grace Laffoon" userId="09299009-87d6-4107-ba19-0b286f3c169c" providerId="ADAL" clId="{384A74BF-D16D-4092-AC55-8ADDFB3038C2}" dt="2021-07-20T20:12:57.467" v="393" actId="1589"/>
        <pc:sldMkLst>
          <pc:docMk/>
          <pc:sldMk cId="1401015182" sldId="6310"/>
        </pc:sldMkLst>
      </pc:sldChg>
      <pc:sldChg chg="addCm">
        <pc:chgData name="Grace Laffoon" userId="09299009-87d6-4107-ba19-0b286f3c169c" providerId="ADAL" clId="{384A74BF-D16D-4092-AC55-8ADDFB3038C2}" dt="2021-07-21T01:51:56.304" v="408" actId="1589"/>
        <pc:sldMkLst>
          <pc:docMk/>
          <pc:sldMk cId="88314318" sldId="6313"/>
        </pc:sldMkLst>
      </pc:sldChg>
      <pc:sldChg chg="addCm modCm">
        <pc:chgData name="Grace Laffoon" userId="09299009-87d6-4107-ba19-0b286f3c169c" providerId="ADAL" clId="{384A74BF-D16D-4092-AC55-8ADDFB3038C2}" dt="2021-07-21T00:37:06.032" v="407" actId="1589"/>
        <pc:sldMkLst>
          <pc:docMk/>
          <pc:sldMk cId="2543435724" sldId="6314"/>
        </pc:sldMkLst>
      </pc:sldChg>
      <pc:sldChg chg="modSp mod">
        <pc:chgData name="Grace Laffoon" userId="09299009-87d6-4107-ba19-0b286f3c169c" providerId="ADAL" clId="{384A74BF-D16D-4092-AC55-8ADDFB3038C2}" dt="2021-07-21T20:41:30.472" v="628"/>
        <pc:sldMkLst>
          <pc:docMk/>
          <pc:sldMk cId="2075735507" sldId="6315"/>
        </pc:sldMkLst>
        <pc:spChg chg="mod">
          <ac:chgData name="Grace Laffoon" userId="09299009-87d6-4107-ba19-0b286f3c169c" providerId="ADAL" clId="{384A74BF-D16D-4092-AC55-8ADDFB3038C2}" dt="2021-07-21T20:41:30.472" v="628"/>
          <ac:spMkLst>
            <pc:docMk/>
            <pc:sldMk cId="2075735507" sldId="6315"/>
            <ac:spMk id="6" creationId="{44E21F8A-F6FC-44BF-8B52-1542E3112BDD}"/>
          </ac:spMkLst>
        </pc:spChg>
      </pc:sldChg>
      <pc:sldChg chg="add del setBg">
        <pc:chgData name="Grace Laffoon" userId="09299009-87d6-4107-ba19-0b286f3c169c" providerId="ADAL" clId="{384A74BF-D16D-4092-AC55-8ADDFB3038C2}" dt="2021-07-21T15:26:27.504" v="410"/>
        <pc:sldMkLst>
          <pc:docMk/>
          <pc:sldMk cId="983866396" sldId="6316"/>
        </pc:sldMkLst>
      </pc:sldChg>
      <pc:sldChg chg="addSp delSp modSp add mod addCm modCm">
        <pc:chgData name="Grace Laffoon" userId="09299009-87d6-4107-ba19-0b286f3c169c" providerId="ADAL" clId="{384A74BF-D16D-4092-AC55-8ADDFB3038C2}" dt="2021-07-21T20:11:19.478" v="566"/>
        <pc:sldMkLst>
          <pc:docMk/>
          <pc:sldMk cId="1579790869" sldId="6316"/>
        </pc:sldMkLst>
        <pc:spChg chg="del mod">
          <ac:chgData name="Grace Laffoon" userId="09299009-87d6-4107-ba19-0b286f3c169c" providerId="ADAL" clId="{384A74BF-D16D-4092-AC55-8ADDFB3038C2}" dt="2021-07-21T15:38:59.562" v="511" actId="478"/>
          <ac:spMkLst>
            <pc:docMk/>
            <pc:sldMk cId="1579790869" sldId="6316"/>
            <ac:spMk id="2" creationId="{F3365E23-8BD9-469E-81EE-1A1040E58154}"/>
          </ac:spMkLst>
        </pc:spChg>
        <pc:graphicFrameChg chg="del">
          <ac:chgData name="Grace Laffoon" userId="09299009-87d6-4107-ba19-0b286f3c169c" providerId="ADAL" clId="{384A74BF-D16D-4092-AC55-8ADDFB3038C2}" dt="2021-07-21T15:26:37.083" v="427" actId="478"/>
          <ac:graphicFrameMkLst>
            <pc:docMk/>
            <pc:sldMk cId="1579790869" sldId="6316"/>
            <ac:graphicFrameMk id="9" creationId="{00000000-0000-0000-0000-000000000000}"/>
          </ac:graphicFrameMkLst>
        </pc:graphicFrameChg>
        <pc:graphicFrameChg chg="add mod modGraphic">
          <ac:chgData name="Grace Laffoon" userId="09299009-87d6-4107-ba19-0b286f3c169c" providerId="ADAL" clId="{384A74BF-D16D-4092-AC55-8ADDFB3038C2}" dt="2021-07-21T20:11:19.478" v="566"/>
          <ac:graphicFrameMkLst>
            <pc:docMk/>
            <pc:sldMk cId="1579790869" sldId="6316"/>
            <ac:graphicFrameMk id="17" creationId="{BE1214C5-91EB-487A-B310-5410F72F811E}"/>
          </ac:graphicFrameMkLst>
        </pc:graphicFrameChg>
        <pc:cxnChg chg="add del mod">
          <ac:chgData name="Grace Laffoon" userId="09299009-87d6-4107-ba19-0b286f3c169c" providerId="ADAL" clId="{384A74BF-D16D-4092-AC55-8ADDFB3038C2}" dt="2021-07-21T15:26:43.563" v="429"/>
          <ac:cxnSpMkLst>
            <pc:docMk/>
            <pc:sldMk cId="1579790869" sldId="6316"/>
            <ac:cxnSpMk id="14" creationId="{E1B34AD4-19FD-4CD6-A363-4E3F4853AC43}"/>
          </ac:cxnSpMkLst>
        </pc:cxnChg>
      </pc:sldChg>
      <pc:sldChg chg="modSp mod addCm delCm modCm">
        <pc:chgData name="Grace Laffoon" userId="09299009-87d6-4107-ba19-0b286f3c169c" providerId="ADAL" clId="{384A74BF-D16D-4092-AC55-8ADDFB3038C2}" dt="2021-07-21T19:25:34.384" v="563" actId="1589"/>
        <pc:sldMkLst>
          <pc:docMk/>
          <pc:sldMk cId="2852079516" sldId="6319"/>
        </pc:sldMkLst>
        <pc:spChg chg="mod">
          <ac:chgData name="Grace Laffoon" userId="09299009-87d6-4107-ba19-0b286f3c169c" providerId="ADAL" clId="{384A74BF-D16D-4092-AC55-8ADDFB3038C2}" dt="2021-07-21T17:28:27.661" v="517" actId="313"/>
          <ac:spMkLst>
            <pc:docMk/>
            <pc:sldMk cId="2852079516" sldId="6319"/>
            <ac:spMk id="14" creationId="{2E86E3B0-851C-417A-B495-EA897D7CD192}"/>
          </ac:spMkLst>
        </pc:spChg>
      </pc:sldChg>
    </pc:docChg>
  </pc:docChgLst>
  <pc:docChgLst>
    <pc:chgData name="Emmeline Hoang" userId="928760a5-c910-4448-96a6-0d04fd99efbc" providerId="ADAL" clId="{D72AA482-315B-4B82-893A-48FD8043A946}"/>
    <pc:docChg chg="undo redo custSel addSld delSld modSld sldOrd">
      <pc:chgData name="Emmeline Hoang" userId="928760a5-c910-4448-96a6-0d04fd99efbc" providerId="ADAL" clId="{D72AA482-315B-4B82-893A-48FD8043A946}" dt="2021-07-21T20:59:17.755" v="13660" actId="6549"/>
      <pc:docMkLst>
        <pc:docMk/>
      </pc:docMkLst>
      <pc:sldChg chg="del ord">
        <pc:chgData name="Emmeline Hoang" userId="928760a5-c910-4448-96a6-0d04fd99efbc" providerId="ADAL" clId="{D72AA482-315B-4B82-893A-48FD8043A946}" dt="2021-07-20T17:54:31.227" v="2524" actId="47"/>
        <pc:sldMkLst>
          <pc:docMk/>
          <pc:sldMk cId="227652717" sldId="412"/>
        </pc:sldMkLst>
      </pc:sldChg>
      <pc:sldChg chg="addSp delSp modSp mod">
        <pc:chgData name="Emmeline Hoang" userId="928760a5-c910-4448-96a6-0d04fd99efbc" providerId="ADAL" clId="{D72AA482-315B-4B82-893A-48FD8043A946}" dt="2021-07-13T21:59:02.819" v="1870" actId="20577"/>
        <pc:sldMkLst>
          <pc:docMk/>
          <pc:sldMk cId="4127178454" sldId="6223"/>
        </pc:sldMkLst>
        <pc:spChg chg="add mod">
          <ac:chgData name="Emmeline Hoang" userId="928760a5-c910-4448-96a6-0d04fd99efbc" providerId="ADAL" clId="{D72AA482-315B-4B82-893A-48FD8043A946}" dt="2021-07-13T21:58:25.007" v="1822" actId="13822"/>
          <ac:spMkLst>
            <pc:docMk/>
            <pc:sldMk cId="4127178454" sldId="6223"/>
            <ac:spMk id="2" creationId="{F3365E23-8BD9-469E-81EE-1A1040E58154}"/>
          </ac:spMkLst>
        </pc:spChg>
        <pc:spChg chg="del">
          <ac:chgData name="Emmeline Hoang" userId="928760a5-c910-4448-96a6-0d04fd99efbc" providerId="ADAL" clId="{D72AA482-315B-4B82-893A-48FD8043A946}" dt="2021-07-13T21:57:56.122" v="1782" actId="478"/>
          <ac:spMkLst>
            <pc:docMk/>
            <pc:sldMk cId="4127178454" sldId="6223"/>
            <ac:spMk id="14" creationId="{77B0D34D-9CF2-45CF-B693-E3E260950A26}"/>
          </ac:spMkLst>
        </pc:spChg>
        <pc:graphicFrameChg chg="mod modGraphic">
          <ac:chgData name="Emmeline Hoang" userId="928760a5-c910-4448-96a6-0d04fd99efbc" providerId="ADAL" clId="{D72AA482-315B-4B82-893A-48FD8043A946}" dt="2021-07-13T21:59:02.819" v="1870" actId="20577"/>
          <ac:graphicFrameMkLst>
            <pc:docMk/>
            <pc:sldMk cId="4127178454" sldId="6223"/>
            <ac:graphicFrameMk id="9" creationId="{00000000-0000-0000-0000-000000000000}"/>
          </ac:graphicFrameMkLst>
        </pc:graphicFrameChg>
      </pc:sldChg>
      <pc:sldChg chg="addSp delSp modSp mod">
        <pc:chgData name="Emmeline Hoang" userId="928760a5-c910-4448-96a6-0d04fd99efbc" providerId="ADAL" clId="{D72AA482-315B-4B82-893A-48FD8043A946}" dt="2021-07-13T21:36:29.497" v="1633" actId="20577"/>
        <pc:sldMkLst>
          <pc:docMk/>
          <pc:sldMk cId="2223235036" sldId="6224"/>
        </pc:sldMkLst>
        <pc:spChg chg="del">
          <ac:chgData name="Emmeline Hoang" userId="928760a5-c910-4448-96a6-0d04fd99efbc" providerId="ADAL" clId="{D72AA482-315B-4B82-893A-48FD8043A946}" dt="2021-07-13T21:36:18.177" v="1616" actId="478"/>
          <ac:spMkLst>
            <pc:docMk/>
            <pc:sldMk cId="2223235036" sldId="6224"/>
            <ac:spMk id="9" creationId="{00000000-0000-0000-0000-000000000000}"/>
          </ac:spMkLst>
        </pc:spChg>
        <pc:spChg chg="mod">
          <ac:chgData name="Emmeline Hoang" userId="928760a5-c910-4448-96a6-0d04fd99efbc" providerId="ADAL" clId="{D72AA482-315B-4B82-893A-48FD8043A946}" dt="2021-07-13T21:35:42.426" v="1590" actId="20577"/>
          <ac:spMkLst>
            <pc:docMk/>
            <pc:sldMk cId="2223235036" sldId="6224"/>
            <ac:spMk id="14" creationId="{00000000-0000-0000-0000-000000000000}"/>
          </ac:spMkLst>
        </pc:spChg>
        <pc:spChg chg="del">
          <ac:chgData name="Emmeline Hoang" userId="928760a5-c910-4448-96a6-0d04fd99efbc" providerId="ADAL" clId="{D72AA482-315B-4B82-893A-48FD8043A946}" dt="2021-07-13T21:36:24.682" v="1619" actId="478"/>
          <ac:spMkLst>
            <pc:docMk/>
            <pc:sldMk cId="2223235036" sldId="6224"/>
            <ac:spMk id="16" creationId="{2CA55C55-3E5D-4629-8485-12D123B638C2}"/>
          </ac:spMkLst>
        </pc:spChg>
        <pc:spChg chg="add mod ord">
          <ac:chgData name="Emmeline Hoang" userId="928760a5-c910-4448-96a6-0d04fd99efbc" providerId="ADAL" clId="{D72AA482-315B-4B82-893A-48FD8043A946}" dt="2021-07-13T21:36:23.033" v="1618" actId="167"/>
          <ac:spMkLst>
            <pc:docMk/>
            <pc:sldMk cId="2223235036" sldId="6224"/>
            <ac:spMk id="17" creationId="{483AB937-97B7-46FB-82F4-DE16B858C891}"/>
          </ac:spMkLst>
        </pc:spChg>
        <pc:spChg chg="mod">
          <ac:chgData name="Emmeline Hoang" userId="928760a5-c910-4448-96a6-0d04fd99efbc" providerId="ADAL" clId="{D72AA482-315B-4B82-893A-48FD8043A946}" dt="2021-07-13T21:36:18.917" v="1617"/>
          <ac:spMkLst>
            <pc:docMk/>
            <pc:sldMk cId="2223235036" sldId="6224"/>
            <ac:spMk id="21" creationId="{0E54F4D8-F235-4CDE-9FB0-A40ABD6262ED}"/>
          </ac:spMkLst>
        </pc:spChg>
        <pc:spChg chg="mod">
          <ac:chgData name="Emmeline Hoang" userId="928760a5-c910-4448-96a6-0d04fd99efbc" providerId="ADAL" clId="{D72AA482-315B-4B82-893A-48FD8043A946}" dt="2021-07-13T21:36:18.917" v="1617"/>
          <ac:spMkLst>
            <pc:docMk/>
            <pc:sldMk cId="2223235036" sldId="6224"/>
            <ac:spMk id="23" creationId="{4A33AA83-77C2-4F42-B08F-DC8424A62973}"/>
          </ac:spMkLst>
        </pc:spChg>
        <pc:spChg chg="mod">
          <ac:chgData name="Emmeline Hoang" userId="928760a5-c910-4448-96a6-0d04fd99efbc" providerId="ADAL" clId="{D72AA482-315B-4B82-893A-48FD8043A946}" dt="2021-07-13T21:36:08.949" v="1615" actId="20577"/>
          <ac:spMkLst>
            <pc:docMk/>
            <pc:sldMk cId="2223235036" sldId="6224"/>
            <ac:spMk id="24" creationId="{00000000-0000-0000-0000-000000000000}"/>
          </ac:spMkLst>
        </pc:spChg>
        <pc:spChg chg="mod">
          <ac:chgData name="Emmeline Hoang" userId="928760a5-c910-4448-96a6-0d04fd99efbc" providerId="ADAL" clId="{D72AA482-315B-4B82-893A-48FD8043A946}" dt="2021-07-13T21:36:29.497" v="1633" actId="20577"/>
          <ac:spMkLst>
            <pc:docMk/>
            <pc:sldMk cId="2223235036" sldId="6224"/>
            <ac:spMk id="25" creationId="{0713EA09-DBD9-4A38-B363-2F9668659309}"/>
          </ac:spMkLst>
        </pc:spChg>
        <pc:grpChg chg="del">
          <ac:chgData name="Emmeline Hoang" userId="928760a5-c910-4448-96a6-0d04fd99efbc" providerId="ADAL" clId="{D72AA482-315B-4B82-893A-48FD8043A946}" dt="2021-07-13T21:36:18.177" v="1616" actId="478"/>
          <ac:grpSpMkLst>
            <pc:docMk/>
            <pc:sldMk cId="2223235036" sldId="6224"/>
            <ac:grpSpMk id="15" creationId="{BEB7212A-76C8-40B5-A359-457A16C7E443}"/>
          </ac:grpSpMkLst>
        </pc:grpChg>
        <pc:grpChg chg="add mod">
          <ac:chgData name="Emmeline Hoang" userId="928760a5-c910-4448-96a6-0d04fd99efbc" providerId="ADAL" clId="{D72AA482-315B-4B82-893A-48FD8043A946}" dt="2021-07-13T21:36:18.917" v="1617"/>
          <ac:grpSpMkLst>
            <pc:docMk/>
            <pc:sldMk cId="2223235036" sldId="6224"/>
            <ac:grpSpMk id="20" creationId="{4198D439-1B18-463B-8F8C-93D03678498A}"/>
          </ac:grpSpMkLst>
        </pc:grpChg>
        <pc:grpChg chg="mod">
          <ac:chgData name="Emmeline Hoang" userId="928760a5-c910-4448-96a6-0d04fd99efbc" providerId="ADAL" clId="{D72AA482-315B-4B82-893A-48FD8043A946}" dt="2021-07-13T21:36:18.917" v="1617"/>
          <ac:grpSpMkLst>
            <pc:docMk/>
            <pc:sldMk cId="2223235036" sldId="6224"/>
            <ac:grpSpMk id="22" creationId="{F2F3EB2F-FBE8-408F-B245-1DD27BF635A0}"/>
          </ac:grpSpMkLst>
        </pc:grpChg>
      </pc:sldChg>
      <pc:sldChg chg="modSp mod">
        <pc:chgData name="Emmeline Hoang" userId="928760a5-c910-4448-96a6-0d04fd99efbc" providerId="ADAL" clId="{D72AA482-315B-4B82-893A-48FD8043A946}" dt="2021-07-21T20:31:31.720" v="13621" actId="20577"/>
        <pc:sldMkLst>
          <pc:docMk/>
          <pc:sldMk cId="2016850628" sldId="6231"/>
        </pc:sldMkLst>
        <pc:spChg chg="mod">
          <ac:chgData name="Emmeline Hoang" userId="928760a5-c910-4448-96a6-0d04fd99efbc" providerId="ADAL" clId="{D72AA482-315B-4B82-893A-48FD8043A946}" dt="2021-07-21T20:31:31.720" v="13621" actId="20577"/>
          <ac:spMkLst>
            <pc:docMk/>
            <pc:sldMk cId="2016850628" sldId="6231"/>
            <ac:spMk id="8" creationId="{F0B3735A-C565-42E0-AA4E-8A533F6F935F}"/>
          </ac:spMkLst>
        </pc:spChg>
      </pc:sldChg>
      <pc:sldChg chg="addSp delSp modSp mod ord">
        <pc:chgData name="Emmeline Hoang" userId="928760a5-c910-4448-96a6-0d04fd99efbc" providerId="ADAL" clId="{D72AA482-315B-4B82-893A-48FD8043A946}" dt="2021-07-21T20:30:30.638" v="13610" actId="208"/>
        <pc:sldMkLst>
          <pc:docMk/>
          <pc:sldMk cId="3840865881" sldId="6237"/>
        </pc:sldMkLst>
        <pc:spChg chg="del">
          <ac:chgData name="Emmeline Hoang" userId="928760a5-c910-4448-96a6-0d04fd99efbc" providerId="ADAL" clId="{D72AA482-315B-4B82-893A-48FD8043A946}" dt="2021-07-13T21:46:42.435" v="1736" actId="478"/>
          <ac:spMkLst>
            <pc:docMk/>
            <pc:sldMk cId="3840865881" sldId="6237"/>
            <ac:spMk id="4" creationId="{DC3B316A-C93E-4479-AF26-A93C66BFDE64}"/>
          </ac:spMkLst>
        </pc:spChg>
        <pc:spChg chg="mod">
          <ac:chgData name="Emmeline Hoang" userId="928760a5-c910-4448-96a6-0d04fd99efbc" providerId="ADAL" clId="{D72AA482-315B-4B82-893A-48FD8043A946}" dt="2021-07-21T03:05:17.950" v="3170" actId="113"/>
          <ac:spMkLst>
            <pc:docMk/>
            <pc:sldMk cId="3840865881" sldId="6237"/>
            <ac:spMk id="52" creationId="{615AEAB0-C5FD-41E6-B245-0B87C0679CCB}"/>
          </ac:spMkLst>
        </pc:spChg>
        <pc:spChg chg="mod">
          <ac:chgData name="Emmeline Hoang" userId="928760a5-c910-4448-96a6-0d04fd99efbc" providerId="ADAL" clId="{D72AA482-315B-4B82-893A-48FD8043A946}" dt="2021-07-21T03:05:19.976" v="3171" actId="113"/>
          <ac:spMkLst>
            <pc:docMk/>
            <pc:sldMk cId="3840865881" sldId="6237"/>
            <ac:spMk id="53" creationId="{BEBB2B39-85AB-4E50-9DF5-A211730C3042}"/>
          </ac:spMkLst>
        </pc:spChg>
        <pc:spChg chg="mod">
          <ac:chgData name="Emmeline Hoang" userId="928760a5-c910-4448-96a6-0d04fd99efbc" providerId="ADAL" clId="{D72AA482-315B-4B82-893A-48FD8043A946}" dt="2021-07-21T03:05:15.905" v="3169" actId="113"/>
          <ac:spMkLst>
            <pc:docMk/>
            <pc:sldMk cId="3840865881" sldId="6237"/>
            <ac:spMk id="58" creationId="{6A4EA296-E415-49F9-91BA-B16111B3B748}"/>
          </ac:spMkLst>
        </pc:spChg>
        <pc:spChg chg="add del mod">
          <ac:chgData name="Emmeline Hoang" userId="928760a5-c910-4448-96a6-0d04fd99efbc" providerId="ADAL" clId="{D72AA482-315B-4B82-893A-48FD8043A946}" dt="2021-07-21T01:50:06.651" v="2908" actId="478"/>
          <ac:spMkLst>
            <pc:docMk/>
            <pc:sldMk cId="3840865881" sldId="6237"/>
            <ac:spMk id="65" creationId="{05DDD66C-8960-4D41-B7A0-48633E11BF7F}"/>
          </ac:spMkLst>
        </pc:spChg>
        <pc:spChg chg="mod">
          <ac:chgData name="Emmeline Hoang" userId="928760a5-c910-4448-96a6-0d04fd99efbc" providerId="ADAL" clId="{D72AA482-315B-4B82-893A-48FD8043A946}" dt="2021-07-21T20:30:15.914" v="13608" actId="208"/>
          <ac:spMkLst>
            <pc:docMk/>
            <pc:sldMk cId="3840865881" sldId="6237"/>
            <ac:spMk id="66" creationId="{21A2F4DB-693B-409F-8645-F855953E445E}"/>
          </ac:spMkLst>
        </pc:spChg>
        <pc:spChg chg="mod">
          <ac:chgData name="Emmeline Hoang" userId="928760a5-c910-4448-96a6-0d04fd99efbc" providerId="ADAL" clId="{D72AA482-315B-4B82-893A-48FD8043A946}" dt="2021-07-13T22:04:48.401" v="1951" actId="20577"/>
          <ac:spMkLst>
            <pc:docMk/>
            <pc:sldMk cId="3840865881" sldId="6237"/>
            <ac:spMk id="69" creationId="{F5D3594B-0ACC-4D6E-A6D4-8591C0914E1F}"/>
          </ac:spMkLst>
        </pc:spChg>
        <pc:spChg chg="del">
          <ac:chgData name="Emmeline Hoang" userId="928760a5-c910-4448-96a6-0d04fd99efbc" providerId="ADAL" clId="{D72AA482-315B-4B82-893A-48FD8043A946}" dt="2021-07-21T01:50:06.651" v="2908" actId="478"/>
          <ac:spMkLst>
            <pc:docMk/>
            <pc:sldMk cId="3840865881" sldId="6237"/>
            <ac:spMk id="71" creationId="{14BFA49B-9DA0-40B8-9BC4-CE4A1A9146FF}"/>
          </ac:spMkLst>
        </pc:spChg>
        <pc:graphicFrameChg chg="mod">
          <ac:chgData name="Emmeline Hoang" userId="928760a5-c910-4448-96a6-0d04fd99efbc" providerId="ADAL" clId="{D72AA482-315B-4B82-893A-48FD8043A946}" dt="2021-07-21T01:51:05.795" v="2920" actId="255"/>
          <ac:graphicFrameMkLst>
            <pc:docMk/>
            <pc:sldMk cId="3840865881" sldId="6237"/>
            <ac:graphicFrameMk id="24" creationId="{E656670F-404E-4F54-A555-F6FB57605A66}"/>
          </ac:graphicFrameMkLst>
        </pc:graphicFrameChg>
        <pc:graphicFrameChg chg="ord modGraphic">
          <ac:chgData name="Emmeline Hoang" userId="928760a5-c910-4448-96a6-0d04fd99efbc" providerId="ADAL" clId="{D72AA482-315B-4B82-893A-48FD8043A946}" dt="2021-07-21T20:30:26.657" v="13609" actId="167"/>
          <ac:graphicFrameMkLst>
            <pc:docMk/>
            <pc:sldMk cId="3840865881" sldId="6237"/>
            <ac:graphicFrameMk id="68" creationId="{2BF208E3-020C-4999-B100-38D821F7B188}"/>
          </ac:graphicFrameMkLst>
        </pc:graphicFrameChg>
        <pc:cxnChg chg="mod">
          <ac:chgData name="Emmeline Hoang" userId="928760a5-c910-4448-96a6-0d04fd99efbc" providerId="ADAL" clId="{D72AA482-315B-4B82-893A-48FD8043A946}" dt="2021-07-21T20:30:04.437" v="13606" actId="208"/>
          <ac:cxnSpMkLst>
            <pc:docMk/>
            <pc:sldMk cId="3840865881" sldId="6237"/>
            <ac:cxnSpMk id="17" creationId="{07DCAD91-0F38-43AA-A56F-DA37A6F32436}"/>
          </ac:cxnSpMkLst>
        </pc:cxnChg>
        <pc:cxnChg chg="mod">
          <ac:chgData name="Emmeline Hoang" userId="928760a5-c910-4448-96a6-0d04fd99efbc" providerId="ADAL" clId="{D72AA482-315B-4B82-893A-48FD8043A946}" dt="2021-07-21T20:30:30.638" v="13610" actId="208"/>
          <ac:cxnSpMkLst>
            <pc:docMk/>
            <pc:sldMk cId="3840865881" sldId="6237"/>
            <ac:cxnSpMk id="67" creationId="{0C9AB393-7D0E-490E-BE72-533103003D37}"/>
          </ac:cxnSpMkLst>
        </pc:cxnChg>
      </pc:sldChg>
      <pc:sldChg chg="modSp mod delCm">
        <pc:chgData name="Emmeline Hoang" userId="928760a5-c910-4448-96a6-0d04fd99efbc" providerId="ADAL" clId="{D72AA482-315B-4B82-893A-48FD8043A946}" dt="2021-07-21T20:08:52.022" v="13301" actId="1592"/>
        <pc:sldMkLst>
          <pc:docMk/>
          <pc:sldMk cId="216011751" sldId="6242"/>
        </pc:sldMkLst>
        <pc:spChg chg="mod">
          <ac:chgData name="Emmeline Hoang" userId="928760a5-c910-4448-96a6-0d04fd99efbc" providerId="ADAL" clId="{D72AA482-315B-4B82-893A-48FD8043A946}" dt="2021-07-21T16:13:10.057" v="6024" actId="20577"/>
          <ac:spMkLst>
            <pc:docMk/>
            <pc:sldMk cId="216011751" sldId="6242"/>
            <ac:spMk id="4" creationId="{00000000-0000-0000-0000-000000000000}"/>
          </ac:spMkLst>
        </pc:spChg>
      </pc:sldChg>
      <pc:sldChg chg="del">
        <pc:chgData name="Emmeline Hoang" userId="928760a5-c910-4448-96a6-0d04fd99efbc" providerId="ADAL" clId="{D72AA482-315B-4B82-893A-48FD8043A946}" dt="2021-07-13T21:44:48.743" v="1723" actId="47"/>
        <pc:sldMkLst>
          <pc:docMk/>
          <pc:sldMk cId="43933906" sldId="6243"/>
        </pc:sldMkLst>
      </pc:sldChg>
      <pc:sldChg chg="ord">
        <pc:chgData name="Emmeline Hoang" userId="928760a5-c910-4448-96a6-0d04fd99efbc" providerId="ADAL" clId="{D72AA482-315B-4B82-893A-48FD8043A946}" dt="2021-07-20T17:52:24.245" v="2512"/>
        <pc:sldMkLst>
          <pc:docMk/>
          <pc:sldMk cId="1791851946" sldId="6244"/>
        </pc:sldMkLst>
      </pc:sldChg>
      <pc:sldChg chg="ord">
        <pc:chgData name="Emmeline Hoang" userId="928760a5-c910-4448-96a6-0d04fd99efbc" providerId="ADAL" clId="{D72AA482-315B-4B82-893A-48FD8043A946}" dt="2021-07-20T17:53:12.407" v="2516"/>
        <pc:sldMkLst>
          <pc:docMk/>
          <pc:sldMk cId="2384126870" sldId="6245"/>
        </pc:sldMkLst>
      </pc:sldChg>
      <pc:sldChg chg="addSp delSp modSp mod">
        <pc:chgData name="Emmeline Hoang" userId="928760a5-c910-4448-96a6-0d04fd99efbc" providerId="ADAL" clId="{D72AA482-315B-4B82-893A-48FD8043A946}" dt="2021-07-21T20:29:53.276" v="13602" actId="208"/>
        <pc:sldMkLst>
          <pc:docMk/>
          <pc:sldMk cId="901326372" sldId="6255"/>
        </pc:sldMkLst>
        <pc:spChg chg="mod">
          <ac:chgData name="Emmeline Hoang" userId="928760a5-c910-4448-96a6-0d04fd99efbc" providerId="ADAL" clId="{D72AA482-315B-4B82-893A-48FD8043A946}" dt="2021-07-21T20:18:06.572" v="13355" actId="20577"/>
          <ac:spMkLst>
            <pc:docMk/>
            <pc:sldMk cId="901326372" sldId="6255"/>
            <ac:spMk id="13" creationId="{33C85EE2-E00F-4C24-97F4-5259CA50277B}"/>
          </ac:spMkLst>
        </pc:spChg>
        <pc:spChg chg="mod">
          <ac:chgData name="Emmeline Hoang" userId="928760a5-c910-4448-96a6-0d04fd99efbc" providerId="ADAL" clId="{D72AA482-315B-4B82-893A-48FD8043A946}" dt="2021-07-21T20:18:12.372" v="13371" actId="20577"/>
          <ac:spMkLst>
            <pc:docMk/>
            <pc:sldMk cId="901326372" sldId="6255"/>
            <ac:spMk id="21" creationId="{62DFC3D8-12AC-4577-91D3-08204888A48E}"/>
          </ac:spMkLst>
        </pc:spChg>
        <pc:spChg chg="mod">
          <ac:chgData name="Emmeline Hoang" userId="928760a5-c910-4448-96a6-0d04fd99efbc" providerId="ADAL" clId="{D72AA482-315B-4B82-893A-48FD8043A946}" dt="2021-07-21T20:18:33.459" v="13387" actId="20577"/>
          <ac:spMkLst>
            <pc:docMk/>
            <pc:sldMk cId="901326372" sldId="6255"/>
            <ac:spMk id="42" creationId="{B8AB9CFF-5BB6-4035-B3F3-7E67B41B26ED}"/>
          </ac:spMkLst>
        </pc:spChg>
        <pc:spChg chg="mod">
          <ac:chgData name="Emmeline Hoang" userId="928760a5-c910-4448-96a6-0d04fd99efbc" providerId="ADAL" clId="{D72AA482-315B-4B82-893A-48FD8043A946}" dt="2021-07-21T02:39:28.190" v="3065" actId="1037"/>
          <ac:spMkLst>
            <pc:docMk/>
            <pc:sldMk cId="901326372" sldId="6255"/>
            <ac:spMk id="45" creationId="{3E550513-89C1-4F79-A064-EDFE730C1E89}"/>
          </ac:spMkLst>
        </pc:spChg>
        <pc:spChg chg="mod">
          <ac:chgData name="Emmeline Hoang" userId="928760a5-c910-4448-96a6-0d04fd99efbc" providerId="ADAL" clId="{D72AA482-315B-4B82-893A-48FD8043A946}" dt="2021-07-13T21:49:37.189" v="1762" actId="1035"/>
          <ac:spMkLst>
            <pc:docMk/>
            <pc:sldMk cId="901326372" sldId="6255"/>
            <ac:spMk id="47" creationId="{69E1170D-1CD2-4256-AEFE-B32043E9602F}"/>
          </ac:spMkLst>
        </pc:spChg>
        <pc:spChg chg="mod">
          <ac:chgData name="Emmeline Hoang" userId="928760a5-c910-4448-96a6-0d04fd99efbc" providerId="ADAL" clId="{D72AA482-315B-4B82-893A-48FD8043A946}" dt="2021-07-13T21:49:37.189" v="1762" actId="1035"/>
          <ac:spMkLst>
            <pc:docMk/>
            <pc:sldMk cId="901326372" sldId="6255"/>
            <ac:spMk id="48" creationId="{A32DC1AF-E8FD-4526-877A-26DBD511082B}"/>
          </ac:spMkLst>
        </pc:spChg>
        <pc:spChg chg="add del mod">
          <ac:chgData name="Emmeline Hoang" userId="928760a5-c910-4448-96a6-0d04fd99efbc" providerId="ADAL" clId="{D72AA482-315B-4B82-893A-48FD8043A946}" dt="2021-07-21T01:49:32.419" v="2883" actId="478"/>
          <ac:spMkLst>
            <pc:docMk/>
            <pc:sldMk cId="901326372" sldId="6255"/>
            <ac:spMk id="50" creationId="{CB89845F-4CD5-414B-A280-401AB3AA0790}"/>
          </ac:spMkLst>
        </pc:spChg>
        <pc:spChg chg="mod">
          <ac:chgData name="Emmeline Hoang" userId="928760a5-c910-4448-96a6-0d04fd99efbc" providerId="ADAL" clId="{D72AA482-315B-4B82-893A-48FD8043A946}" dt="2021-07-21T02:38:57.628" v="3053" actId="1076"/>
          <ac:spMkLst>
            <pc:docMk/>
            <pc:sldMk cId="901326372" sldId="6255"/>
            <ac:spMk id="51" creationId="{0CA58F1B-6004-4931-8FE7-94CCD06A711C}"/>
          </ac:spMkLst>
        </pc:spChg>
        <pc:spChg chg="mod">
          <ac:chgData name="Emmeline Hoang" userId="928760a5-c910-4448-96a6-0d04fd99efbc" providerId="ADAL" clId="{D72AA482-315B-4B82-893A-48FD8043A946}" dt="2021-07-21T02:38:57.628" v="3053" actId="1076"/>
          <ac:spMkLst>
            <pc:docMk/>
            <pc:sldMk cId="901326372" sldId="6255"/>
            <ac:spMk id="52" creationId="{E1999BE4-31F6-468D-ABBF-08FE6CE9FA18}"/>
          </ac:spMkLst>
        </pc:spChg>
        <pc:spChg chg="mod">
          <ac:chgData name="Emmeline Hoang" userId="928760a5-c910-4448-96a6-0d04fd99efbc" providerId="ADAL" clId="{D72AA482-315B-4B82-893A-48FD8043A946}" dt="2021-07-21T20:18:45.522" v="13402" actId="20577"/>
          <ac:spMkLst>
            <pc:docMk/>
            <pc:sldMk cId="901326372" sldId="6255"/>
            <ac:spMk id="53" creationId="{8682B9CB-8E4C-46F1-A3D7-7BEEA22F46CC}"/>
          </ac:spMkLst>
        </pc:spChg>
        <pc:spChg chg="del">
          <ac:chgData name="Emmeline Hoang" userId="928760a5-c910-4448-96a6-0d04fd99efbc" providerId="ADAL" clId="{D72AA482-315B-4B82-893A-48FD8043A946}" dt="2021-07-21T01:49:32.419" v="2883" actId="478"/>
          <ac:spMkLst>
            <pc:docMk/>
            <pc:sldMk cId="901326372" sldId="6255"/>
            <ac:spMk id="54" creationId="{2580FAC8-456F-4C2F-91CD-07A47B0B3896}"/>
          </ac:spMkLst>
        </pc:spChg>
        <pc:spChg chg="del">
          <ac:chgData name="Emmeline Hoang" userId="928760a5-c910-4448-96a6-0d04fd99efbc" providerId="ADAL" clId="{D72AA482-315B-4B82-893A-48FD8043A946}" dt="2021-07-13T21:46:53.754" v="1740" actId="478"/>
          <ac:spMkLst>
            <pc:docMk/>
            <pc:sldMk cId="901326372" sldId="6255"/>
            <ac:spMk id="61" creationId="{5C3A54DF-31FC-4B6C-9506-482A391D9710}"/>
          </ac:spMkLst>
        </pc:spChg>
        <pc:graphicFrameChg chg="mod">
          <ac:chgData name="Emmeline Hoang" userId="928760a5-c910-4448-96a6-0d04fd99efbc" providerId="ADAL" clId="{D72AA482-315B-4B82-893A-48FD8043A946}" dt="2021-07-21T15:38:31.030" v="3860" actId="113"/>
          <ac:graphicFrameMkLst>
            <pc:docMk/>
            <pc:sldMk cId="901326372" sldId="6255"/>
            <ac:graphicFrameMk id="34" creationId="{A75F979B-E4D7-42CF-8C5A-96320CBD92BD}"/>
          </ac:graphicFrameMkLst>
        </pc:graphicFrameChg>
        <pc:graphicFrameChg chg="mod modGraphic">
          <ac:chgData name="Emmeline Hoang" userId="928760a5-c910-4448-96a6-0d04fd99efbc" providerId="ADAL" clId="{D72AA482-315B-4B82-893A-48FD8043A946}" dt="2021-07-21T02:36:54.960" v="3043" actId="2165"/>
          <ac:graphicFrameMkLst>
            <pc:docMk/>
            <pc:sldMk cId="901326372" sldId="6255"/>
            <ac:graphicFrameMk id="39" creationId="{5FE9471A-B8E6-4BA1-9BF4-ECDBAF26EAFA}"/>
          </ac:graphicFrameMkLst>
        </pc:graphicFrameChg>
        <pc:graphicFrameChg chg="mod">
          <ac:chgData name="Emmeline Hoang" userId="928760a5-c910-4448-96a6-0d04fd99efbc" providerId="ADAL" clId="{D72AA482-315B-4B82-893A-48FD8043A946}" dt="2021-07-13T19:27:19.579" v="109" actId="14100"/>
          <ac:graphicFrameMkLst>
            <pc:docMk/>
            <pc:sldMk cId="901326372" sldId="6255"/>
            <ac:graphicFrameMk id="40" creationId="{07087861-7D2B-4CA2-9E98-C42F7772D585}"/>
          </ac:graphicFrameMkLst>
        </pc:graphicFrameChg>
        <pc:cxnChg chg="mod">
          <ac:chgData name="Emmeline Hoang" userId="928760a5-c910-4448-96a6-0d04fd99efbc" providerId="ADAL" clId="{D72AA482-315B-4B82-893A-48FD8043A946}" dt="2021-07-21T20:29:51.204" v="13601" actId="208"/>
          <ac:cxnSpMkLst>
            <pc:docMk/>
            <pc:sldMk cId="901326372" sldId="6255"/>
            <ac:cxnSpMk id="17" creationId="{07DCAD91-0F38-43AA-A56F-DA37A6F32436}"/>
          </ac:cxnSpMkLst>
        </pc:cxnChg>
        <pc:cxnChg chg="mod">
          <ac:chgData name="Emmeline Hoang" userId="928760a5-c910-4448-96a6-0d04fd99efbc" providerId="ADAL" clId="{D72AA482-315B-4B82-893A-48FD8043A946}" dt="2021-07-21T20:29:53.276" v="13602" actId="208"/>
          <ac:cxnSpMkLst>
            <pc:docMk/>
            <pc:sldMk cId="901326372" sldId="6255"/>
            <ac:cxnSpMk id="43" creationId="{566A8267-93F7-4399-83CD-4CFD8052F665}"/>
          </ac:cxnSpMkLst>
        </pc:cxnChg>
      </pc:sldChg>
      <pc:sldChg chg="addSp delSp modSp mod ord">
        <pc:chgData name="Emmeline Hoang" userId="928760a5-c910-4448-96a6-0d04fd99efbc" providerId="ADAL" clId="{D72AA482-315B-4B82-893A-48FD8043A946}" dt="2021-07-21T20:30:41.749" v="13614" actId="208"/>
        <pc:sldMkLst>
          <pc:docMk/>
          <pc:sldMk cId="216849638" sldId="6281"/>
        </pc:sldMkLst>
        <pc:spChg chg="mod">
          <ac:chgData name="Emmeline Hoang" userId="928760a5-c910-4448-96a6-0d04fd99efbc" providerId="ADAL" clId="{D72AA482-315B-4B82-893A-48FD8043A946}" dt="2021-07-21T03:40:26.243" v="3188" actId="1036"/>
          <ac:spMkLst>
            <pc:docMk/>
            <pc:sldMk cId="216849638" sldId="6281"/>
            <ac:spMk id="42" creationId="{9A541E63-945C-4345-B670-F0B2283B32DE}"/>
          </ac:spMkLst>
        </pc:spChg>
        <pc:spChg chg="mod">
          <ac:chgData name="Emmeline Hoang" userId="928760a5-c910-4448-96a6-0d04fd99efbc" providerId="ADAL" clId="{D72AA482-315B-4B82-893A-48FD8043A946}" dt="2021-07-21T03:40:30.892" v="3209" actId="1035"/>
          <ac:spMkLst>
            <pc:docMk/>
            <pc:sldMk cId="216849638" sldId="6281"/>
            <ac:spMk id="43" creationId="{CEB24030-2263-400A-8446-3A38D3F457DA}"/>
          </ac:spMkLst>
        </pc:spChg>
        <pc:spChg chg="mod">
          <ac:chgData name="Emmeline Hoang" userId="928760a5-c910-4448-96a6-0d04fd99efbc" providerId="ADAL" clId="{D72AA482-315B-4B82-893A-48FD8043A946}" dt="2021-07-21T03:40:38.008" v="3233" actId="1035"/>
          <ac:spMkLst>
            <pc:docMk/>
            <pc:sldMk cId="216849638" sldId="6281"/>
            <ac:spMk id="44" creationId="{C790D9DF-09B7-4BCD-A9BC-E413706EDFB8}"/>
          </ac:spMkLst>
        </pc:spChg>
        <pc:spChg chg="mod">
          <ac:chgData name="Emmeline Hoang" userId="928760a5-c910-4448-96a6-0d04fd99efbc" providerId="ADAL" clId="{D72AA482-315B-4B82-893A-48FD8043A946}" dt="2021-07-21T03:40:42.866" v="3246" actId="1035"/>
          <ac:spMkLst>
            <pc:docMk/>
            <pc:sldMk cId="216849638" sldId="6281"/>
            <ac:spMk id="45" creationId="{410BF878-5B91-4E64-BBC0-2E35E689EF05}"/>
          </ac:spMkLst>
        </pc:spChg>
        <pc:spChg chg="mod">
          <ac:chgData name="Emmeline Hoang" userId="928760a5-c910-4448-96a6-0d04fd99efbc" providerId="ADAL" clId="{D72AA482-315B-4B82-893A-48FD8043A946}" dt="2021-07-21T20:30:37.294" v="13613" actId="208"/>
          <ac:spMkLst>
            <pc:docMk/>
            <pc:sldMk cId="216849638" sldId="6281"/>
            <ac:spMk id="47" creationId="{96B5CBD5-6087-49F2-8906-13042328CCF5}"/>
          </ac:spMkLst>
        </pc:spChg>
        <pc:spChg chg="mod">
          <ac:chgData name="Emmeline Hoang" userId="928760a5-c910-4448-96a6-0d04fd99efbc" providerId="ADAL" clId="{D72AA482-315B-4B82-893A-48FD8043A946}" dt="2021-07-21T03:44:16.545" v="3262" actId="1035"/>
          <ac:spMkLst>
            <pc:docMk/>
            <pc:sldMk cId="216849638" sldId="6281"/>
            <ac:spMk id="57" creationId="{25885BA1-0260-4E96-BFB6-2D14A63BCB6F}"/>
          </ac:spMkLst>
        </pc:spChg>
        <pc:spChg chg="mod">
          <ac:chgData name="Emmeline Hoang" userId="928760a5-c910-4448-96a6-0d04fd99efbc" providerId="ADAL" clId="{D72AA482-315B-4B82-893A-48FD8043A946}" dt="2021-07-21T03:44:25.627" v="3293" actId="1036"/>
          <ac:spMkLst>
            <pc:docMk/>
            <pc:sldMk cId="216849638" sldId="6281"/>
            <ac:spMk id="59" creationId="{88B4451D-AA37-4B9D-8B08-33F3C094ECF3}"/>
          </ac:spMkLst>
        </pc:spChg>
        <pc:spChg chg="mod">
          <ac:chgData name="Emmeline Hoang" userId="928760a5-c910-4448-96a6-0d04fd99efbc" providerId="ADAL" clId="{D72AA482-315B-4B82-893A-48FD8043A946}" dt="2021-07-21T03:44:29.301" v="3306" actId="1035"/>
          <ac:spMkLst>
            <pc:docMk/>
            <pc:sldMk cId="216849638" sldId="6281"/>
            <ac:spMk id="61" creationId="{DA98B9FB-DD92-4DFF-9ABF-162A3A13E02D}"/>
          </ac:spMkLst>
        </pc:spChg>
        <pc:spChg chg="mod">
          <ac:chgData name="Emmeline Hoang" userId="928760a5-c910-4448-96a6-0d04fd99efbc" providerId="ADAL" clId="{D72AA482-315B-4B82-893A-48FD8043A946}" dt="2021-07-13T22:05:42.682" v="1967" actId="20577"/>
          <ac:spMkLst>
            <pc:docMk/>
            <pc:sldMk cId="216849638" sldId="6281"/>
            <ac:spMk id="72" creationId="{920E3DBB-C7DD-49BC-8C7D-7E2B9ED03F8E}"/>
          </ac:spMkLst>
        </pc:spChg>
        <pc:spChg chg="del">
          <ac:chgData name="Emmeline Hoang" userId="928760a5-c910-4448-96a6-0d04fd99efbc" providerId="ADAL" clId="{D72AA482-315B-4B82-893A-48FD8043A946}" dt="2021-07-13T21:46:45.787" v="1737" actId="478"/>
          <ac:spMkLst>
            <pc:docMk/>
            <pc:sldMk cId="216849638" sldId="6281"/>
            <ac:spMk id="75" creationId="{4C8E4A8D-D661-433E-BBF1-9E31B7B0602C}"/>
          </ac:spMkLst>
        </pc:spChg>
        <pc:spChg chg="add del mod">
          <ac:chgData name="Emmeline Hoang" userId="928760a5-c910-4448-96a6-0d04fd99efbc" providerId="ADAL" clId="{D72AA482-315B-4B82-893A-48FD8043A946}" dt="2021-07-21T01:49:46.051" v="2886" actId="478"/>
          <ac:spMkLst>
            <pc:docMk/>
            <pc:sldMk cId="216849638" sldId="6281"/>
            <ac:spMk id="75" creationId="{52F198FC-6848-458C-9A14-515148EED1C4}"/>
          </ac:spMkLst>
        </pc:spChg>
        <pc:spChg chg="del">
          <ac:chgData name="Emmeline Hoang" userId="928760a5-c910-4448-96a6-0d04fd99efbc" providerId="ADAL" clId="{D72AA482-315B-4B82-893A-48FD8043A946}" dt="2021-07-21T01:49:46.051" v="2886" actId="478"/>
          <ac:spMkLst>
            <pc:docMk/>
            <pc:sldMk cId="216849638" sldId="6281"/>
            <ac:spMk id="85" creationId="{51E1A793-0956-4AC2-847A-53DEEE3D9D5A}"/>
          </ac:spMkLst>
        </pc:spChg>
        <pc:spChg chg="mod">
          <ac:chgData name="Emmeline Hoang" userId="928760a5-c910-4448-96a6-0d04fd99efbc" providerId="ADAL" clId="{D72AA482-315B-4B82-893A-48FD8043A946}" dt="2021-07-21T20:20:47.032" v="13539" actId="20577"/>
          <ac:spMkLst>
            <pc:docMk/>
            <pc:sldMk cId="216849638" sldId="6281"/>
            <ac:spMk id="95" creationId="{58E3C4F7-EC6F-4D1B-9D96-0CC256A199F7}"/>
          </ac:spMkLst>
        </pc:spChg>
        <pc:spChg chg="mod">
          <ac:chgData name="Emmeline Hoang" userId="928760a5-c910-4448-96a6-0d04fd99efbc" providerId="ADAL" clId="{D72AA482-315B-4B82-893A-48FD8043A946}" dt="2021-07-21T20:20:42.498" v="13524" actId="20577"/>
          <ac:spMkLst>
            <pc:docMk/>
            <pc:sldMk cId="216849638" sldId="6281"/>
            <ac:spMk id="106" creationId="{3F36AF53-045E-46FC-87E4-24D5C720BE66}"/>
          </ac:spMkLst>
        </pc:spChg>
        <pc:graphicFrameChg chg="mod">
          <ac:chgData name="Emmeline Hoang" userId="928760a5-c910-4448-96a6-0d04fd99efbc" providerId="ADAL" clId="{D72AA482-315B-4B82-893A-48FD8043A946}" dt="2021-07-21T03:43:57.305" v="3248" actId="113"/>
          <ac:graphicFrameMkLst>
            <pc:docMk/>
            <pc:sldMk cId="216849638" sldId="6281"/>
            <ac:graphicFrameMk id="62" creationId="{1EF02654-AE9D-4DB0-BAA3-4E71798A6517}"/>
          </ac:graphicFrameMkLst>
        </pc:graphicFrameChg>
        <pc:cxnChg chg="mod">
          <ac:chgData name="Emmeline Hoang" userId="928760a5-c910-4448-96a6-0d04fd99efbc" providerId="ADAL" clId="{D72AA482-315B-4B82-893A-48FD8043A946}" dt="2021-07-21T20:30:34.379" v="13611" actId="208"/>
          <ac:cxnSpMkLst>
            <pc:docMk/>
            <pc:sldMk cId="216849638" sldId="6281"/>
            <ac:cxnSpMk id="25" creationId="{13E1D6A2-41FC-4DD9-BEBC-312C58F1CC94}"/>
          </ac:cxnSpMkLst>
        </pc:cxnChg>
        <pc:cxnChg chg="mod">
          <ac:chgData name="Emmeline Hoang" userId="928760a5-c910-4448-96a6-0d04fd99efbc" providerId="ADAL" clId="{D72AA482-315B-4B82-893A-48FD8043A946}" dt="2021-07-21T20:30:41.749" v="13614" actId="208"/>
          <ac:cxnSpMkLst>
            <pc:docMk/>
            <pc:sldMk cId="216849638" sldId="6281"/>
            <ac:cxnSpMk id="46" creationId="{EA643023-40FB-4B50-9BBE-E8905709692A}"/>
          </ac:cxnSpMkLst>
        </pc:cxnChg>
      </pc:sldChg>
      <pc:sldChg chg="addSp delSp modSp mod ord">
        <pc:chgData name="Emmeline Hoang" userId="928760a5-c910-4448-96a6-0d04fd99efbc" providerId="ADAL" clId="{D72AA482-315B-4B82-893A-48FD8043A946}" dt="2021-07-21T20:30:55.764" v="13616" actId="208"/>
        <pc:sldMkLst>
          <pc:docMk/>
          <pc:sldMk cId="1249266363" sldId="6282"/>
        </pc:sldMkLst>
        <pc:spChg chg="add del mod">
          <ac:chgData name="Emmeline Hoang" userId="928760a5-c910-4448-96a6-0d04fd99efbc" providerId="ADAL" clId="{D72AA482-315B-4B82-893A-48FD8043A946}" dt="2021-07-21T01:49:49.916" v="2887" actId="478"/>
          <ac:spMkLst>
            <pc:docMk/>
            <pc:sldMk cId="1249266363" sldId="6282"/>
            <ac:spMk id="74" creationId="{7B399EDC-7768-47F6-94A7-9EA68C0392F7}"/>
          </ac:spMkLst>
        </pc:spChg>
        <pc:spChg chg="del">
          <ac:chgData name="Emmeline Hoang" userId="928760a5-c910-4448-96a6-0d04fd99efbc" providerId="ADAL" clId="{D72AA482-315B-4B82-893A-48FD8043A946}" dt="2021-07-21T01:49:49.916" v="2887" actId="478"/>
          <ac:spMkLst>
            <pc:docMk/>
            <pc:sldMk cId="1249266363" sldId="6282"/>
            <ac:spMk id="79" creationId="{35A0E3FF-012A-49C1-8929-208E1E56AF24}"/>
          </ac:spMkLst>
        </pc:spChg>
        <pc:spChg chg="mod">
          <ac:chgData name="Emmeline Hoang" userId="928760a5-c910-4448-96a6-0d04fd99efbc" providerId="ADAL" clId="{D72AA482-315B-4B82-893A-48FD8043A946}" dt="2021-07-13T19:21:56.925" v="4" actId="20577"/>
          <ac:spMkLst>
            <pc:docMk/>
            <pc:sldMk cId="1249266363" sldId="6282"/>
            <ac:spMk id="84" creationId="{FEBDDC35-2AD2-494D-9178-454906D9FD93}"/>
          </ac:spMkLst>
        </pc:spChg>
        <pc:spChg chg="mod">
          <ac:chgData name="Emmeline Hoang" userId="928760a5-c910-4448-96a6-0d04fd99efbc" providerId="ADAL" clId="{D72AA482-315B-4B82-893A-48FD8043A946}" dt="2021-07-21T20:21:06.341" v="13561" actId="20577"/>
          <ac:spMkLst>
            <pc:docMk/>
            <pc:sldMk cId="1249266363" sldId="6282"/>
            <ac:spMk id="85" creationId="{2665FC44-5F33-4F69-ACA1-4A434E03F1FD}"/>
          </ac:spMkLst>
        </pc:spChg>
        <pc:spChg chg="del">
          <ac:chgData name="Emmeline Hoang" userId="928760a5-c910-4448-96a6-0d04fd99efbc" providerId="ADAL" clId="{D72AA482-315B-4B82-893A-48FD8043A946}" dt="2021-07-13T21:46:48.114" v="1738" actId="478"/>
          <ac:spMkLst>
            <pc:docMk/>
            <pc:sldMk cId="1249266363" sldId="6282"/>
            <ac:spMk id="90" creationId="{DFF92D6D-B93B-4BB3-BD1D-A26121A87C4A}"/>
          </ac:spMkLst>
        </pc:spChg>
        <pc:cxnChg chg="mod">
          <ac:chgData name="Emmeline Hoang" userId="928760a5-c910-4448-96a6-0d04fd99efbc" providerId="ADAL" clId="{D72AA482-315B-4B82-893A-48FD8043A946}" dt="2021-07-21T20:30:52.258" v="13615" actId="208"/>
          <ac:cxnSpMkLst>
            <pc:docMk/>
            <pc:sldMk cId="1249266363" sldId="6282"/>
            <ac:cxnSpMk id="25" creationId="{13E1D6A2-41FC-4DD9-BEBC-312C58F1CC94}"/>
          </ac:cxnSpMkLst>
        </pc:cxnChg>
        <pc:cxnChg chg="mod">
          <ac:chgData name="Emmeline Hoang" userId="928760a5-c910-4448-96a6-0d04fd99efbc" providerId="ADAL" clId="{D72AA482-315B-4B82-893A-48FD8043A946}" dt="2021-07-21T20:30:55.764" v="13616" actId="208"/>
          <ac:cxnSpMkLst>
            <pc:docMk/>
            <pc:sldMk cId="1249266363" sldId="6282"/>
            <ac:cxnSpMk id="46" creationId="{EA643023-40FB-4B50-9BBE-E8905709692A}"/>
          </ac:cxnSpMkLst>
        </pc:cxnChg>
      </pc:sldChg>
      <pc:sldChg chg="addSp delSp modSp mod ord">
        <pc:chgData name="Emmeline Hoang" userId="928760a5-c910-4448-96a6-0d04fd99efbc" providerId="ADAL" clId="{D72AA482-315B-4B82-893A-48FD8043A946}" dt="2021-07-21T18:32:29.562" v="9163" actId="478"/>
        <pc:sldMkLst>
          <pc:docMk/>
          <pc:sldMk cId="500609148" sldId="6283"/>
        </pc:sldMkLst>
        <pc:spChg chg="add del mod">
          <ac:chgData name="Emmeline Hoang" userId="928760a5-c910-4448-96a6-0d04fd99efbc" providerId="ADAL" clId="{D72AA482-315B-4B82-893A-48FD8043A946}" dt="2021-07-21T18:32:29.562" v="9163" actId="478"/>
          <ac:spMkLst>
            <pc:docMk/>
            <pc:sldMk cId="500609148" sldId="6283"/>
            <ac:spMk id="24" creationId="{0F3C838B-170D-444F-B8DA-A86032CD931D}"/>
          </ac:spMkLst>
        </pc:spChg>
        <pc:spChg chg="mod">
          <ac:chgData name="Emmeline Hoang" userId="928760a5-c910-4448-96a6-0d04fd99efbc" providerId="ADAL" clId="{D72AA482-315B-4B82-893A-48FD8043A946}" dt="2021-07-19T22:47:12.173" v="2106" actId="20577"/>
          <ac:spMkLst>
            <pc:docMk/>
            <pc:sldMk cId="500609148" sldId="6283"/>
            <ac:spMk id="39" creationId="{58B3374B-06D2-46E5-915E-D0D25387F0A0}"/>
          </ac:spMkLst>
        </pc:spChg>
        <pc:spChg chg="del">
          <ac:chgData name="Emmeline Hoang" userId="928760a5-c910-4448-96a6-0d04fd99efbc" providerId="ADAL" clId="{D72AA482-315B-4B82-893A-48FD8043A946}" dt="2021-07-13T21:46:50.779" v="1739" actId="478"/>
          <ac:spMkLst>
            <pc:docMk/>
            <pc:sldMk cId="500609148" sldId="6283"/>
            <ac:spMk id="41" creationId="{4B6C3620-2327-42D0-9885-8DAF6EC6D109}"/>
          </ac:spMkLst>
        </pc:spChg>
      </pc:sldChg>
      <pc:sldChg chg="addSp delSp modSp mod modNotesTx">
        <pc:chgData name="Emmeline Hoang" userId="928760a5-c910-4448-96a6-0d04fd99efbc" providerId="ADAL" clId="{D72AA482-315B-4B82-893A-48FD8043A946}" dt="2021-07-21T20:30:00.209" v="13605" actId="208"/>
        <pc:sldMkLst>
          <pc:docMk/>
          <pc:sldMk cId="2716364995" sldId="6284"/>
        </pc:sldMkLst>
        <pc:spChg chg="mod">
          <ac:chgData name="Emmeline Hoang" userId="928760a5-c910-4448-96a6-0d04fd99efbc" providerId="ADAL" clId="{D72AA482-315B-4B82-893A-48FD8043A946}" dt="2021-07-21T20:19:44.227" v="13473" actId="20577"/>
          <ac:spMkLst>
            <pc:docMk/>
            <pc:sldMk cId="2716364995" sldId="6284"/>
            <ac:spMk id="13" creationId="{33C85EE2-E00F-4C24-97F4-5259CA50277B}"/>
          </ac:spMkLst>
        </pc:spChg>
        <pc:spChg chg="mod">
          <ac:chgData name="Emmeline Hoang" userId="928760a5-c910-4448-96a6-0d04fd99efbc" providerId="ADAL" clId="{D72AA482-315B-4B82-893A-48FD8043A946}" dt="2021-07-13T21:50:05.858" v="1763" actId="20577"/>
          <ac:spMkLst>
            <pc:docMk/>
            <pc:sldMk cId="2716364995" sldId="6284"/>
            <ac:spMk id="21" creationId="{62DFC3D8-12AC-4577-91D3-08204888A48E}"/>
          </ac:spMkLst>
        </pc:spChg>
        <pc:spChg chg="mod">
          <ac:chgData name="Emmeline Hoang" userId="928760a5-c910-4448-96a6-0d04fd99efbc" providerId="ADAL" clId="{D72AA482-315B-4B82-893A-48FD8043A946}" dt="2021-07-13T19:25:32.067" v="31" actId="1038"/>
          <ac:spMkLst>
            <pc:docMk/>
            <pc:sldMk cId="2716364995" sldId="6284"/>
            <ac:spMk id="24" creationId="{8BF1F19C-66F0-4F90-9954-BEB939B572F4}"/>
          </ac:spMkLst>
        </pc:spChg>
        <pc:spChg chg="mod">
          <ac:chgData name="Emmeline Hoang" userId="928760a5-c910-4448-96a6-0d04fd99efbc" providerId="ADAL" clId="{D72AA482-315B-4B82-893A-48FD8043A946}" dt="2021-07-13T19:25:37.274" v="42" actId="1036"/>
          <ac:spMkLst>
            <pc:docMk/>
            <pc:sldMk cId="2716364995" sldId="6284"/>
            <ac:spMk id="25" creationId="{EEA46173-8607-498A-AA50-7BB988069746}"/>
          </ac:spMkLst>
        </pc:spChg>
        <pc:spChg chg="mod">
          <ac:chgData name="Emmeline Hoang" userId="928760a5-c910-4448-96a6-0d04fd99efbc" providerId="ADAL" clId="{D72AA482-315B-4B82-893A-48FD8043A946}" dt="2021-07-13T19:25:49.015" v="65" actId="1076"/>
          <ac:spMkLst>
            <pc:docMk/>
            <pc:sldMk cId="2716364995" sldId="6284"/>
            <ac:spMk id="26" creationId="{A4228176-E185-4085-A316-25920BCAE0A3}"/>
          </ac:spMkLst>
        </pc:spChg>
        <pc:spChg chg="mod">
          <ac:chgData name="Emmeline Hoang" userId="928760a5-c910-4448-96a6-0d04fd99efbc" providerId="ADAL" clId="{D72AA482-315B-4B82-893A-48FD8043A946}" dt="2021-07-13T19:25:49.015" v="65" actId="1076"/>
          <ac:spMkLst>
            <pc:docMk/>
            <pc:sldMk cId="2716364995" sldId="6284"/>
            <ac:spMk id="27" creationId="{ADCC2E09-A07D-497B-BD74-8D025C39843F}"/>
          </ac:spMkLst>
        </pc:spChg>
        <pc:spChg chg="del">
          <ac:chgData name="Emmeline Hoang" userId="928760a5-c910-4448-96a6-0d04fd99efbc" providerId="ADAL" clId="{D72AA482-315B-4B82-893A-48FD8043A946}" dt="2021-07-13T21:46:59.458" v="1742" actId="478"/>
          <ac:spMkLst>
            <pc:docMk/>
            <pc:sldMk cId="2716364995" sldId="6284"/>
            <ac:spMk id="30" creationId="{A19367B5-60B1-4186-9B87-A920BC4BF137}"/>
          </ac:spMkLst>
        </pc:spChg>
        <pc:spChg chg="add del mod">
          <ac:chgData name="Emmeline Hoang" userId="928760a5-c910-4448-96a6-0d04fd99efbc" providerId="ADAL" clId="{D72AA482-315B-4B82-893A-48FD8043A946}" dt="2021-07-21T01:49:42.018" v="2885" actId="478"/>
          <ac:spMkLst>
            <pc:docMk/>
            <pc:sldMk cId="2716364995" sldId="6284"/>
            <ac:spMk id="30" creationId="{EDDAB80F-EE33-4749-B55D-4856D2554CDD}"/>
          </ac:spMkLst>
        </pc:spChg>
        <pc:spChg chg="del mod">
          <ac:chgData name="Emmeline Hoang" userId="928760a5-c910-4448-96a6-0d04fd99efbc" providerId="ADAL" clId="{D72AA482-315B-4B82-893A-48FD8043A946}" dt="2021-07-13T21:51:02.178" v="1771" actId="478"/>
          <ac:spMkLst>
            <pc:docMk/>
            <pc:sldMk cId="2716364995" sldId="6284"/>
            <ac:spMk id="31" creationId="{35465FC2-3194-45A4-AFBB-297E9EEF82DD}"/>
          </ac:spMkLst>
        </pc:spChg>
        <pc:spChg chg="del">
          <ac:chgData name="Emmeline Hoang" userId="928760a5-c910-4448-96a6-0d04fd99efbc" providerId="ADAL" clId="{D72AA482-315B-4B82-893A-48FD8043A946}" dt="2021-07-21T01:49:42.018" v="2885" actId="478"/>
          <ac:spMkLst>
            <pc:docMk/>
            <pc:sldMk cId="2716364995" sldId="6284"/>
            <ac:spMk id="31" creationId="{DA744B85-21C3-4718-A9AD-61A5A5643582}"/>
          </ac:spMkLst>
        </pc:spChg>
        <pc:graphicFrameChg chg="mod modGraphic">
          <ac:chgData name="Emmeline Hoang" userId="928760a5-c910-4448-96a6-0d04fd99efbc" providerId="ADAL" clId="{D72AA482-315B-4B82-893A-48FD8043A946}" dt="2021-07-13T19:25:13.180" v="13" actId="14100"/>
          <ac:graphicFrameMkLst>
            <pc:docMk/>
            <pc:sldMk cId="2716364995" sldId="6284"/>
            <ac:graphicFrameMk id="14" creationId="{FDCEE78E-1A23-4E51-B0B4-E1A617DAE1AA}"/>
          </ac:graphicFrameMkLst>
        </pc:graphicFrameChg>
        <pc:graphicFrameChg chg="mod">
          <ac:chgData name="Emmeline Hoang" userId="928760a5-c910-4448-96a6-0d04fd99efbc" providerId="ADAL" clId="{D72AA482-315B-4B82-893A-48FD8043A946}" dt="2021-07-13T21:50:45.762" v="1769" actId="207"/>
          <ac:graphicFrameMkLst>
            <pc:docMk/>
            <pc:sldMk cId="2716364995" sldId="6284"/>
            <ac:graphicFrameMk id="22" creationId="{F77B261A-8933-477D-A55B-24074ECA85DA}"/>
          </ac:graphicFrameMkLst>
        </pc:graphicFrameChg>
        <pc:graphicFrameChg chg="mod">
          <ac:chgData name="Emmeline Hoang" userId="928760a5-c910-4448-96a6-0d04fd99efbc" providerId="ADAL" clId="{D72AA482-315B-4B82-893A-48FD8043A946}" dt="2021-07-13T21:50:53.284" v="1770" actId="207"/>
          <ac:graphicFrameMkLst>
            <pc:docMk/>
            <pc:sldMk cId="2716364995" sldId="6284"/>
            <ac:graphicFrameMk id="23" creationId="{E18E46CC-5D96-4C2C-9D13-968058ECD71C}"/>
          </ac:graphicFrameMkLst>
        </pc:graphicFrameChg>
        <pc:cxnChg chg="mod">
          <ac:chgData name="Emmeline Hoang" userId="928760a5-c910-4448-96a6-0d04fd99efbc" providerId="ADAL" clId="{D72AA482-315B-4B82-893A-48FD8043A946}" dt="2021-07-21T20:30:00.209" v="13605" actId="208"/>
          <ac:cxnSpMkLst>
            <pc:docMk/>
            <pc:sldMk cId="2716364995" sldId="6284"/>
            <ac:cxnSpMk id="17" creationId="{07DCAD91-0F38-43AA-A56F-DA37A6F32436}"/>
          </ac:cxnSpMkLst>
        </pc:cxnChg>
      </pc:sldChg>
      <pc:sldChg chg="addSp delSp modSp mod ord addCm delCm modCm">
        <pc:chgData name="Emmeline Hoang" userId="928760a5-c910-4448-96a6-0d04fd99efbc" providerId="ADAL" clId="{D72AA482-315B-4B82-893A-48FD8043A946}" dt="2021-07-21T20:29:08.412" v="13598" actId="208"/>
        <pc:sldMkLst>
          <pc:docMk/>
          <pc:sldMk cId="3271477354" sldId="6285"/>
        </pc:sldMkLst>
        <pc:spChg chg="mod">
          <ac:chgData name="Emmeline Hoang" userId="928760a5-c910-4448-96a6-0d04fd99efbc" providerId="ADAL" clId="{D72AA482-315B-4B82-893A-48FD8043A946}" dt="2021-07-13T22:09:17.204" v="2098"/>
          <ac:spMkLst>
            <pc:docMk/>
            <pc:sldMk cId="3271477354" sldId="6285"/>
            <ac:spMk id="7" creationId="{094131F2-3DA6-49C1-A3B1-8EF3E3FB411E}"/>
          </ac:spMkLst>
        </pc:spChg>
        <pc:spChg chg="mod">
          <ac:chgData name="Emmeline Hoang" userId="928760a5-c910-4448-96a6-0d04fd99efbc" providerId="ADAL" clId="{D72AA482-315B-4B82-893A-48FD8043A946}" dt="2021-07-13T20:54:59.960" v="565" actId="20577"/>
          <ac:spMkLst>
            <pc:docMk/>
            <pc:sldMk cId="3271477354" sldId="6285"/>
            <ac:spMk id="100" creationId="{E3BA391C-C340-4EA6-850B-8C30A0656624}"/>
          </ac:spMkLst>
        </pc:spChg>
        <pc:spChg chg="del">
          <ac:chgData name="Emmeline Hoang" userId="928760a5-c910-4448-96a6-0d04fd99efbc" providerId="ADAL" clId="{D72AA482-315B-4B82-893A-48FD8043A946}" dt="2021-07-13T20:54:00.614" v="498" actId="478"/>
          <ac:spMkLst>
            <pc:docMk/>
            <pc:sldMk cId="3271477354" sldId="6285"/>
            <ac:spMk id="102" creationId="{3D62F2D0-B54C-4C4F-A7E6-F8316EFF6AAA}"/>
          </ac:spMkLst>
        </pc:spChg>
        <pc:spChg chg="add del mod">
          <ac:chgData name="Emmeline Hoang" userId="928760a5-c910-4448-96a6-0d04fd99efbc" providerId="ADAL" clId="{D72AA482-315B-4B82-893A-48FD8043A946}" dt="2021-07-21T18:32:47.272" v="9165" actId="478"/>
          <ac:spMkLst>
            <pc:docMk/>
            <pc:sldMk cId="3271477354" sldId="6285"/>
            <ac:spMk id="111" creationId="{53A44E1F-1E40-4C0A-9B81-AAFB10963C8E}"/>
          </ac:spMkLst>
        </pc:spChg>
        <pc:spChg chg="del">
          <ac:chgData name="Emmeline Hoang" userId="928760a5-c910-4448-96a6-0d04fd99efbc" providerId="ADAL" clId="{D72AA482-315B-4B82-893A-48FD8043A946}" dt="2021-07-21T18:32:47.272" v="9165" actId="478"/>
          <ac:spMkLst>
            <pc:docMk/>
            <pc:sldMk cId="3271477354" sldId="6285"/>
            <ac:spMk id="140" creationId="{A574B46D-B9E6-41D1-8EC0-49155865E75F}"/>
          </ac:spMkLst>
        </pc:spChg>
        <pc:spChg chg="del">
          <ac:chgData name="Emmeline Hoang" userId="928760a5-c910-4448-96a6-0d04fd99efbc" providerId="ADAL" clId="{D72AA482-315B-4B82-893A-48FD8043A946}" dt="2021-07-21T01:44:02.179" v="2847" actId="478"/>
          <ac:spMkLst>
            <pc:docMk/>
            <pc:sldMk cId="3271477354" sldId="6285"/>
            <ac:spMk id="144" creationId="{8955B18F-C0C0-471D-BD4B-E7586CD69E75}"/>
          </ac:spMkLst>
        </pc:spChg>
        <pc:spChg chg="del">
          <ac:chgData name="Emmeline Hoang" userId="928760a5-c910-4448-96a6-0d04fd99efbc" providerId="ADAL" clId="{D72AA482-315B-4B82-893A-48FD8043A946}" dt="2021-07-21T01:44:02.179" v="2847" actId="478"/>
          <ac:spMkLst>
            <pc:docMk/>
            <pc:sldMk cId="3271477354" sldId="6285"/>
            <ac:spMk id="145" creationId="{50494E29-F4DB-4635-8B7D-615252337C93}"/>
          </ac:spMkLst>
        </pc:spChg>
        <pc:cxnChg chg="mod">
          <ac:chgData name="Emmeline Hoang" userId="928760a5-c910-4448-96a6-0d04fd99efbc" providerId="ADAL" clId="{D72AA482-315B-4B82-893A-48FD8043A946}" dt="2021-07-21T20:29:04.452" v="13597" actId="208"/>
          <ac:cxnSpMkLst>
            <pc:docMk/>
            <pc:sldMk cId="3271477354" sldId="6285"/>
            <ac:cxnSpMk id="9" creationId="{DC0EAB59-E252-463F-8A78-AC0AD754CF91}"/>
          </ac:cxnSpMkLst>
        </pc:cxnChg>
        <pc:cxnChg chg="mod">
          <ac:chgData name="Emmeline Hoang" userId="928760a5-c910-4448-96a6-0d04fd99efbc" providerId="ADAL" clId="{D72AA482-315B-4B82-893A-48FD8043A946}" dt="2021-07-21T20:29:02.932" v="13596" actId="208"/>
          <ac:cxnSpMkLst>
            <pc:docMk/>
            <pc:sldMk cId="3271477354" sldId="6285"/>
            <ac:cxnSpMk id="34" creationId="{CF93A721-127A-444A-B685-31F79DD0C6AD}"/>
          </ac:cxnSpMkLst>
        </pc:cxnChg>
        <pc:cxnChg chg="mod">
          <ac:chgData name="Emmeline Hoang" userId="928760a5-c910-4448-96a6-0d04fd99efbc" providerId="ADAL" clId="{D72AA482-315B-4B82-893A-48FD8043A946}" dt="2021-07-21T20:29:08.412" v="13598" actId="208"/>
          <ac:cxnSpMkLst>
            <pc:docMk/>
            <pc:sldMk cId="3271477354" sldId="6285"/>
            <ac:cxnSpMk id="38" creationId="{999B53CA-6759-45DD-A980-974F29E91ABE}"/>
          </ac:cxnSpMkLst>
        </pc:cxnChg>
      </pc:sldChg>
      <pc:sldChg chg="addSp delSp modSp mod ord addCm delCm modCm">
        <pc:chgData name="Emmeline Hoang" userId="928760a5-c910-4448-96a6-0d04fd99efbc" providerId="ADAL" clId="{D72AA482-315B-4B82-893A-48FD8043A946}" dt="2021-07-21T20:29:11.022" v="13599" actId="208"/>
        <pc:sldMkLst>
          <pc:docMk/>
          <pc:sldMk cId="292850854" sldId="6286"/>
        </pc:sldMkLst>
        <pc:spChg chg="mod">
          <ac:chgData name="Emmeline Hoang" userId="928760a5-c910-4448-96a6-0d04fd99efbc" providerId="ADAL" clId="{D72AA482-315B-4B82-893A-48FD8043A946}" dt="2021-07-13T22:09:21.219" v="2099"/>
          <ac:spMkLst>
            <pc:docMk/>
            <pc:sldMk cId="292850854" sldId="6286"/>
            <ac:spMk id="5" creationId="{0161C41B-FFF0-423A-A430-1FEFC8FB359C}"/>
          </ac:spMkLst>
        </pc:spChg>
        <pc:spChg chg="add mod">
          <ac:chgData name="Emmeline Hoang" userId="928760a5-c910-4448-96a6-0d04fd99efbc" providerId="ADAL" clId="{D72AA482-315B-4B82-893A-48FD8043A946}" dt="2021-07-21T01:44:59.357" v="2854" actId="20577"/>
          <ac:spMkLst>
            <pc:docMk/>
            <pc:sldMk cId="292850854" sldId="6286"/>
            <ac:spMk id="54" creationId="{509D6624-A198-42E9-A426-0C90EE2E0C11}"/>
          </ac:spMkLst>
        </pc:spChg>
        <pc:spChg chg="add mod">
          <ac:chgData name="Emmeline Hoang" userId="928760a5-c910-4448-96a6-0d04fd99efbc" providerId="ADAL" clId="{D72AA482-315B-4B82-893A-48FD8043A946}" dt="2021-07-21T01:45:14.741" v="2857" actId="1076"/>
          <ac:spMkLst>
            <pc:docMk/>
            <pc:sldMk cId="292850854" sldId="6286"/>
            <ac:spMk id="55" creationId="{3B642593-F24C-4EAA-9569-134000BBF156}"/>
          </ac:spMkLst>
        </pc:spChg>
        <pc:spChg chg="add del mod">
          <ac:chgData name="Emmeline Hoang" userId="928760a5-c910-4448-96a6-0d04fd99efbc" providerId="ADAL" clId="{D72AA482-315B-4B82-893A-48FD8043A946}" dt="2021-07-21T18:32:53.543" v="9166" actId="478"/>
          <ac:spMkLst>
            <pc:docMk/>
            <pc:sldMk cId="292850854" sldId="6286"/>
            <ac:spMk id="56" creationId="{A46D1CE1-3A42-4D1A-8546-C50319AF75D8}"/>
          </ac:spMkLst>
        </pc:spChg>
        <pc:spChg chg="del">
          <ac:chgData name="Emmeline Hoang" userId="928760a5-c910-4448-96a6-0d04fd99efbc" providerId="ADAL" clId="{D72AA482-315B-4B82-893A-48FD8043A946}" dt="2021-07-21T18:32:53.543" v="9166" actId="478"/>
          <ac:spMkLst>
            <pc:docMk/>
            <pc:sldMk cId="292850854" sldId="6286"/>
            <ac:spMk id="57" creationId="{26D4B42D-A54E-4F26-92AB-0E8BBBB8422F}"/>
          </ac:spMkLst>
        </pc:spChg>
        <pc:spChg chg="del">
          <ac:chgData name="Emmeline Hoang" userId="928760a5-c910-4448-96a6-0d04fd99efbc" providerId="ADAL" clId="{D72AA482-315B-4B82-893A-48FD8043A946}" dt="2021-07-21T01:44:36.756" v="2850" actId="478"/>
          <ac:spMkLst>
            <pc:docMk/>
            <pc:sldMk cId="292850854" sldId="6286"/>
            <ac:spMk id="61" creationId="{C3AB8D7D-8F97-4889-BCC2-5F39BF2A46EB}"/>
          </ac:spMkLst>
        </pc:spChg>
        <pc:spChg chg="mod">
          <ac:chgData name="Emmeline Hoang" userId="928760a5-c910-4448-96a6-0d04fd99efbc" providerId="ADAL" clId="{D72AA482-315B-4B82-893A-48FD8043A946}" dt="2021-07-13T20:59:44.296" v="1063" actId="207"/>
          <ac:spMkLst>
            <pc:docMk/>
            <pc:sldMk cId="292850854" sldId="6286"/>
            <ac:spMk id="87" creationId="{AAA51FDA-3E1C-4347-93A5-C951D7DC4C95}"/>
          </ac:spMkLst>
        </pc:spChg>
        <pc:cxnChg chg="mod">
          <ac:chgData name="Emmeline Hoang" userId="928760a5-c910-4448-96a6-0d04fd99efbc" providerId="ADAL" clId="{D72AA482-315B-4B82-893A-48FD8043A946}" dt="2021-07-21T20:29:11.022" v="13599" actId="208"/>
          <ac:cxnSpMkLst>
            <pc:docMk/>
            <pc:sldMk cId="292850854" sldId="6286"/>
            <ac:cxnSpMk id="8" creationId="{1F1CDF65-B0F1-471D-BBF6-CE9A9B48CDE1}"/>
          </ac:cxnSpMkLst>
        </pc:cxnChg>
      </pc:sldChg>
      <pc:sldChg chg="addSp delSp modSp mod ord addCm delCm modCm">
        <pc:chgData name="Emmeline Hoang" userId="928760a5-c910-4448-96a6-0d04fd99efbc" providerId="ADAL" clId="{D72AA482-315B-4B82-893A-48FD8043A946}" dt="2021-07-21T20:29:14.444" v="13600" actId="208"/>
        <pc:sldMkLst>
          <pc:docMk/>
          <pc:sldMk cId="2016866005" sldId="6287"/>
        </pc:sldMkLst>
        <pc:spChg chg="mod">
          <ac:chgData name="Emmeline Hoang" userId="928760a5-c910-4448-96a6-0d04fd99efbc" providerId="ADAL" clId="{D72AA482-315B-4B82-893A-48FD8043A946}" dt="2021-07-13T22:09:30.565" v="2100"/>
          <ac:spMkLst>
            <pc:docMk/>
            <pc:sldMk cId="2016866005" sldId="6287"/>
            <ac:spMk id="5" creationId="{0161C41B-FFF0-423A-A430-1FEFC8FB359C}"/>
          </ac:spMkLst>
        </pc:spChg>
        <pc:spChg chg="add mod">
          <ac:chgData name="Emmeline Hoang" userId="928760a5-c910-4448-96a6-0d04fd99efbc" providerId="ADAL" clId="{D72AA482-315B-4B82-893A-48FD8043A946}" dt="2021-07-21T01:47:23.963" v="2866" actId="20577"/>
          <ac:spMkLst>
            <pc:docMk/>
            <pc:sldMk cId="2016866005" sldId="6287"/>
            <ac:spMk id="76" creationId="{92C3E9AE-5F3F-4A8E-810E-76322C247424}"/>
          </ac:spMkLst>
        </pc:spChg>
        <pc:spChg chg="add mod">
          <ac:chgData name="Emmeline Hoang" userId="928760a5-c910-4448-96a6-0d04fd99efbc" providerId="ADAL" clId="{D72AA482-315B-4B82-893A-48FD8043A946}" dt="2021-07-21T01:47:15.511" v="2863" actId="1076"/>
          <ac:spMkLst>
            <pc:docMk/>
            <pc:sldMk cId="2016866005" sldId="6287"/>
            <ac:spMk id="77" creationId="{81EE3781-25C1-4F2B-9331-73BC140FE0E2}"/>
          </ac:spMkLst>
        </pc:spChg>
        <pc:spChg chg="add mod">
          <ac:chgData name="Emmeline Hoang" userId="928760a5-c910-4448-96a6-0d04fd99efbc" providerId="ADAL" clId="{D72AA482-315B-4B82-893A-48FD8043A946}" dt="2021-07-21T01:47:30.074" v="2870" actId="20577"/>
          <ac:spMkLst>
            <pc:docMk/>
            <pc:sldMk cId="2016866005" sldId="6287"/>
            <ac:spMk id="78" creationId="{323562FE-F33D-44DC-B98E-63D80951B954}"/>
          </ac:spMkLst>
        </pc:spChg>
        <pc:spChg chg="del">
          <ac:chgData name="Emmeline Hoang" userId="928760a5-c910-4448-96a6-0d04fd99efbc" providerId="ADAL" clId="{D72AA482-315B-4B82-893A-48FD8043A946}" dt="2021-07-21T01:48:10.755" v="2878" actId="478"/>
          <ac:spMkLst>
            <pc:docMk/>
            <pc:sldMk cId="2016866005" sldId="6287"/>
            <ac:spMk id="79" creationId="{0489C94E-16AD-422D-B530-72DCC325CDA0}"/>
          </ac:spMkLst>
        </pc:spChg>
        <pc:spChg chg="del">
          <ac:chgData name="Emmeline Hoang" userId="928760a5-c910-4448-96a6-0d04fd99efbc" providerId="ADAL" clId="{D72AA482-315B-4B82-893A-48FD8043A946}" dt="2021-07-21T01:48:10.755" v="2878" actId="478"/>
          <ac:spMkLst>
            <pc:docMk/>
            <pc:sldMk cId="2016866005" sldId="6287"/>
            <ac:spMk id="80" creationId="{62488FA8-6FA5-4A93-A1C1-11EA20964CA4}"/>
          </ac:spMkLst>
        </pc:spChg>
        <pc:spChg chg="del">
          <ac:chgData name="Emmeline Hoang" userId="928760a5-c910-4448-96a6-0d04fd99efbc" providerId="ADAL" clId="{D72AA482-315B-4B82-893A-48FD8043A946}" dt="2021-07-21T01:48:07.324" v="2877" actId="478"/>
          <ac:spMkLst>
            <pc:docMk/>
            <pc:sldMk cId="2016866005" sldId="6287"/>
            <ac:spMk id="81" creationId="{D5B68C23-6691-45DC-A33B-33E04034D24A}"/>
          </ac:spMkLst>
        </pc:spChg>
        <pc:spChg chg="del">
          <ac:chgData name="Emmeline Hoang" userId="928760a5-c910-4448-96a6-0d04fd99efbc" providerId="ADAL" clId="{D72AA482-315B-4B82-893A-48FD8043A946}" dt="2021-07-21T01:48:07.324" v="2877" actId="478"/>
          <ac:spMkLst>
            <pc:docMk/>
            <pc:sldMk cId="2016866005" sldId="6287"/>
            <ac:spMk id="82" creationId="{B3CF763F-84FA-48F2-BC28-80B4845F7047}"/>
          </ac:spMkLst>
        </pc:spChg>
        <pc:spChg chg="add mod">
          <ac:chgData name="Emmeline Hoang" userId="928760a5-c910-4448-96a6-0d04fd99efbc" providerId="ADAL" clId="{D72AA482-315B-4B82-893A-48FD8043A946}" dt="2021-07-21T01:47:21.224" v="2865" actId="1076"/>
          <ac:spMkLst>
            <pc:docMk/>
            <pc:sldMk cId="2016866005" sldId="6287"/>
            <ac:spMk id="85" creationId="{B09CC418-EDB2-4292-94D1-81B056C057BF}"/>
          </ac:spMkLst>
        </pc:spChg>
        <pc:spChg chg="add del mod">
          <ac:chgData name="Emmeline Hoang" userId="928760a5-c910-4448-96a6-0d04fd99efbc" providerId="ADAL" clId="{D72AA482-315B-4B82-893A-48FD8043A946}" dt="2021-07-21T18:32:57.664" v="9167" actId="478"/>
          <ac:spMkLst>
            <pc:docMk/>
            <pc:sldMk cId="2016866005" sldId="6287"/>
            <ac:spMk id="86" creationId="{BF7963F8-588D-4358-BF9B-C70B6C68E47E}"/>
          </ac:spMkLst>
        </pc:spChg>
        <pc:spChg chg="del">
          <ac:chgData name="Emmeline Hoang" userId="928760a5-c910-4448-96a6-0d04fd99efbc" providerId="ADAL" clId="{D72AA482-315B-4B82-893A-48FD8043A946}" dt="2021-07-21T18:32:57.664" v="9167" actId="478"/>
          <ac:spMkLst>
            <pc:docMk/>
            <pc:sldMk cId="2016866005" sldId="6287"/>
            <ac:spMk id="87" creationId="{D1C267BB-1769-415A-B398-B801AABCA7DB}"/>
          </ac:spMkLst>
        </pc:spChg>
        <pc:spChg chg="mod">
          <ac:chgData name="Emmeline Hoang" userId="928760a5-c910-4448-96a6-0d04fd99efbc" providerId="ADAL" clId="{D72AA482-315B-4B82-893A-48FD8043A946}" dt="2021-07-13T21:07:22.012" v="1481" actId="20577"/>
          <ac:spMkLst>
            <pc:docMk/>
            <pc:sldMk cId="2016866005" sldId="6287"/>
            <ac:spMk id="89" creationId="{01BD7F5E-8D1C-4A47-8F74-AED7DA379A4D}"/>
          </ac:spMkLst>
        </pc:spChg>
        <pc:spChg chg="mod">
          <ac:chgData name="Emmeline Hoang" userId="928760a5-c910-4448-96a6-0d04fd99efbc" providerId="ADAL" clId="{D72AA482-315B-4B82-893A-48FD8043A946}" dt="2021-07-13T21:07:46.894" v="1573" actId="20577"/>
          <ac:spMkLst>
            <pc:docMk/>
            <pc:sldMk cId="2016866005" sldId="6287"/>
            <ac:spMk id="90" creationId="{DA661760-57D6-43B7-8562-6A9A23339199}"/>
          </ac:spMkLst>
        </pc:spChg>
        <pc:graphicFrameChg chg="mod modGraphic">
          <ac:chgData name="Emmeline Hoang" userId="928760a5-c910-4448-96a6-0d04fd99efbc" providerId="ADAL" clId="{D72AA482-315B-4B82-893A-48FD8043A946}" dt="2021-07-13T21:02:43.675" v="1085" actId="20577"/>
          <ac:graphicFrameMkLst>
            <pc:docMk/>
            <pc:sldMk cId="2016866005" sldId="6287"/>
            <ac:graphicFrameMk id="9" creationId="{54F75702-62C9-41EA-A1B5-84CFF1EAA3F1}"/>
          </ac:graphicFrameMkLst>
        </pc:graphicFrameChg>
        <pc:cxnChg chg="mod">
          <ac:chgData name="Emmeline Hoang" userId="928760a5-c910-4448-96a6-0d04fd99efbc" providerId="ADAL" clId="{D72AA482-315B-4B82-893A-48FD8043A946}" dt="2021-07-21T20:29:14.444" v="13600" actId="208"/>
          <ac:cxnSpMkLst>
            <pc:docMk/>
            <pc:sldMk cId="2016866005" sldId="6287"/>
            <ac:cxnSpMk id="8" creationId="{1F1CDF65-B0F1-471D-BBF6-CE9A9B48CDE1}"/>
          </ac:cxnSpMkLst>
        </pc:cxnChg>
      </pc:sldChg>
      <pc:sldChg chg="addSp delSp modSp mod ord">
        <pc:chgData name="Emmeline Hoang" userId="928760a5-c910-4448-96a6-0d04fd99efbc" providerId="ADAL" clId="{D72AA482-315B-4B82-893A-48FD8043A946}" dt="2021-07-21T20:28:24.555" v="13589" actId="208"/>
        <pc:sldMkLst>
          <pc:docMk/>
          <pc:sldMk cId="1534090048" sldId="6288"/>
        </pc:sldMkLst>
        <pc:spChg chg="add del mod">
          <ac:chgData name="Emmeline Hoang" userId="928760a5-c910-4448-96a6-0d04fd99efbc" providerId="ADAL" clId="{D72AA482-315B-4B82-893A-48FD8043A946}" dt="2021-07-21T01:52:44.092" v="2941" actId="478"/>
          <ac:spMkLst>
            <pc:docMk/>
            <pc:sldMk cId="1534090048" sldId="6288"/>
            <ac:spMk id="2" creationId="{6251B132-7D29-486A-A975-D67E93C7D624}"/>
          </ac:spMkLst>
        </pc:spChg>
        <pc:spChg chg="del">
          <ac:chgData name="Emmeline Hoang" userId="928760a5-c910-4448-96a6-0d04fd99efbc" providerId="ADAL" clId="{D72AA482-315B-4B82-893A-48FD8043A946}" dt="2021-07-21T01:52:44.092" v="2941" actId="478"/>
          <ac:spMkLst>
            <pc:docMk/>
            <pc:sldMk cId="1534090048" sldId="6288"/>
            <ac:spMk id="3" creationId="{7D8FF610-A6D9-472D-A832-C57641D602E0}"/>
          </ac:spMkLst>
        </pc:spChg>
        <pc:spChg chg="del mod">
          <ac:chgData name="Emmeline Hoang" userId="928760a5-c910-4448-96a6-0d04fd99efbc" providerId="ADAL" clId="{D72AA482-315B-4B82-893A-48FD8043A946}" dt="2021-07-13T21:45:51.510" v="1734"/>
          <ac:spMkLst>
            <pc:docMk/>
            <pc:sldMk cId="1534090048" sldId="6288"/>
            <ac:spMk id="13" creationId="{33C85EE2-E00F-4C24-97F4-5259CA50277B}"/>
          </ac:spMkLst>
        </pc:spChg>
        <pc:spChg chg="mod">
          <ac:chgData name="Emmeline Hoang" userId="928760a5-c910-4448-96a6-0d04fd99efbc" providerId="ADAL" clId="{D72AA482-315B-4B82-893A-48FD8043A946}" dt="2021-07-21T20:14:17.255" v="13320" actId="20577"/>
          <ac:spMkLst>
            <pc:docMk/>
            <pc:sldMk cId="1534090048" sldId="6288"/>
            <ac:spMk id="26" creationId="{EDBE4EAB-5341-4955-A8D8-7078267A31AD}"/>
          </ac:spMkLst>
        </pc:spChg>
        <pc:spChg chg="mod">
          <ac:chgData name="Emmeline Hoang" userId="928760a5-c910-4448-96a6-0d04fd99efbc" providerId="ADAL" clId="{D72AA482-315B-4B82-893A-48FD8043A946}" dt="2021-07-21T20:14:23.383" v="13321" actId="1076"/>
          <ac:spMkLst>
            <pc:docMk/>
            <pc:sldMk cId="1534090048" sldId="6288"/>
            <ac:spMk id="27" creationId="{4F584A77-DBE3-49A7-ACD6-953089CD47A5}"/>
          </ac:spMkLst>
        </pc:spChg>
        <pc:spChg chg="mod">
          <ac:chgData name="Emmeline Hoang" userId="928760a5-c910-4448-96a6-0d04fd99efbc" providerId="ADAL" clId="{D72AA482-315B-4B82-893A-48FD8043A946}" dt="2021-07-21T02:21:50.725" v="3027" actId="207"/>
          <ac:spMkLst>
            <pc:docMk/>
            <pc:sldMk cId="1534090048" sldId="6288"/>
            <ac:spMk id="46" creationId="{0ADB99F2-B99D-4C54-AAF3-6F88FE0957BF}"/>
          </ac:spMkLst>
        </pc:spChg>
        <pc:spChg chg="add mod">
          <ac:chgData name="Emmeline Hoang" userId="928760a5-c910-4448-96a6-0d04fd99efbc" providerId="ADAL" clId="{D72AA482-315B-4B82-893A-48FD8043A946}" dt="2021-07-13T21:45:50.772" v="1732"/>
          <ac:spMkLst>
            <pc:docMk/>
            <pc:sldMk cId="1534090048" sldId="6288"/>
            <ac:spMk id="48" creationId="{8B2A04AC-3254-41CE-8A3B-8BD2FEDFA98C}"/>
          </ac:spMkLst>
        </pc:spChg>
        <pc:spChg chg="add mod">
          <ac:chgData name="Emmeline Hoang" userId="928760a5-c910-4448-96a6-0d04fd99efbc" providerId="ADAL" clId="{D72AA482-315B-4B82-893A-48FD8043A946}" dt="2021-07-21T02:14:00.936" v="3016" actId="20577"/>
          <ac:spMkLst>
            <pc:docMk/>
            <pc:sldMk cId="1534090048" sldId="6288"/>
            <ac:spMk id="49" creationId="{B53BFDD2-86E3-46B3-AA46-59BB3E5A77C3}"/>
          </ac:spMkLst>
        </pc:spChg>
        <pc:spChg chg="del">
          <ac:chgData name="Emmeline Hoang" userId="928760a5-c910-4448-96a6-0d04fd99efbc" providerId="ADAL" clId="{D72AA482-315B-4B82-893A-48FD8043A946}" dt="2021-07-13T21:44:56.674" v="1724" actId="478"/>
          <ac:spMkLst>
            <pc:docMk/>
            <pc:sldMk cId="1534090048" sldId="6288"/>
            <ac:spMk id="49" creationId="{B63454F3-60DE-4FDB-A650-C9F631495DB3}"/>
          </ac:spMkLst>
        </pc:spChg>
        <pc:spChg chg="add mod">
          <ac:chgData name="Emmeline Hoang" userId="928760a5-c910-4448-96a6-0d04fd99efbc" providerId="ADAL" clId="{D72AA482-315B-4B82-893A-48FD8043A946}" dt="2021-07-21T02:13:58.077" v="3013" actId="1076"/>
          <ac:spMkLst>
            <pc:docMk/>
            <pc:sldMk cId="1534090048" sldId="6288"/>
            <ac:spMk id="50" creationId="{9F49405B-1EB7-4D65-8CA2-3264DD02FBEB}"/>
          </ac:spMkLst>
        </pc:spChg>
        <pc:graphicFrameChg chg="ord modGraphic">
          <ac:chgData name="Emmeline Hoang" userId="928760a5-c910-4448-96a6-0d04fd99efbc" providerId="ADAL" clId="{D72AA482-315B-4B82-893A-48FD8043A946}" dt="2021-07-21T02:13:02.868" v="3011" actId="20577"/>
          <ac:graphicFrameMkLst>
            <pc:docMk/>
            <pc:sldMk cId="1534090048" sldId="6288"/>
            <ac:graphicFrameMk id="28" creationId="{52095A05-47C2-4283-A474-ACCD37A1A9A4}"/>
          </ac:graphicFrameMkLst>
        </pc:graphicFrameChg>
        <pc:cxnChg chg="del">
          <ac:chgData name="Emmeline Hoang" userId="928760a5-c910-4448-96a6-0d04fd99efbc" providerId="ADAL" clId="{D72AA482-315B-4B82-893A-48FD8043A946}" dt="2021-07-13T21:45:27.650" v="1727" actId="478"/>
          <ac:cxnSpMkLst>
            <pc:docMk/>
            <pc:sldMk cId="1534090048" sldId="6288"/>
            <ac:cxnSpMk id="17" creationId="{07DCAD91-0F38-43AA-A56F-DA37A6F32436}"/>
          </ac:cxnSpMkLst>
        </pc:cxnChg>
        <pc:cxnChg chg="add mod">
          <ac:chgData name="Emmeline Hoang" userId="928760a5-c910-4448-96a6-0d04fd99efbc" providerId="ADAL" clId="{D72AA482-315B-4B82-893A-48FD8043A946}" dt="2021-07-21T20:28:24.555" v="13589" actId="208"/>
          <ac:cxnSpMkLst>
            <pc:docMk/>
            <pc:sldMk cId="1534090048" sldId="6288"/>
            <ac:cxnSpMk id="39" creationId="{8364917D-4AA9-4F77-A319-A84030F0F7D4}"/>
          </ac:cxnSpMkLst>
        </pc:cxnChg>
      </pc:sldChg>
      <pc:sldChg chg="addSp delSp modSp mod ord">
        <pc:chgData name="Emmeline Hoang" userId="928760a5-c910-4448-96a6-0d04fd99efbc" providerId="ADAL" clId="{D72AA482-315B-4B82-893A-48FD8043A946}" dt="2021-07-21T20:28:30.979" v="13591" actId="208"/>
        <pc:sldMkLst>
          <pc:docMk/>
          <pc:sldMk cId="4020705748" sldId="6289"/>
        </pc:sldMkLst>
        <pc:spChg chg="mod">
          <ac:chgData name="Emmeline Hoang" userId="928760a5-c910-4448-96a6-0d04fd99efbc" providerId="ADAL" clId="{D72AA482-315B-4B82-893A-48FD8043A946}" dt="2021-07-13T19:51:00.245" v="301" actId="1076"/>
          <ac:spMkLst>
            <pc:docMk/>
            <pc:sldMk cId="4020705748" sldId="6289"/>
            <ac:spMk id="20" creationId="{6E8A5547-072F-4A13-B92B-194816D505D6}"/>
          </ac:spMkLst>
        </pc:spChg>
        <pc:spChg chg="add del mod">
          <ac:chgData name="Emmeline Hoang" userId="928760a5-c910-4448-96a6-0d04fd99efbc" providerId="ADAL" clId="{D72AA482-315B-4B82-893A-48FD8043A946}" dt="2021-07-21T01:52:40.235" v="2940" actId="478"/>
          <ac:spMkLst>
            <pc:docMk/>
            <pc:sldMk cId="4020705748" sldId="6289"/>
            <ac:spMk id="64" creationId="{94085062-BF10-4ECB-B83F-EDCEA738AEB9}"/>
          </ac:spMkLst>
        </pc:spChg>
        <pc:spChg chg="del">
          <ac:chgData name="Emmeline Hoang" userId="928760a5-c910-4448-96a6-0d04fd99efbc" providerId="ADAL" clId="{D72AA482-315B-4B82-893A-48FD8043A946}" dt="2021-07-21T01:52:40.235" v="2940" actId="478"/>
          <ac:spMkLst>
            <pc:docMk/>
            <pc:sldMk cId="4020705748" sldId="6289"/>
            <ac:spMk id="67" creationId="{A34DFF4D-414E-4CFE-B27D-F9CAD8737E49}"/>
          </ac:spMkLst>
        </pc:spChg>
        <pc:spChg chg="mod">
          <ac:chgData name="Emmeline Hoang" userId="928760a5-c910-4448-96a6-0d04fd99efbc" providerId="ADAL" clId="{D72AA482-315B-4B82-893A-48FD8043A946}" dt="2021-07-21T02:21:46.163" v="3026" actId="207"/>
          <ac:spMkLst>
            <pc:docMk/>
            <pc:sldMk cId="4020705748" sldId="6289"/>
            <ac:spMk id="70" creationId="{9B61CEEF-1D58-4C82-8925-711773330568}"/>
          </ac:spMkLst>
        </pc:spChg>
        <pc:spChg chg="mod">
          <ac:chgData name="Emmeline Hoang" userId="928760a5-c910-4448-96a6-0d04fd99efbc" providerId="ADAL" clId="{D72AA482-315B-4B82-893A-48FD8043A946}" dt="2021-07-13T19:30:57.182" v="291" actId="20577"/>
          <ac:spMkLst>
            <pc:docMk/>
            <pc:sldMk cId="4020705748" sldId="6289"/>
            <ac:spMk id="71" creationId="{C953DA7F-6CB4-43F5-8C67-64BDCC367082}"/>
          </ac:spMkLst>
        </pc:spChg>
        <pc:spChg chg="mod">
          <ac:chgData name="Emmeline Hoang" userId="928760a5-c910-4448-96a6-0d04fd99efbc" providerId="ADAL" clId="{D72AA482-315B-4B82-893A-48FD8043A946}" dt="2021-07-13T19:31:02.930" v="292" actId="1076"/>
          <ac:spMkLst>
            <pc:docMk/>
            <pc:sldMk cId="4020705748" sldId="6289"/>
            <ac:spMk id="72" creationId="{7AB1913E-EB85-4D67-AB96-82327163556A}"/>
          </ac:spMkLst>
        </pc:spChg>
        <pc:spChg chg="mod">
          <ac:chgData name="Emmeline Hoang" userId="928760a5-c910-4448-96a6-0d04fd99efbc" providerId="ADAL" clId="{D72AA482-315B-4B82-893A-48FD8043A946}" dt="2021-07-21T02:21:35.518" v="3021" actId="1076"/>
          <ac:spMkLst>
            <pc:docMk/>
            <pc:sldMk cId="4020705748" sldId="6289"/>
            <ac:spMk id="73" creationId="{228C2A3D-5C3F-47D3-BCAE-827B6AA447ED}"/>
          </ac:spMkLst>
        </pc:spChg>
        <pc:spChg chg="mod">
          <ac:chgData name="Emmeline Hoang" userId="928760a5-c910-4448-96a6-0d04fd99efbc" providerId="ADAL" clId="{D72AA482-315B-4B82-893A-48FD8043A946}" dt="2021-07-21T02:21:27.508" v="3020" actId="20577"/>
          <ac:spMkLst>
            <pc:docMk/>
            <pc:sldMk cId="4020705748" sldId="6289"/>
            <ac:spMk id="74" creationId="{69B5E5E6-0260-486B-B76A-74CAB2809625}"/>
          </ac:spMkLst>
        </pc:spChg>
        <pc:spChg chg="del">
          <ac:chgData name="Emmeline Hoang" userId="928760a5-c910-4448-96a6-0d04fd99efbc" providerId="ADAL" clId="{D72AA482-315B-4B82-893A-48FD8043A946}" dt="2021-07-13T21:44:59.651" v="1725" actId="478"/>
          <ac:spMkLst>
            <pc:docMk/>
            <pc:sldMk cId="4020705748" sldId="6289"/>
            <ac:spMk id="84" creationId="{E2A812E5-A8A3-4DB6-B246-BA84D9B083CA}"/>
          </ac:spMkLst>
        </pc:spChg>
        <pc:graphicFrameChg chg="modGraphic">
          <ac:chgData name="Emmeline Hoang" userId="928760a5-c910-4448-96a6-0d04fd99efbc" providerId="ADAL" clId="{D72AA482-315B-4B82-893A-48FD8043A946}" dt="2021-07-13T19:30:28.384" v="287" actId="114"/>
          <ac:graphicFrameMkLst>
            <pc:docMk/>
            <pc:sldMk cId="4020705748" sldId="6289"/>
            <ac:graphicFrameMk id="16" creationId="{E7F47821-D4F1-4B41-99B3-D4B9E3D7C54C}"/>
          </ac:graphicFrameMkLst>
        </pc:graphicFrameChg>
        <pc:graphicFrameChg chg="mod modGraphic">
          <ac:chgData name="Emmeline Hoang" userId="928760a5-c910-4448-96a6-0d04fd99efbc" providerId="ADAL" clId="{D72AA482-315B-4B82-893A-48FD8043A946}" dt="2021-07-21T02:26:53.231" v="3028" actId="20577"/>
          <ac:graphicFrameMkLst>
            <pc:docMk/>
            <pc:sldMk cId="4020705748" sldId="6289"/>
            <ac:graphicFrameMk id="78" creationId="{0724AC94-6F78-4FB2-8646-F8332EFA0F14}"/>
          </ac:graphicFrameMkLst>
        </pc:graphicFrameChg>
        <pc:cxnChg chg="mod">
          <ac:chgData name="Emmeline Hoang" userId="928760a5-c910-4448-96a6-0d04fd99efbc" providerId="ADAL" clId="{D72AA482-315B-4B82-893A-48FD8043A946}" dt="2021-07-21T20:28:30.979" v="13591" actId="208"/>
          <ac:cxnSpMkLst>
            <pc:docMk/>
            <pc:sldMk cId="4020705748" sldId="6289"/>
            <ac:cxnSpMk id="14" creationId="{F046495A-919A-4916-ABDD-25FEAAC5DB6A}"/>
          </ac:cxnSpMkLst>
        </pc:cxnChg>
        <pc:cxnChg chg="mod">
          <ac:chgData name="Emmeline Hoang" userId="928760a5-c910-4448-96a6-0d04fd99efbc" providerId="ADAL" clId="{D72AA482-315B-4B82-893A-48FD8043A946}" dt="2021-07-21T20:28:29.269" v="13590" actId="208"/>
          <ac:cxnSpMkLst>
            <pc:docMk/>
            <pc:sldMk cId="4020705748" sldId="6289"/>
            <ac:cxnSpMk id="17" creationId="{07DCAD91-0F38-43AA-A56F-DA37A6F32436}"/>
          </ac:cxnSpMkLst>
        </pc:cxnChg>
      </pc:sldChg>
      <pc:sldChg chg="addSp delSp modSp mod ord">
        <pc:chgData name="Emmeline Hoang" userId="928760a5-c910-4448-96a6-0d04fd99efbc" providerId="ADAL" clId="{D72AA482-315B-4B82-893A-48FD8043A946}" dt="2021-07-21T20:28:38.879" v="13594" actId="208"/>
        <pc:sldMkLst>
          <pc:docMk/>
          <pc:sldMk cId="98259255" sldId="6290"/>
        </pc:sldMkLst>
        <pc:spChg chg="mod">
          <ac:chgData name="Emmeline Hoang" userId="928760a5-c910-4448-96a6-0d04fd99efbc" providerId="ADAL" clId="{D72AA482-315B-4B82-893A-48FD8043A946}" dt="2021-07-13T22:04:04.372" v="1949" actId="20577"/>
          <ac:spMkLst>
            <pc:docMk/>
            <pc:sldMk cId="98259255" sldId="6290"/>
            <ac:spMk id="15" creationId="{0BBF1606-15BC-499B-9ADA-333629BDDA83}"/>
          </ac:spMkLst>
        </pc:spChg>
        <pc:spChg chg="add del mod">
          <ac:chgData name="Emmeline Hoang" userId="928760a5-c910-4448-96a6-0d04fd99efbc" providerId="ADAL" clId="{D72AA482-315B-4B82-893A-48FD8043A946}" dt="2021-07-21T01:52:35.757" v="2939" actId="478"/>
          <ac:spMkLst>
            <pc:docMk/>
            <pc:sldMk cId="98259255" sldId="6290"/>
            <ac:spMk id="41" creationId="{B0BBD634-005F-4E78-B5E2-A4474E880CEA}"/>
          </ac:spMkLst>
        </pc:spChg>
        <pc:spChg chg="del">
          <ac:chgData name="Emmeline Hoang" userId="928760a5-c910-4448-96a6-0d04fd99efbc" providerId="ADAL" clId="{D72AA482-315B-4B82-893A-48FD8043A946}" dt="2021-07-21T01:52:35.757" v="2939" actId="478"/>
          <ac:spMkLst>
            <pc:docMk/>
            <pc:sldMk cId="98259255" sldId="6290"/>
            <ac:spMk id="42" creationId="{823D7629-7873-4BF0-B2A8-1DD049D5AD23}"/>
          </ac:spMkLst>
        </pc:spChg>
        <pc:spChg chg="mod">
          <ac:chgData name="Emmeline Hoang" userId="928760a5-c910-4448-96a6-0d04fd99efbc" providerId="ADAL" clId="{D72AA482-315B-4B82-893A-48FD8043A946}" dt="2021-07-13T20:50:16.041" v="303" actId="20577"/>
          <ac:spMkLst>
            <pc:docMk/>
            <pc:sldMk cId="98259255" sldId="6290"/>
            <ac:spMk id="64" creationId="{89DA7D44-E8AD-457E-8A69-6414B33CFE05}"/>
          </ac:spMkLst>
        </pc:spChg>
        <pc:spChg chg="mod">
          <ac:chgData name="Emmeline Hoang" userId="928760a5-c910-4448-96a6-0d04fd99efbc" providerId="ADAL" clId="{D72AA482-315B-4B82-893A-48FD8043A946}" dt="2021-07-21T20:15:19.904" v="13332" actId="20577"/>
          <ac:spMkLst>
            <pc:docMk/>
            <pc:sldMk cId="98259255" sldId="6290"/>
            <ac:spMk id="70" creationId="{8E69E177-02C8-460B-8D2B-67C21F1D69C5}"/>
          </ac:spMkLst>
        </pc:spChg>
        <pc:spChg chg="del">
          <ac:chgData name="Emmeline Hoang" userId="928760a5-c910-4448-96a6-0d04fd99efbc" providerId="ADAL" clId="{D72AA482-315B-4B82-893A-48FD8043A946}" dt="2021-07-13T21:46:39.810" v="1735" actId="478"/>
          <ac:spMkLst>
            <pc:docMk/>
            <pc:sldMk cId="98259255" sldId="6290"/>
            <ac:spMk id="71" creationId="{62069EA6-05F2-4467-A801-D49B89400DD9}"/>
          </ac:spMkLst>
        </pc:spChg>
        <pc:graphicFrameChg chg="modGraphic">
          <ac:chgData name="Emmeline Hoang" userId="928760a5-c910-4448-96a6-0d04fd99efbc" providerId="ADAL" clId="{D72AA482-315B-4B82-893A-48FD8043A946}" dt="2021-07-21T02:31:58.820" v="3029" actId="57"/>
          <ac:graphicFrameMkLst>
            <pc:docMk/>
            <pc:sldMk cId="98259255" sldId="6290"/>
            <ac:graphicFrameMk id="21" creationId="{F575CDC5-CACC-411C-BE83-3B75FEB8A2CD}"/>
          </ac:graphicFrameMkLst>
        </pc:graphicFrameChg>
        <pc:cxnChg chg="mod">
          <ac:chgData name="Emmeline Hoang" userId="928760a5-c910-4448-96a6-0d04fd99efbc" providerId="ADAL" clId="{D72AA482-315B-4B82-893A-48FD8043A946}" dt="2021-07-21T20:28:33.979" v="13592" actId="208"/>
          <ac:cxnSpMkLst>
            <pc:docMk/>
            <pc:sldMk cId="98259255" sldId="6290"/>
            <ac:cxnSpMk id="18" creationId="{5DF31E93-D278-42FD-8DC5-DFB71AA61500}"/>
          </ac:cxnSpMkLst>
        </pc:cxnChg>
        <pc:cxnChg chg="mod">
          <ac:chgData name="Emmeline Hoang" userId="928760a5-c910-4448-96a6-0d04fd99efbc" providerId="ADAL" clId="{D72AA482-315B-4B82-893A-48FD8043A946}" dt="2021-07-21T20:28:35.959" v="13593" actId="208"/>
          <ac:cxnSpMkLst>
            <pc:docMk/>
            <pc:sldMk cId="98259255" sldId="6290"/>
            <ac:cxnSpMk id="25" creationId="{69151BFA-4C43-4FF5-8B07-2E253D7B959E}"/>
          </ac:cxnSpMkLst>
        </pc:cxnChg>
        <pc:cxnChg chg="mod">
          <ac:chgData name="Emmeline Hoang" userId="928760a5-c910-4448-96a6-0d04fd99efbc" providerId="ADAL" clId="{D72AA482-315B-4B82-893A-48FD8043A946}" dt="2021-07-21T20:28:38.879" v="13594" actId="208"/>
          <ac:cxnSpMkLst>
            <pc:docMk/>
            <pc:sldMk cId="98259255" sldId="6290"/>
            <ac:cxnSpMk id="48" creationId="{C364A0CC-9FFC-4D5D-AA01-CA9E8BE7DEEE}"/>
          </ac:cxnSpMkLst>
        </pc:cxnChg>
      </pc:sldChg>
      <pc:sldChg chg="addSp delSp modSp del mod ord">
        <pc:chgData name="Emmeline Hoang" userId="928760a5-c910-4448-96a6-0d04fd99efbc" providerId="ADAL" clId="{D72AA482-315B-4B82-893A-48FD8043A946}" dt="2021-07-21T01:52:29.102" v="2938" actId="47"/>
        <pc:sldMkLst>
          <pc:docMk/>
          <pc:sldMk cId="2411585125" sldId="6291"/>
        </pc:sldMkLst>
        <pc:spChg chg="add mod">
          <ac:chgData name="Emmeline Hoang" userId="928760a5-c910-4448-96a6-0d04fd99efbc" providerId="ADAL" clId="{D72AA482-315B-4B82-893A-48FD8043A946}" dt="2021-07-20T19:27:31.974" v="2542" actId="207"/>
          <ac:spMkLst>
            <pc:docMk/>
            <pc:sldMk cId="2411585125" sldId="6291"/>
            <ac:spMk id="2" creationId="{CBFB46D4-3E71-4245-9718-9CF3BF14F987}"/>
          </ac:spMkLst>
        </pc:spChg>
        <pc:spChg chg="mod">
          <ac:chgData name="Emmeline Hoang" userId="928760a5-c910-4448-96a6-0d04fd99efbc" providerId="ADAL" clId="{D72AA482-315B-4B82-893A-48FD8043A946}" dt="2021-07-13T22:08:58.686" v="2096" actId="20577"/>
          <ac:spMkLst>
            <pc:docMk/>
            <pc:sldMk cId="2411585125" sldId="6291"/>
            <ac:spMk id="15" creationId="{0BBF1606-15BC-499B-9ADA-333629BDDA83}"/>
          </ac:spMkLst>
        </pc:spChg>
        <pc:spChg chg="add del">
          <ac:chgData name="Emmeline Hoang" userId="928760a5-c910-4448-96a6-0d04fd99efbc" providerId="ADAL" clId="{D72AA482-315B-4B82-893A-48FD8043A946}" dt="2021-07-21T00:24:06.174" v="2684" actId="21"/>
          <ac:spMkLst>
            <pc:docMk/>
            <pc:sldMk cId="2411585125" sldId="6291"/>
            <ac:spMk id="27" creationId="{643CB67C-D211-43DC-883C-123D6C24A679}"/>
          </ac:spMkLst>
        </pc:spChg>
        <pc:spChg chg="add del">
          <ac:chgData name="Emmeline Hoang" userId="928760a5-c910-4448-96a6-0d04fd99efbc" providerId="ADAL" clId="{D72AA482-315B-4B82-893A-48FD8043A946}" dt="2021-07-21T00:24:06.174" v="2684" actId="21"/>
          <ac:spMkLst>
            <pc:docMk/>
            <pc:sldMk cId="2411585125" sldId="6291"/>
            <ac:spMk id="29" creationId="{F157BEC0-C32A-4515-A7C9-B4682C8D1B0F}"/>
          </ac:spMkLst>
        </pc:spChg>
        <pc:spChg chg="add del">
          <ac:chgData name="Emmeline Hoang" userId="928760a5-c910-4448-96a6-0d04fd99efbc" providerId="ADAL" clId="{D72AA482-315B-4B82-893A-48FD8043A946}" dt="2021-07-21T00:24:06.174" v="2684" actId="21"/>
          <ac:spMkLst>
            <pc:docMk/>
            <pc:sldMk cId="2411585125" sldId="6291"/>
            <ac:spMk id="31" creationId="{2B61BC46-27FA-40BD-8B04-48E9F96E6457}"/>
          </ac:spMkLst>
        </pc:spChg>
        <pc:spChg chg="add del">
          <ac:chgData name="Emmeline Hoang" userId="928760a5-c910-4448-96a6-0d04fd99efbc" providerId="ADAL" clId="{D72AA482-315B-4B82-893A-48FD8043A946}" dt="2021-07-21T00:24:06.174" v="2684" actId="21"/>
          <ac:spMkLst>
            <pc:docMk/>
            <pc:sldMk cId="2411585125" sldId="6291"/>
            <ac:spMk id="32" creationId="{E80C8D84-1006-442C-83A5-4D9E333E809C}"/>
          </ac:spMkLst>
        </pc:spChg>
        <pc:graphicFrameChg chg="modGraphic">
          <ac:chgData name="Emmeline Hoang" userId="928760a5-c910-4448-96a6-0d04fd99efbc" providerId="ADAL" clId="{D72AA482-315B-4B82-893A-48FD8043A946}" dt="2021-07-13T21:47:33.782" v="1747" actId="207"/>
          <ac:graphicFrameMkLst>
            <pc:docMk/>
            <pc:sldMk cId="2411585125" sldId="6291"/>
            <ac:graphicFrameMk id="66" creationId="{AB6860A7-814C-4B61-BA11-473AFC28FA85}"/>
          </ac:graphicFrameMkLst>
        </pc:graphicFrameChg>
      </pc:sldChg>
      <pc:sldChg chg="addSp delSp modSp mod">
        <pc:chgData name="Emmeline Hoang" userId="928760a5-c910-4448-96a6-0d04fd99efbc" providerId="ADAL" clId="{D72AA482-315B-4B82-893A-48FD8043A946}" dt="2021-07-21T20:29:57.980" v="13604" actId="208"/>
        <pc:sldMkLst>
          <pc:docMk/>
          <pc:sldMk cId="1774175063" sldId="6292"/>
        </pc:sldMkLst>
        <pc:spChg chg="mod">
          <ac:chgData name="Emmeline Hoang" userId="928760a5-c910-4448-96a6-0d04fd99efbc" providerId="ADAL" clId="{D72AA482-315B-4B82-893A-48FD8043A946}" dt="2021-07-21T20:19:26.553" v="13434" actId="14100"/>
          <ac:spMkLst>
            <pc:docMk/>
            <pc:sldMk cId="1774175063" sldId="6292"/>
            <ac:spMk id="13" creationId="{33C85EE2-E00F-4C24-97F4-5259CA50277B}"/>
          </ac:spMkLst>
        </pc:spChg>
        <pc:spChg chg="mod">
          <ac:chgData name="Emmeline Hoang" userId="928760a5-c910-4448-96a6-0d04fd99efbc" providerId="ADAL" clId="{D72AA482-315B-4B82-893A-48FD8043A946}" dt="2021-07-13T19:27:34.074" v="111" actId="20577"/>
          <ac:spMkLst>
            <pc:docMk/>
            <pc:sldMk cId="1774175063" sldId="6292"/>
            <ac:spMk id="21" creationId="{62DFC3D8-12AC-4577-91D3-08204888A48E}"/>
          </ac:spMkLst>
        </pc:spChg>
        <pc:spChg chg="mod">
          <ac:chgData name="Emmeline Hoang" userId="928760a5-c910-4448-96a6-0d04fd99efbc" providerId="ADAL" clId="{D72AA482-315B-4B82-893A-48FD8043A946}" dt="2021-07-13T19:28:15.606" v="113" actId="1076"/>
          <ac:spMkLst>
            <pc:docMk/>
            <pc:sldMk cId="1774175063" sldId="6292"/>
            <ac:spMk id="23" creationId="{489C4EC5-5BC1-48DD-8D02-592D68C718A7}"/>
          </ac:spMkLst>
        </pc:spChg>
        <pc:spChg chg="mod">
          <ac:chgData name="Emmeline Hoang" userId="928760a5-c910-4448-96a6-0d04fd99efbc" providerId="ADAL" clId="{D72AA482-315B-4B82-893A-48FD8043A946}" dt="2021-07-21T02:46:00.714" v="3152" actId="1076"/>
          <ac:spMkLst>
            <pc:docMk/>
            <pc:sldMk cId="1774175063" sldId="6292"/>
            <ac:spMk id="32" creationId="{F6215F9D-8D63-4377-884D-2C67BC11BCDA}"/>
          </ac:spMkLst>
        </pc:spChg>
        <pc:spChg chg="mod">
          <ac:chgData name="Emmeline Hoang" userId="928760a5-c910-4448-96a6-0d04fd99efbc" providerId="ADAL" clId="{D72AA482-315B-4B82-893A-48FD8043A946}" dt="2021-07-21T15:38:44.713" v="3862" actId="113"/>
          <ac:spMkLst>
            <pc:docMk/>
            <pc:sldMk cId="1774175063" sldId="6292"/>
            <ac:spMk id="34" creationId="{EC98A700-A1BB-4B98-B46A-166135573171}"/>
          </ac:spMkLst>
        </pc:spChg>
        <pc:spChg chg="mod">
          <ac:chgData name="Emmeline Hoang" userId="928760a5-c910-4448-96a6-0d04fd99efbc" providerId="ADAL" clId="{D72AA482-315B-4B82-893A-48FD8043A946}" dt="2021-07-21T02:45:01.156" v="3100" actId="1076"/>
          <ac:spMkLst>
            <pc:docMk/>
            <pc:sldMk cId="1774175063" sldId="6292"/>
            <ac:spMk id="36" creationId="{BEB17800-1A80-48AC-AF36-70E5DEC9CE54}"/>
          </ac:spMkLst>
        </pc:spChg>
        <pc:spChg chg="mod">
          <ac:chgData name="Emmeline Hoang" userId="928760a5-c910-4448-96a6-0d04fd99efbc" providerId="ADAL" clId="{D72AA482-315B-4B82-893A-48FD8043A946}" dt="2021-07-21T02:45:01.156" v="3100" actId="1076"/>
          <ac:spMkLst>
            <pc:docMk/>
            <pc:sldMk cId="1774175063" sldId="6292"/>
            <ac:spMk id="37" creationId="{758D01C1-751D-42BA-B750-8EF8A61D7122}"/>
          </ac:spMkLst>
        </pc:spChg>
        <pc:spChg chg="mod">
          <ac:chgData name="Emmeline Hoang" userId="928760a5-c910-4448-96a6-0d04fd99efbc" providerId="ADAL" clId="{D72AA482-315B-4B82-893A-48FD8043A946}" dt="2021-07-21T20:19:31.559" v="13449" actId="20577"/>
          <ac:spMkLst>
            <pc:docMk/>
            <pc:sldMk cId="1774175063" sldId="6292"/>
            <ac:spMk id="42" creationId="{B8AB9CFF-5BB6-4035-B3F3-7E67B41B26ED}"/>
          </ac:spMkLst>
        </pc:spChg>
        <pc:spChg chg="add del mod">
          <ac:chgData name="Emmeline Hoang" userId="928760a5-c910-4448-96a6-0d04fd99efbc" providerId="ADAL" clId="{D72AA482-315B-4B82-893A-48FD8043A946}" dt="2021-07-21T01:49:35.532" v="2884" actId="478"/>
          <ac:spMkLst>
            <pc:docMk/>
            <pc:sldMk cId="1774175063" sldId="6292"/>
            <ac:spMk id="46" creationId="{3C6A35C7-061F-4B28-A4CE-883E6B8DB225}"/>
          </ac:spMkLst>
        </pc:spChg>
        <pc:spChg chg="del">
          <ac:chgData name="Emmeline Hoang" userId="928760a5-c910-4448-96a6-0d04fd99efbc" providerId="ADAL" clId="{D72AA482-315B-4B82-893A-48FD8043A946}" dt="2021-07-21T01:49:35.532" v="2884" actId="478"/>
          <ac:spMkLst>
            <pc:docMk/>
            <pc:sldMk cId="1774175063" sldId="6292"/>
            <ac:spMk id="47" creationId="{7281AE22-3B2E-4CE7-8A6A-2A57150AD3A9}"/>
          </ac:spMkLst>
        </pc:spChg>
        <pc:spChg chg="mod">
          <ac:chgData name="Emmeline Hoang" userId="928760a5-c910-4448-96a6-0d04fd99efbc" providerId="ADAL" clId="{D72AA482-315B-4B82-893A-48FD8043A946}" dt="2021-07-21T02:44:52.382" v="3099" actId="1076"/>
          <ac:spMkLst>
            <pc:docMk/>
            <pc:sldMk cId="1774175063" sldId="6292"/>
            <ac:spMk id="52" creationId="{AAD45FEC-2E4A-4B8B-B16F-CB8BA4435836}"/>
          </ac:spMkLst>
        </pc:spChg>
        <pc:spChg chg="mod">
          <ac:chgData name="Emmeline Hoang" userId="928760a5-c910-4448-96a6-0d04fd99efbc" providerId="ADAL" clId="{D72AA482-315B-4B82-893A-48FD8043A946}" dt="2021-07-21T02:44:52.382" v="3099" actId="1076"/>
          <ac:spMkLst>
            <pc:docMk/>
            <pc:sldMk cId="1774175063" sldId="6292"/>
            <ac:spMk id="53" creationId="{BCB7CD75-44D0-4DB2-AC11-70A64121BC46}"/>
          </ac:spMkLst>
        </pc:spChg>
        <pc:spChg chg="del">
          <ac:chgData name="Emmeline Hoang" userId="928760a5-c910-4448-96a6-0d04fd99efbc" providerId="ADAL" clId="{D72AA482-315B-4B82-893A-48FD8043A946}" dt="2021-07-13T21:46:57.531" v="1741" actId="478"/>
          <ac:spMkLst>
            <pc:docMk/>
            <pc:sldMk cId="1774175063" sldId="6292"/>
            <ac:spMk id="55" creationId="{02710550-2DE4-4FC3-AC41-822CECB6DEDE}"/>
          </ac:spMkLst>
        </pc:spChg>
        <pc:graphicFrameChg chg="modGraphic">
          <ac:chgData name="Emmeline Hoang" userId="928760a5-c910-4448-96a6-0d04fd99efbc" providerId="ADAL" clId="{D72AA482-315B-4B82-893A-48FD8043A946}" dt="2021-07-13T19:27:45.044" v="112" actId="242"/>
          <ac:graphicFrameMkLst>
            <pc:docMk/>
            <pc:sldMk cId="1774175063" sldId="6292"/>
            <ac:graphicFrameMk id="4" creationId="{1FC1D2AE-FE53-406C-B558-D5F81BA5993F}"/>
          </ac:graphicFrameMkLst>
        </pc:graphicFrameChg>
        <pc:graphicFrameChg chg="mod modGraphic">
          <ac:chgData name="Emmeline Hoang" userId="928760a5-c910-4448-96a6-0d04fd99efbc" providerId="ADAL" clId="{D72AA482-315B-4B82-893A-48FD8043A946}" dt="2021-07-21T02:41:17.703" v="3076" actId="2165"/>
          <ac:graphicFrameMkLst>
            <pc:docMk/>
            <pc:sldMk cId="1774175063" sldId="6292"/>
            <ac:graphicFrameMk id="39" creationId="{5FE9471A-B8E6-4BA1-9BF4-ECDBAF26EAFA}"/>
          </ac:graphicFrameMkLst>
        </pc:graphicFrameChg>
        <pc:graphicFrameChg chg="mod">
          <ac:chgData name="Emmeline Hoang" userId="928760a5-c910-4448-96a6-0d04fd99efbc" providerId="ADAL" clId="{D72AA482-315B-4B82-893A-48FD8043A946}" dt="2021-07-21T15:38:42.704" v="3861" actId="113"/>
          <ac:graphicFrameMkLst>
            <pc:docMk/>
            <pc:sldMk cId="1774175063" sldId="6292"/>
            <ac:graphicFrameMk id="40" creationId="{07087861-7D2B-4CA2-9E98-C42F7772D585}"/>
          </ac:graphicFrameMkLst>
        </pc:graphicFrameChg>
        <pc:graphicFrameChg chg="mod ord modGraphic">
          <ac:chgData name="Emmeline Hoang" userId="928760a5-c910-4448-96a6-0d04fd99efbc" providerId="ADAL" clId="{D72AA482-315B-4B82-893A-48FD8043A946}" dt="2021-07-21T02:46:52" v="3160" actId="167"/>
          <ac:graphicFrameMkLst>
            <pc:docMk/>
            <pc:sldMk cId="1774175063" sldId="6292"/>
            <ac:graphicFrameMk id="44" creationId="{6525036A-C3FE-44A6-93C4-CED595DBB08E}"/>
          </ac:graphicFrameMkLst>
        </pc:graphicFrameChg>
        <pc:cxnChg chg="mod">
          <ac:chgData name="Emmeline Hoang" userId="928760a5-c910-4448-96a6-0d04fd99efbc" providerId="ADAL" clId="{D72AA482-315B-4B82-893A-48FD8043A946}" dt="2021-07-21T20:29:56.748" v="13603" actId="208"/>
          <ac:cxnSpMkLst>
            <pc:docMk/>
            <pc:sldMk cId="1774175063" sldId="6292"/>
            <ac:cxnSpMk id="17" creationId="{07DCAD91-0F38-43AA-A56F-DA37A6F32436}"/>
          </ac:cxnSpMkLst>
        </pc:cxnChg>
        <pc:cxnChg chg="mod">
          <ac:chgData name="Emmeline Hoang" userId="928760a5-c910-4448-96a6-0d04fd99efbc" providerId="ADAL" clId="{D72AA482-315B-4B82-893A-48FD8043A946}" dt="2021-07-21T20:29:57.980" v="13604" actId="208"/>
          <ac:cxnSpMkLst>
            <pc:docMk/>
            <pc:sldMk cId="1774175063" sldId="6292"/>
            <ac:cxnSpMk id="43" creationId="{566A8267-93F7-4399-83CD-4CFD8052F665}"/>
          </ac:cxnSpMkLst>
        </pc:cxnChg>
      </pc:sldChg>
      <pc:sldChg chg="del">
        <pc:chgData name="Emmeline Hoang" userId="928760a5-c910-4448-96a6-0d04fd99efbc" providerId="ADAL" clId="{D72AA482-315B-4B82-893A-48FD8043A946}" dt="2021-07-13T21:44:17.037" v="1719" actId="47"/>
        <pc:sldMkLst>
          <pc:docMk/>
          <pc:sldMk cId="1792615504" sldId="6293"/>
        </pc:sldMkLst>
      </pc:sldChg>
      <pc:sldChg chg="addSp delSp modSp mod addCm delCm modCm">
        <pc:chgData name="Emmeline Hoang" userId="928760a5-c910-4448-96a6-0d04fd99efbc" providerId="ADAL" clId="{D72AA482-315B-4B82-893A-48FD8043A946}" dt="2021-07-21T20:24:40.659" v="13588" actId="20577"/>
        <pc:sldMkLst>
          <pc:docMk/>
          <pc:sldMk cId="2170663045" sldId="6294"/>
        </pc:sldMkLst>
        <pc:spChg chg="mod">
          <ac:chgData name="Emmeline Hoang" userId="928760a5-c910-4448-96a6-0d04fd99efbc" providerId="ADAL" clId="{D72AA482-315B-4B82-893A-48FD8043A946}" dt="2021-07-21T17:01:35.223" v="7148" actId="20577"/>
          <ac:spMkLst>
            <pc:docMk/>
            <pc:sldMk cId="2170663045" sldId="6294"/>
            <ac:spMk id="4" creationId="{5FE864A4-2E19-40A5-9411-C395459AFB08}"/>
          </ac:spMkLst>
        </pc:spChg>
        <pc:spChg chg="mod">
          <ac:chgData name="Emmeline Hoang" userId="928760a5-c910-4448-96a6-0d04fd99efbc" providerId="ADAL" clId="{D72AA482-315B-4B82-893A-48FD8043A946}" dt="2021-07-21T19:24:26.072" v="9877"/>
          <ac:spMkLst>
            <pc:docMk/>
            <pc:sldMk cId="2170663045" sldId="6294"/>
            <ac:spMk id="5" creationId="{A8390571-32C9-4FD8-B60C-C6554DBC4695}"/>
          </ac:spMkLst>
        </pc:spChg>
        <pc:spChg chg="mod">
          <ac:chgData name="Emmeline Hoang" userId="928760a5-c910-4448-96a6-0d04fd99efbc" providerId="ADAL" clId="{D72AA482-315B-4B82-893A-48FD8043A946}" dt="2021-07-21T19:53:01.772" v="11278" actId="20577"/>
          <ac:spMkLst>
            <pc:docMk/>
            <pc:sldMk cId="2170663045" sldId="6294"/>
            <ac:spMk id="6" creationId="{D0CE916E-5A06-4A9F-8B14-1BCCB6EE085F}"/>
          </ac:spMkLst>
        </pc:spChg>
        <pc:spChg chg="mod">
          <ac:chgData name="Emmeline Hoang" userId="928760a5-c910-4448-96a6-0d04fd99efbc" providerId="ADAL" clId="{D72AA482-315B-4B82-893A-48FD8043A946}" dt="2021-07-21T20:24:40.659" v="13588" actId="20577"/>
          <ac:spMkLst>
            <pc:docMk/>
            <pc:sldMk cId="2170663045" sldId="6294"/>
            <ac:spMk id="14" creationId="{C495C26E-3EC5-455B-A729-3603779D226C}"/>
          </ac:spMkLst>
        </pc:spChg>
        <pc:spChg chg="del mod">
          <ac:chgData name="Emmeline Hoang" userId="928760a5-c910-4448-96a6-0d04fd99efbc" providerId="ADAL" clId="{D72AA482-315B-4B82-893A-48FD8043A946}" dt="2021-07-21T19:35:46.723" v="10735" actId="478"/>
          <ac:spMkLst>
            <pc:docMk/>
            <pc:sldMk cId="2170663045" sldId="6294"/>
            <ac:spMk id="22" creationId="{18A9DD94-F3E9-476B-BE96-E881919DC7E7}"/>
          </ac:spMkLst>
        </pc:spChg>
        <pc:spChg chg="add del mod">
          <ac:chgData name="Emmeline Hoang" userId="928760a5-c910-4448-96a6-0d04fd99efbc" providerId="ADAL" clId="{D72AA482-315B-4B82-893A-48FD8043A946}" dt="2021-07-21T17:17:28.730" v="8565"/>
          <ac:spMkLst>
            <pc:docMk/>
            <pc:sldMk cId="2170663045" sldId="6294"/>
            <ac:spMk id="23" creationId="{81DA7546-A8B2-4E44-8505-292022AB7C97}"/>
          </ac:spMkLst>
        </pc:spChg>
        <pc:spChg chg="add mod">
          <ac:chgData name="Emmeline Hoang" userId="928760a5-c910-4448-96a6-0d04fd99efbc" providerId="ADAL" clId="{D72AA482-315B-4B82-893A-48FD8043A946}" dt="2021-07-21T19:45:35.224" v="11028" actId="20577"/>
          <ac:spMkLst>
            <pc:docMk/>
            <pc:sldMk cId="2170663045" sldId="6294"/>
            <ac:spMk id="24" creationId="{83EF4888-729C-4700-A2FB-3B085597DADE}"/>
          </ac:spMkLst>
        </pc:spChg>
        <pc:spChg chg="add mod">
          <ac:chgData name="Emmeline Hoang" userId="928760a5-c910-4448-96a6-0d04fd99efbc" providerId="ADAL" clId="{D72AA482-315B-4B82-893A-48FD8043A946}" dt="2021-07-21T17:17:35.307" v="8567" actId="1076"/>
          <ac:spMkLst>
            <pc:docMk/>
            <pc:sldMk cId="2170663045" sldId="6294"/>
            <ac:spMk id="25" creationId="{E4381842-256D-49F7-A362-2CD814980DBD}"/>
          </ac:spMkLst>
        </pc:spChg>
        <pc:spChg chg="add mod">
          <ac:chgData name="Emmeline Hoang" userId="928760a5-c910-4448-96a6-0d04fd99efbc" providerId="ADAL" clId="{D72AA482-315B-4B82-893A-48FD8043A946}" dt="2021-07-21T19:46:40.255" v="11237"/>
          <ac:spMkLst>
            <pc:docMk/>
            <pc:sldMk cId="2170663045" sldId="6294"/>
            <ac:spMk id="27" creationId="{76F1DE05-C747-4904-B9CF-DD33BAC91E75}"/>
          </ac:spMkLst>
        </pc:spChg>
        <pc:spChg chg="del">
          <ac:chgData name="Emmeline Hoang" userId="928760a5-c910-4448-96a6-0d04fd99efbc" providerId="ADAL" clId="{D72AA482-315B-4B82-893A-48FD8043A946}" dt="2021-07-21T20:22:37.748" v="13565" actId="478"/>
          <ac:spMkLst>
            <pc:docMk/>
            <pc:sldMk cId="2170663045" sldId="6294"/>
            <ac:spMk id="29" creationId="{E0DD8C5F-B564-432E-89DF-789BA39904B9}"/>
          </ac:spMkLst>
        </pc:spChg>
        <pc:picChg chg="add mod">
          <ac:chgData name="Emmeline Hoang" userId="928760a5-c910-4448-96a6-0d04fd99efbc" providerId="ADAL" clId="{D72AA482-315B-4B82-893A-48FD8043A946}" dt="2021-07-21T17:17:35.307" v="8567" actId="1076"/>
          <ac:picMkLst>
            <pc:docMk/>
            <pc:sldMk cId="2170663045" sldId="6294"/>
            <ac:picMk id="26" creationId="{85AD0C0A-5B93-44CE-A857-2F610B8DA402}"/>
          </ac:picMkLst>
        </pc:picChg>
      </pc:sldChg>
      <pc:sldChg chg="del">
        <pc:chgData name="Emmeline Hoang" userId="928760a5-c910-4448-96a6-0d04fd99efbc" providerId="ADAL" clId="{D72AA482-315B-4B82-893A-48FD8043A946}" dt="2021-07-21T17:06:13.444" v="7149" actId="47"/>
        <pc:sldMkLst>
          <pc:docMk/>
          <pc:sldMk cId="2568347113" sldId="6295"/>
        </pc:sldMkLst>
      </pc:sldChg>
      <pc:sldChg chg="addSp delSp modSp mod ord addCm delCm modCm">
        <pc:chgData name="Emmeline Hoang" userId="928760a5-c910-4448-96a6-0d04fd99efbc" providerId="ADAL" clId="{D72AA482-315B-4B82-893A-48FD8043A946}" dt="2021-07-21T20:29:00.195" v="13595" actId="208"/>
        <pc:sldMkLst>
          <pc:docMk/>
          <pc:sldMk cId="2495173642" sldId="6296"/>
        </pc:sldMkLst>
        <pc:spChg chg="mod">
          <ac:chgData name="Emmeline Hoang" userId="928760a5-c910-4448-96a6-0d04fd99efbc" providerId="ADAL" clId="{D72AA482-315B-4B82-893A-48FD8043A946}" dt="2021-07-13T22:09:11.524" v="2097"/>
          <ac:spMkLst>
            <pc:docMk/>
            <pc:sldMk cId="2495173642" sldId="6296"/>
            <ac:spMk id="5" creationId="{0161C41B-FFF0-423A-A430-1FEFC8FB359C}"/>
          </ac:spMkLst>
        </pc:spChg>
        <pc:spChg chg="mod">
          <ac:chgData name="Emmeline Hoang" userId="928760a5-c910-4448-96a6-0d04fd99efbc" providerId="ADAL" clId="{D72AA482-315B-4B82-893A-48FD8043A946}" dt="2021-07-21T20:16:57.516" v="13334" actId="20577"/>
          <ac:spMkLst>
            <pc:docMk/>
            <pc:sldMk cId="2495173642" sldId="6296"/>
            <ac:spMk id="58" creationId="{DB999971-6762-46DE-BDF8-3B78F14EC166}"/>
          </ac:spMkLst>
        </pc:spChg>
        <pc:spChg chg="del">
          <ac:chgData name="Emmeline Hoang" userId="928760a5-c910-4448-96a6-0d04fd99efbc" providerId="ADAL" clId="{D72AA482-315B-4B82-893A-48FD8043A946}" dt="2021-07-13T20:56:49.033" v="767" actId="478"/>
          <ac:spMkLst>
            <pc:docMk/>
            <pc:sldMk cId="2495173642" sldId="6296"/>
            <ac:spMk id="59" creationId="{358B4867-1D33-4497-83DA-3EC91A9E1B3C}"/>
          </ac:spMkLst>
        </pc:spChg>
        <pc:spChg chg="del">
          <ac:chgData name="Emmeline Hoang" userId="928760a5-c910-4448-96a6-0d04fd99efbc" providerId="ADAL" clId="{D72AA482-315B-4B82-893A-48FD8043A946}" dt="2021-07-13T20:54:31.544" v="500" actId="478"/>
          <ac:spMkLst>
            <pc:docMk/>
            <pc:sldMk cId="2495173642" sldId="6296"/>
            <ac:spMk id="93" creationId="{0722563B-37F6-4917-B55E-525B1DDEAD24}"/>
          </ac:spMkLst>
        </pc:spChg>
        <pc:spChg chg="add del mod">
          <ac:chgData name="Emmeline Hoang" userId="928760a5-c910-4448-96a6-0d04fd99efbc" providerId="ADAL" clId="{D72AA482-315B-4B82-893A-48FD8043A946}" dt="2021-07-20T15:37:11.962" v="2382" actId="478"/>
          <ac:spMkLst>
            <pc:docMk/>
            <pc:sldMk cId="2495173642" sldId="6296"/>
            <ac:spMk id="93" creationId="{35CA5883-64B1-432E-B21B-6290945B5FDD}"/>
          </ac:spMkLst>
        </pc:spChg>
        <pc:spChg chg="del">
          <ac:chgData name="Emmeline Hoang" userId="928760a5-c910-4448-96a6-0d04fd99efbc" providerId="ADAL" clId="{D72AA482-315B-4B82-893A-48FD8043A946}" dt="2021-07-21T18:32:42.080" v="9164" actId="478"/>
          <ac:spMkLst>
            <pc:docMk/>
            <pc:sldMk cId="2495173642" sldId="6296"/>
            <ac:spMk id="93" creationId="{7EF6A65A-15A9-4F2D-9CB9-D0B847A84110}"/>
          </ac:spMkLst>
        </pc:spChg>
        <pc:spChg chg="del">
          <ac:chgData name="Emmeline Hoang" userId="928760a5-c910-4448-96a6-0d04fd99efbc" providerId="ADAL" clId="{D72AA482-315B-4B82-893A-48FD8043A946}" dt="2021-07-13T20:54:31.544" v="500" actId="478"/>
          <ac:spMkLst>
            <pc:docMk/>
            <pc:sldMk cId="2495173642" sldId="6296"/>
            <ac:spMk id="94" creationId="{6052DD1C-0DDD-4083-950E-AB037B64A04F}"/>
          </ac:spMkLst>
        </pc:spChg>
        <pc:spChg chg="add del mod">
          <ac:chgData name="Emmeline Hoang" userId="928760a5-c910-4448-96a6-0d04fd99efbc" providerId="ADAL" clId="{D72AA482-315B-4B82-893A-48FD8043A946}" dt="2021-07-21T18:32:42.080" v="9164" actId="478"/>
          <ac:spMkLst>
            <pc:docMk/>
            <pc:sldMk cId="2495173642" sldId="6296"/>
            <ac:spMk id="94" creationId="{8823CAB1-3E26-4323-ACD6-5988C94B1344}"/>
          </ac:spMkLst>
        </pc:spChg>
        <pc:spChg chg="del">
          <ac:chgData name="Emmeline Hoang" userId="928760a5-c910-4448-96a6-0d04fd99efbc" providerId="ADAL" clId="{D72AA482-315B-4B82-893A-48FD8043A946}" dt="2021-07-13T20:54:31.544" v="500" actId="478"/>
          <ac:spMkLst>
            <pc:docMk/>
            <pc:sldMk cId="2495173642" sldId="6296"/>
            <ac:spMk id="95" creationId="{03D745A6-95D1-40F0-9532-9399DE12C6C0}"/>
          </ac:spMkLst>
        </pc:spChg>
        <pc:spChg chg="del">
          <ac:chgData name="Emmeline Hoang" userId="928760a5-c910-4448-96a6-0d04fd99efbc" providerId="ADAL" clId="{D72AA482-315B-4B82-893A-48FD8043A946}" dt="2021-07-13T20:54:31.544" v="500" actId="478"/>
          <ac:spMkLst>
            <pc:docMk/>
            <pc:sldMk cId="2495173642" sldId="6296"/>
            <ac:spMk id="96" creationId="{1B897599-3D7A-4C28-8B45-A3C312482307}"/>
          </ac:spMkLst>
        </pc:spChg>
        <pc:spChg chg="del">
          <ac:chgData name="Emmeline Hoang" userId="928760a5-c910-4448-96a6-0d04fd99efbc" providerId="ADAL" clId="{D72AA482-315B-4B82-893A-48FD8043A946}" dt="2021-07-13T20:54:31.544" v="500" actId="478"/>
          <ac:spMkLst>
            <pc:docMk/>
            <pc:sldMk cId="2495173642" sldId="6296"/>
            <ac:spMk id="97" creationId="{CAD8C9E2-8874-41EE-8C65-55457D293065}"/>
          </ac:spMkLst>
        </pc:spChg>
        <pc:spChg chg="del">
          <ac:chgData name="Emmeline Hoang" userId="928760a5-c910-4448-96a6-0d04fd99efbc" providerId="ADAL" clId="{D72AA482-315B-4B82-893A-48FD8043A946}" dt="2021-07-13T20:54:31.544" v="500" actId="478"/>
          <ac:spMkLst>
            <pc:docMk/>
            <pc:sldMk cId="2495173642" sldId="6296"/>
            <ac:spMk id="98" creationId="{B5470DA6-A766-4AEA-8C65-25105FF303E9}"/>
          </ac:spMkLst>
        </pc:spChg>
        <pc:spChg chg="del">
          <ac:chgData name="Emmeline Hoang" userId="928760a5-c910-4448-96a6-0d04fd99efbc" providerId="ADAL" clId="{D72AA482-315B-4B82-893A-48FD8043A946}" dt="2021-07-13T20:54:31.544" v="500" actId="478"/>
          <ac:spMkLst>
            <pc:docMk/>
            <pc:sldMk cId="2495173642" sldId="6296"/>
            <ac:spMk id="99" creationId="{6B95369F-2703-4F09-9017-DFF1A4A98E6A}"/>
          </ac:spMkLst>
        </pc:spChg>
        <pc:spChg chg="del">
          <ac:chgData name="Emmeline Hoang" userId="928760a5-c910-4448-96a6-0d04fd99efbc" providerId="ADAL" clId="{D72AA482-315B-4B82-893A-48FD8043A946}" dt="2021-07-13T20:54:31.544" v="500" actId="478"/>
          <ac:spMkLst>
            <pc:docMk/>
            <pc:sldMk cId="2495173642" sldId="6296"/>
            <ac:spMk id="100" creationId="{32F5F886-4E1C-4393-9C9F-866BCB4B72ED}"/>
          </ac:spMkLst>
        </pc:spChg>
        <pc:graphicFrameChg chg="modGraphic">
          <ac:chgData name="Emmeline Hoang" userId="928760a5-c910-4448-96a6-0d04fd99efbc" providerId="ADAL" clId="{D72AA482-315B-4B82-893A-48FD8043A946}" dt="2021-07-13T20:54:26.913" v="499" actId="2165"/>
          <ac:graphicFrameMkLst>
            <pc:docMk/>
            <pc:sldMk cId="2495173642" sldId="6296"/>
            <ac:graphicFrameMk id="9" creationId="{54F75702-62C9-41EA-A1B5-84CFF1EAA3F1}"/>
          </ac:graphicFrameMkLst>
        </pc:graphicFrameChg>
        <pc:graphicFrameChg chg="mod">
          <ac:chgData name="Emmeline Hoang" userId="928760a5-c910-4448-96a6-0d04fd99efbc" providerId="ADAL" clId="{D72AA482-315B-4B82-893A-48FD8043A946}" dt="2021-07-13T20:57:48.118" v="775" actId="207"/>
          <ac:graphicFrameMkLst>
            <pc:docMk/>
            <pc:sldMk cId="2495173642" sldId="6296"/>
            <ac:graphicFrameMk id="13" creationId="{DDD33246-B233-47FC-A4A5-F4DDC6878DFA}"/>
          </ac:graphicFrameMkLst>
        </pc:graphicFrameChg>
        <pc:graphicFrameChg chg="mod">
          <ac:chgData name="Emmeline Hoang" userId="928760a5-c910-4448-96a6-0d04fd99efbc" providerId="ADAL" clId="{D72AA482-315B-4B82-893A-48FD8043A946}" dt="2021-07-13T20:57:39.256" v="774" actId="2711"/>
          <ac:graphicFrameMkLst>
            <pc:docMk/>
            <pc:sldMk cId="2495173642" sldId="6296"/>
            <ac:graphicFrameMk id="16" creationId="{F2AC2403-89C4-4CE7-A957-152EE8F02989}"/>
          </ac:graphicFrameMkLst>
        </pc:graphicFrameChg>
        <pc:graphicFrameChg chg="mod">
          <ac:chgData name="Emmeline Hoang" userId="928760a5-c910-4448-96a6-0d04fd99efbc" providerId="ADAL" clId="{D72AA482-315B-4B82-893A-48FD8043A946}" dt="2021-07-13T20:52:57.258" v="329" actId="207"/>
          <ac:graphicFrameMkLst>
            <pc:docMk/>
            <pc:sldMk cId="2495173642" sldId="6296"/>
            <ac:graphicFrameMk id="17" creationId="{F2B3098C-282B-4E4C-B6EA-EAAF270507C8}"/>
          </ac:graphicFrameMkLst>
        </pc:graphicFrameChg>
        <pc:graphicFrameChg chg="mod">
          <ac:chgData name="Emmeline Hoang" userId="928760a5-c910-4448-96a6-0d04fd99efbc" providerId="ADAL" clId="{D72AA482-315B-4B82-893A-48FD8043A946}" dt="2021-07-13T20:55:50.487" v="676" actId="207"/>
          <ac:graphicFrameMkLst>
            <pc:docMk/>
            <pc:sldMk cId="2495173642" sldId="6296"/>
            <ac:graphicFrameMk id="30" creationId="{32F3801B-0133-4F32-AF4E-1621B9B5089B}"/>
          </ac:graphicFrameMkLst>
        </pc:graphicFrameChg>
        <pc:cxnChg chg="mod">
          <ac:chgData name="Emmeline Hoang" userId="928760a5-c910-4448-96a6-0d04fd99efbc" providerId="ADAL" clId="{D72AA482-315B-4B82-893A-48FD8043A946}" dt="2021-07-21T20:29:00.195" v="13595" actId="208"/>
          <ac:cxnSpMkLst>
            <pc:docMk/>
            <pc:sldMk cId="2495173642" sldId="6296"/>
            <ac:cxnSpMk id="8" creationId="{1F1CDF65-B0F1-471D-BBF6-CE9A9B48CDE1}"/>
          </ac:cxnSpMkLst>
        </pc:cxnChg>
      </pc:sldChg>
      <pc:sldChg chg="delSp modSp mod modNotesTx">
        <pc:chgData name="Emmeline Hoang" userId="928760a5-c910-4448-96a6-0d04fd99efbc" providerId="ADAL" clId="{D72AA482-315B-4B82-893A-48FD8043A946}" dt="2021-07-21T20:57:15.938" v="13625"/>
        <pc:sldMkLst>
          <pc:docMk/>
          <pc:sldMk cId="823047711" sldId="6297"/>
        </pc:sldMkLst>
        <pc:spChg chg="del">
          <ac:chgData name="Emmeline Hoang" userId="928760a5-c910-4448-96a6-0d04fd99efbc" providerId="ADAL" clId="{D72AA482-315B-4B82-893A-48FD8043A946}" dt="2021-07-21T15:22:17.370" v="3344" actId="478"/>
          <ac:spMkLst>
            <pc:docMk/>
            <pc:sldMk cId="823047711" sldId="6297"/>
            <ac:spMk id="36" creationId="{EB3892DF-889C-4A96-83E4-B08DB373D3AC}"/>
          </ac:spMkLst>
        </pc:spChg>
        <pc:cxnChg chg="mod">
          <ac:chgData name="Emmeline Hoang" userId="928760a5-c910-4448-96a6-0d04fd99efbc" providerId="ADAL" clId="{D72AA482-315B-4B82-893A-48FD8043A946}" dt="2021-07-21T20:31:15.549" v="13617" actId="208"/>
          <ac:cxnSpMkLst>
            <pc:docMk/>
            <pc:sldMk cId="823047711" sldId="6297"/>
            <ac:cxnSpMk id="8" creationId="{B586B07D-F864-42F0-BC8B-E3B8BB56E977}"/>
          </ac:cxnSpMkLst>
        </pc:cxnChg>
        <pc:cxnChg chg="mod">
          <ac:chgData name="Emmeline Hoang" userId="928760a5-c910-4448-96a6-0d04fd99efbc" providerId="ADAL" clId="{D72AA482-315B-4B82-893A-48FD8043A946}" dt="2021-07-21T20:31:17.504" v="13618" actId="208"/>
          <ac:cxnSpMkLst>
            <pc:docMk/>
            <pc:sldMk cId="823047711" sldId="6297"/>
            <ac:cxnSpMk id="19" creationId="{FAE0B18B-2386-43A6-BBB0-19B97CD65524}"/>
          </ac:cxnSpMkLst>
        </pc:cxnChg>
      </pc:sldChg>
      <pc:sldChg chg="addSp delSp modSp mod modNotesTx">
        <pc:chgData name="Emmeline Hoang" userId="928760a5-c910-4448-96a6-0d04fd99efbc" providerId="ADAL" clId="{D72AA482-315B-4B82-893A-48FD8043A946}" dt="2021-07-21T20:58:34.890" v="13650"/>
        <pc:sldMkLst>
          <pc:docMk/>
          <pc:sldMk cId="1774957658" sldId="6298"/>
        </pc:sldMkLst>
        <pc:spChg chg="mod">
          <ac:chgData name="Emmeline Hoang" userId="928760a5-c910-4448-96a6-0d04fd99efbc" providerId="ADAL" clId="{D72AA482-315B-4B82-893A-48FD8043A946}" dt="2021-07-21T02:03:53.768" v="2967" actId="1076"/>
          <ac:spMkLst>
            <pc:docMk/>
            <pc:sldMk cId="1774957658" sldId="6298"/>
            <ac:spMk id="46" creationId="{8CF02EC1-FADA-4DA3-B974-72B8C0B6AD6F}"/>
          </ac:spMkLst>
        </pc:spChg>
        <pc:spChg chg="mod">
          <ac:chgData name="Emmeline Hoang" userId="928760a5-c910-4448-96a6-0d04fd99efbc" providerId="ADAL" clId="{D72AA482-315B-4B82-893A-48FD8043A946}" dt="2021-07-21T02:05:04.829" v="2981" actId="1076"/>
          <ac:spMkLst>
            <pc:docMk/>
            <pc:sldMk cId="1774957658" sldId="6298"/>
            <ac:spMk id="47" creationId="{3AF77527-9F30-4AC3-9E55-89A7DFF9D752}"/>
          </ac:spMkLst>
        </pc:spChg>
        <pc:spChg chg="mod">
          <ac:chgData name="Emmeline Hoang" userId="928760a5-c910-4448-96a6-0d04fd99efbc" providerId="ADAL" clId="{D72AA482-315B-4B82-893A-48FD8043A946}" dt="2021-07-21T02:03:46.325" v="2966" actId="1076"/>
          <ac:spMkLst>
            <pc:docMk/>
            <pc:sldMk cId="1774957658" sldId="6298"/>
            <ac:spMk id="48" creationId="{E69FDE1C-1A73-43F3-9119-D463B6C7F4D9}"/>
          </ac:spMkLst>
        </pc:spChg>
        <pc:spChg chg="del">
          <ac:chgData name="Emmeline Hoang" userId="928760a5-c910-4448-96a6-0d04fd99efbc" providerId="ADAL" clId="{D72AA482-315B-4B82-893A-48FD8043A946}" dt="2021-07-21T15:22:13.738" v="3343" actId="478"/>
          <ac:spMkLst>
            <pc:docMk/>
            <pc:sldMk cId="1774957658" sldId="6298"/>
            <ac:spMk id="79" creationId="{0D6F7774-BC35-41D2-B988-6A2E73066E66}"/>
          </ac:spMkLst>
        </pc:spChg>
        <pc:spChg chg="add mod">
          <ac:chgData name="Emmeline Hoang" userId="928760a5-c910-4448-96a6-0d04fd99efbc" providerId="ADAL" clId="{D72AA482-315B-4B82-893A-48FD8043A946}" dt="2021-07-21T15:10:05.404" v="3322" actId="20577"/>
          <ac:spMkLst>
            <pc:docMk/>
            <pc:sldMk cId="1774957658" sldId="6298"/>
            <ac:spMk id="81" creationId="{F8EA4BB5-B328-4776-9EF3-1C941819267A}"/>
          </ac:spMkLst>
        </pc:spChg>
        <pc:spChg chg="add mod">
          <ac:chgData name="Emmeline Hoang" userId="928760a5-c910-4448-96a6-0d04fd99efbc" providerId="ADAL" clId="{D72AA482-315B-4B82-893A-48FD8043A946}" dt="2021-07-21T15:10:03.003" v="3320" actId="1076"/>
          <ac:spMkLst>
            <pc:docMk/>
            <pc:sldMk cId="1774957658" sldId="6298"/>
            <ac:spMk id="84" creationId="{EFCBFCA4-EA47-4431-820A-992AC1947A65}"/>
          </ac:spMkLst>
        </pc:spChg>
        <pc:spChg chg="mod">
          <ac:chgData name="Emmeline Hoang" userId="928760a5-c910-4448-96a6-0d04fd99efbc" providerId="ADAL" clId="{D72AA482-315B-4B82-893A-48FD8043A946}" dt="2021-07-21T02:03:19.288" v="2959" actId="1076"/>
          <ac:spMkLst>
            <pc:docMk/>
            <pc:sldMk cId="1774957658" sldId="6298"/>
            <ac:spMk id="102" creationId="{DADE537E-3A39-4AA8-B3D4-AEBFA33D1A07}"/>
          </ac:spMkLst>
        </pc:spChg>
        <pc:spChg chg="mod">
          <ac:chgData name="Emmeline Hoang" userId="928760a5-c910-4448-96a6-0d04fd99efbc" providerId="ADAL" clId="{D72AA482-315B-4B82-893A-48FD8043A946}" dt="2021-07-21T02:03:29.825" v="2963" actId="1035"/>
          <ac:spMkLst>
            <pc:docMk/>
            <pc:sldMk cId="1774957658" sldId="6298"/>
            <ac:spMk id="103" creationId="{F926F024-7062-431C-B6BC-A03423EB76A1}"/>
          </ac:spMkLst>
        </pc:spChg>
        <pc:graphicFrameChg chg="mod">
          <ac:chgData name="Emmeline Hoang" userId="928760a5-c910-4448-96a6-0d04fd99efbc" providerId="ADAL" clId="{D72AA482-315B-4B82-893A-48FD8043A946}" dt="2021-07-21T02:03:33.382" v="2964"/>
          <ac:graphicFrameMkLst>
            <pc:docMk/>
            <pc:sldMk cId="1774957658" sldId="6298"/>
            <ac:graphicFrameMk id="37" creationId="{58CCF041-CAE7-485F-8F23-E85F921D8D17}"/>
          </ac:graphicFrameMkLst>
        </pc:graphicFrameChg>
        <pc:cxnChg chg="mod">
          <ac:chgData name="Emmeline Hoang" userId="928760a5-c910-4448-96a6-0d04fd99efbc" providerId="ADAL" clId="{D72AA482-315B-4B82-893A-48FD8043A946}" dt="2021-07-21T20:31:20.248" v="13619" actId="208"/>
          <ac:cxnSpMkLst>
            <pc:docMk/>
            <pc:sldMk cId="1774957658" sldId="6298"/>
            <ac:cxnSpMk id="8" creationId="{E6E88680-C8EF-4EDB-97BC-A373F2C7047B}"/>
          </ac:cxnSpMkLst>
        </pc:cxnChg>
      </pc:sldChg>
      <pc:sldChg chg="delSp mod modNotesTx">
        <pc:chgData name="Emmeline Hoang" userId="928760a5-c910-4448-96a6-0d04fd99efbc" providerId="ADAL" clId="{D72AA482-315B-4B82-893A-48FD8043A946}" dt="2021-07-21T20:57:21.752" v="13626"/>
        <pc:sldMkLst>
          <pc:docMk/>
          <pc:sldMk cId="1304014622" sldId="6299"/>
        </pc:sldMkLst>
        <pc:spChg chg="del">
          <ac:chgData name="Emmeline Hoang" userId="928760a5-c910-4448-96a6-0d04fd99efbc" providerId="ADAL" clId="{D72AA482-315B-4B82-893A-48FD8043A946}" dt="2021-07-21T15:22:03.964" v="3340" actId="478"/>
          <ac:spMkLst>
            <pc:docMk/>
            <pc:sldMk cId="1304014622" sldId="6299"/>
            <ac:spMk id="29" creationId="{37A23402-25CB-4A55-93BF-2F0250D0E955}"/>
          </ac:spMkLst>
        </pc:spChg>
      </pc:sldChg>
      <pc:sldChg chg="addSp delSp modSp mod modNotesTx">
        <pc:chgData name="Emmeline Hoang" userId="928760a5-c910-4448-96a6-0d04fd99efbc" providerId="ADAL" clId="{D72AA482-315B-4B82-893A-48FD8043A946}" dt="2021-07-21T20:58:37.420" v="13651"/>
        <pc:sldMkLst>
          <pc:docMk/>
          <pc:sldMk cId="1627615450" sldId="6300"/>
        </pc:sldMkLst>
        <pc:spChg chg="mod">
          <ac:chgData name="Emmeline Hoang" userId="928760a5-c910-4448-96a6-0d04fd99efbc" providerId="ADAL" clId="{D72AA482-315B-4B82-893A-48FD8043A946}" dt="2021-07-21T02:04:39.029" v="2979" actId="1076"/>
          <ac:spMkLst>
            <pc:docMk/>
            <pc:sldMk cId="1627615450" sldId="6300"/>
            <ac:spMk id="44" creationId="{62C1E21C-41F6-454D-BC2E-DED565332544}"/>
          </ac:spMkLst>
        </pc:spChg>
        <pc:spChg chg="mod">
          <ac:chgData name="Emmeline Hoang" userId="928760a5-c910-4448-96a6-0d04fd99efbc" providerId="ADAL" clId="{D72AA482-315B-4B82-893A-48FD8043A946}" dt="2021-07-21T02:04:46.180" v="2980" actId="1076"/>
          <ac:spMkLst>
            <pc:docMk/>
            <pc:sldMk cId="1627615450" sldId="6300"/>
            <ac:spMk id="45" creationId="{9BB6C681-0716-42D3-85B7-EE62D073EADF}"/>
          </ac:spMkLst>
        </pc:spChg>
        <pc:spChg chg="mod">
          <ac:chgData name="Emmeline Hoang" userId="928760a5-c910-4448-96a6-0d04fd99efbc" providerId="ADAL" clId="{D72AA482-315B-4B82-893A-48FD8043A946}" dt="2021-07-21T02:04:27.461" v="2978" actId="1076"/>
          <ac:spMkLst>
            <pc:docMk/>
            <pc:sldMk cId="1627615450" sldId="6300"/>
            <ac:spMk id="46" creationId="{BF685F49-116E-4AC0-80F3-3613BAC1769F}"/>
          </ac:spMkLst>
        </pc:spChg>
        <pc:spChg chg="del mod">
          <ac:chgData name="Emmeline Hoang" userId="928760a5-c910-4448-96a6-0d04fd99efbc" providerId="ADAL" clId="{D72AA482-315B-4B82-893A-48FD8043A946}" dt="2021-07-21T15:22:10.194" v="3342" actId="478"/>
          <ac:spMkLst>
            <pc:docMk/>
            <pc:sldMk cId="1627615450" sldId="6300"/>
            <ac:spMk id="77" creationId="{227F9F68-4D70-4865-8138-968A44B881AF}"/>
          </ac:spMkLst>
        </pc:spChg>
        <pc:spChg chg="add mod">
          <ac:chgData name="Emmeline Hoang" userId="928760a5-c910-4448-96a6-0d04fd99efbc" providerId="ADAL" clId="{D72AA482-315B-4B82-893A-48FD8043A946}" dt="2021-07-21T15:10:28.152" v="3326" actId="20577"/>
          <ac:spMkLst>
            <pc:docMk/>
            <pc:sldMk cId="1627615450" sldId="6300"/>
            <ac:spMk id="78" creationId="{1142B3F4-B9DB-4987-B43C-4749CE692367}"/>
          </ac:spMkLst>
        </pc:spChg>
        <pc:spChg chg="add mod">
          <ac:chgData name="Emmeline Hoang" userId="928760a5-c910-4448-96a6-0d04fd99efbc" providerId="ADAL" clId="{D72AA482-315B-4B82-893A-48FD8043A946}" dt="2021-07-21T15:10:25.576" v="3324" actId="1076"/>
          <ac:spMkLst>
            <pc:docMk/>
            <pc:sldMk cId="1627615450" sldId="6300"/>
            <ac:spMk id="79" creationId="{50042591-21F0-483C-BD33-33EEAF30A9F3}"/>
          </ac:spMkLst>
        </pc:spChg>
      </pc:sldChg>
      <pc:sldChg chg="addSp delSp modSp mod modNotesTx">
        <pc:chgData name="Emmeline Hoang" userId="928760a5-c910-4448-96a6-0d04fd99efbc" providerId="ADAL" clId="{D72AA482-315B-4B82-893A-48FD8043A946}" dt="2021-07-21T20:57:23.364" v="13627"/>
        <pc:sldMkLst>
          <pc:docMk/>
          <pc:sldMk cId="2230348364" sldId="6301"/>
        </pc:sldMkLst>
        <pc:spChg chg="del">
          <ac:chgData name="Emmeline Hoang" userId="928760a5-c910-4448-96a6-0d04fd99efbc" providerId="ADAL" clId="{D72AA482-315B-4B82-893A-48FD8043A946}" dt="2021-07-21T15:22:00.154" v="3339" actId="478"/>
          <ac:spMkLst>
            <pc:docMk/>
            <pc:sldMk cId="2230348364" sldId="6301"/>
            <ac:spMk id="27" creationId="{EBA49E7E-9507-47B3-8A0E-5D6AE516F21C}"/>
          </ac:spMkLst>
        </pc:spChg>
        <pc:spChg chg="add mod">
          <ac:chgData name="Emmeline Hoang" userId="928760a5-c910-4448-96a6-0d04fd99efbc" providerId="ADAL" clId="{D72AA482-315B-4B82-893A-48FD8043A946}" dt="2021-07-21T14:52:10.664" v="3310" actId="20577"/>
          <ac:spMkLst>
            <pc:docMk/>
            <pc:sldMk cId="2230348364" sldId="6301"/>
            <ac:spMk id="70" creationId="{8FDFE9BB-8B15-4162-854F-7653733031ED}"/>
          </ac:spMkLst>
        </pc:spChg>
        <pc:spChg chg="add mod">
          <ac:chgData name="Emmeline Hoang" userId="928760a5-c910-4448-96a6-0d04fd99efbc" providerId="ADAL" clId="{D72AA482-315B-4B82-893A-48FD8043A946}" dt="2021-07-21T14:52:08.163" v="3308" actId="1076"/>
          <ac:spMkLst>
            <pc:docMk/>
            <pc:sldMk cId="2230348364" sldId="6301"/>
            <ac:spMk id="71" creationId="{30C6E915-063E-45F8-B974-0E0D735130A0}"/>
          </ac:spMkLst>
        </pc:spChg>
      </pc:sldChg>
      <pc:sldChg chg="delSp modSp mod modNotesTx">
        <pc:chgData name="Emmeline Hoang" userId="928760a5-c910-4448-96a6-0d04fd99efbc" providerId="ADAL" clId="{D72AA482-315B-4B82-893A-48FD8043A946}" dt="2021-07-21T20:58:39.530" v="13652"/>
        <pc:sldMkLst>
          <pc:docMk/>
          <pc:sldMk cId="1974256716" sldId="6302"/>
        </pc:sldMkLst>
        <pc:spChg chg="mod">
          <ac:chgData name="Emmeline Hoang" userId="928760a5-c910-4448-96a6-0d04fd99efbc" providerId="ADAL" clId="{D72AA482-315B-4B82-893A-48FD8043A946}" dt="2021-07-21T02:05:57.157" v="2993" actId="1076"/>
          <ac:spMkLst>
            <pc:docMk/>
            <pc:sldMk cId="1974256716" sldId="6302"/>
            <ac:spMk id="43" creationId="{10424674-6B01-4EB0-AD48-F6BEFF55FDE5}"/>
          </ac:spMkLst>
        </pc:spChg>
        <pc:spChg chg="mod">
          <ac:chgData name="Emmeline Hoang" userId="928760a5-c910-4448-96a6-0d04fd99efbc" providerId="ADAL" clId="{D72AA482-315B-4B82-893A-48FD8043A946}" dt="2021-07-21T02:06:05.480" v="2994" actId="1076"/>
          <ac:spMkLst>
            <pc:docMk/>
            <pc:sldMk cId="1974256716" sldId="6302"/>
            <ac:spMk id="44" creationId="{34A8E184-5F04-4527-8375-C3DDE7D9EC0D}"/>
          </ac:spMkLst>
        </pc:spChg>
        <pc:spChg chg="mod">
          <ac:chgData name="Emmeline Hoang" userId="928760a5-c910-4448-96a6-0d04fd99efbc" providerId="ADAL" clId="{D72AA482-315B-4B82-893A-48FD8043A946}" dt="2021-07-21T02:05:51.662" v="2992" actId="1076"/>
          <ac:spMkLst>
            <pc:docMk/>
            <pc:sldMk cId="1974256716" sldId="6302"/>
            <ac:spMk id="45" creationId="{69D2DE9F-80EA-4C44-9037-CA20568362B1}"/>
          </ac:spMkLst>
        </pc:spChg>
        <pc:spChg chg="del">
          <ac:chgData name="Emmeline Hoang" userId="928760a5-c910-4448-96a6-0d04fd99efbc" providerId="ADAL" clId="{D72AA482-315B-4B82-893A-48FD8043A946}" dt="2021-07-21T15:21:56.995" v="3338" actId="478"/>
          <ac:spMkLst>
            <pc:docMk/>
            <pc:sldMk cId="1974256716" sldId="6302"/>
            <ac:spMk id="89" creationId="{79BF6150-0833-4D55-B4BC-D9A077D0F221}"/>
          </ac:spMkLst>
        </pc:spChg>
        <pc:graphicFrameChg chg="mod">
          <ac:chgData name="Emmeline Hoang" userId="928760a5-c910-4448-96a6-0d04fd99efbc" providerId="ADAL" clId="{D72AA482-315B-4B82-893A-48FD8043A946}" dt="2021-07-21T02:05:44.831" v="2990" actId="1076"/>
          <ac:graphicFrameMkLst>
            <pc:docMk/>
            <pc:sldMk cId="1974256716" sldId="6302"/>
            <ac:graphicFrameMk id="42" creationId="{4B9CB778-3BF2-4AFC-9628-5A196C42A968}"/>
          </ac:graphicFrameMkLst>
        </pc:graphicFrameChg>
      </pc:sldChg>
      <pc:sldChg chg="delSp modSp mod modNotesTx">
        <pc:chgData name="Emmeline Hoang" userId="928760a5-c910-4448-96a6-0d04fd99efbc" providerId="ADAL" clId="{D72AA482-315B-4B82-893A-48FD8043A946}" dt="2021-07-21T20:57:24.882" v="13628"/>
        <pc:sldMkLst>
          <pc:docMk/>
          <pc:sldMk cId="888496758" sldId="6303"/>
        </pc:sldMkLst>
        <pc:spChg chg="del mod">
          <ac:chgData name="Emmeline Hoang" userId="928760a5-c910-4448-96a6-0d04fd99efbc" providerId="ADAL" clId="{D72AA482-315B-4B82-893A-48FD8043A946}" dt="2021-07-21T15:21:53.519" v="3337" actId="478"/>
          <ac:spMkLst>
            <pc:docMk/>
            <pc:sldMk cId="888496758" sldId="6303"/>
            <ac:spMk id="27" creationId="{47A7BF4C-6F1E-4DE3-BA2F-517A1FF1920B}"/>
          </ac:spMkLst>
        </pc:spChg>
      </pc:sldChg>
      <pc:sldChg chg="delSp modSp mod modNotesTx">
        <pc:chgData name="Emmeline Hoang" userId="928760a5-c910-4448-96a6-0d04fd99efbc" providerId="ADAL" clId="{D72AA482-315B-4B82-893A-48FD8043A946}" dt="2021-07-21T20:58:40.770" v="13653"/>
        <pc:sldMkLst>
          <pc:docMk/>
          <pc:sldMk cId="3020315413" sldId="6304"/>
        </pc:sldMkLst>
        <pc:spChg chg="mod">
          <ac:chgData name="Emmeline Hoang" userId="928760a5-c910-4448-96a6-0d04fd99efbc" providerId="ADAL" clId="{D72AA482-315B-4B82-893A-48FD8043A946}" dt="2021-07-21T02:07:25.363" v="3010" actId="1076"/>
          <ac:spMkLst>
            <pc:docMk/>
            <pc:sldMk cId="3020315413" sldId="6304"/>
            <ac:spMk id="43" creationId="{F7EA4EDF-6E6C-4B09-ACFB-0FBB5168C48A}"/>
          </ac:spMkLst>
        </pc:spChg>
        <pc:spChg chg="mod">
          <ac:chgData name="Emmeline Hoang" userId="928760a5-c910-4448-96a6-0d04fd99efbc" providerId="ADAL" clId="{D72AA482-315B-4B82-893A-48FD8043A946}" dt="2021-07-21T02:07:19.067" v="3009" actId="1076"/>
          <ac:spMkLst>
            <pc:docMk/>
            <pc:sldMk cId="3020315413" sldId="6304"/>
            <ac:spMk id="44" creationId="{52FFDE13-2C64-4300-A452-9211334EB976}"/>
          </ac:spMkLst>
        </pc:spChg>
        <pc:spChg chg="mod">
          <ac:chgData name="Emmeline Hoang" userId="928760a5-c910-4448-96a6-0d04fd99efbc" providerId="ADAL" clId="{D72AA482-315B-4B82-893A-48FD8043A946}" dt="2021-07-21T02:07:14.701" v="3008" actId="1076"/>
          <ac:spMkLst>
            <pc:docMk/>
            <pc:sldMk cId="3020315413" sldId="6304"/>
            <ac:spMk id="45" creationId="{94FA84DC-A065-46B2-81FF-750CCE4EA892}"/>
          </ac:spMkLst>
        </pc:spChg>
        <pc:spChg chg="del">
          <ac:chgData name="Emmeline Hoang" userId="928760a5-c910-4448-96a6-0d04fd99efbc" providerId="ADAL" clId="{D72AA482-315B-4B82-893A-48FD8043A946}" dt="2021-07-21T15:21:47.908" v="3335" actId="478"/>
          <ac:spMkLst>
            <pc:docMk/>
            <pc:sldMk cId="3020315413" sldId="6304"/>
            <ac:spMk id="70" creationId="{4F28502A-0C76-4231-8B41-77463C8EC70A}"/>
          </ac:spMkLst>
        </pc:spChg>
        <pc:spChg chg="mod">
          <ac:chgData name="Emmeline Hoang" userId="928760a5-c910-4448-96a6-0d04fd99efbc" providerId="ADAL" clId="{D72AA482-315B-4B82-893A-48FD8043A946}" dt="2021-07-21T02:06:47.938" v="3000" actId="1076"/>
          <ac:spMkLst>
            <pc:docMk/>
            <pc:sldMk cId="3020315413" sldId="6304"/>
            <ac:spMk id="79" creationId="{77C5A6A1-D5FF-48E2-ADE6-433EE3B5E4A1}"/>
          </ac:spMkLst>
        </pc:spChg>
        <pc:spChg chg="mod">
          <ac:chgData name="Emmeline Hoang" userId="928760a5-c910-4448-96a6-0d04fd99efbc" providerId="ADAL" clId="{D72AA482-315B-4B82-893A-48FD8043A946}" dt="2021-07-21T02:06:47.938" v="3000" actId="1076"/>
          <ac:spMkLst>
            <pc:docMk/>
            <pc:sldMk cId="3020315413" sldId="6304"/>
            <ac:spMk id="80" creationId="{752681AA-6103-4138-996F-3F8B53275B82}"/>
          </ac:spMkLst>
        </pc:spChg>
        <pc:spChg chg="mod">
          <ac:chgData name="Emmeline Hoang" userId="928760a5-c910-4448-96a6-0d04fd99efbc" providerId="ADAL" clId="{D72AA482-315B-4B82-893A-48FD8043A946}" dt="2021-07-21T02:06:53.337" v="3001" actId="1076"/>
          <ac:spMkLst>
            <pc:docMk/>
            <pc:sldMk cId="3020315413" sldId="6304"/>
            <ac:spMk id="81" creationId="{0D5E2616-77D9-4E2E-ABA5-FE96B24F99D7}"/>
          </ac:spMkLst>
        </pc:spChg>
        <pc:spChg chg="mod">
          <ac:chgData name="Emmeline Hoang" userId="928760a5-c910-4448-96a6-0d04fd99efbc" providerId="ADAL" clId="{D72AA482-315B-4B82-893A-48FD8043A946}" dt="2021-07-21T02:06:53.337" v="3001" actId="1076"/>
          <ac:spMkLst>
            <pc:docMk/>
            <pc:sldMk cId="3020315413" sldId="6304"/>
            <ac:spMk id="82" creationId="{EED8A7E5-A90B-4D01-A76D-EF92E6E71902}"/>
          </ac:spMkLst>
        </pc:spChg>
        <pc:graphicFrameChg chg="mod">
          <ac:chgData name="Emmeline Hoang" userId="928760a5-c910-4448-96a6-0d04fd99efbc" providerId="ADAL" clId="{D72AA482-315B-4B82-893A-48FD8043A946}" dt="2021-07-21T02:07:05.199" v="3007" actId="1076"/>
          <ac:graphicFrameMkLst>
            <pc:docMk/>
            <pc:sldMk cId="3020315413" sldId="6304"/>
            <ac:graphicFrameMk id="42" creationId="{91E6EB3F-8BF1-4282-9CDE-31DC10A58646}"/>
          </ac:graphicFrameMkLst>
        </pc:graphicFrameChg>
      </pc:sldChg>
      <pc:sldChg chg="delSp modSp mod modNotesTx">
        <pc:chgData name="Emmeline Hoang" userId="928760a5-c910-4448-96a6-0d04fd99efbc" providerId="ADAL" clId="{D72AA482-315B-4B82-893A-48FD8043A946}" dt="2021-07-21T20:58:27.395" v="13649"/>
        <pc:sldMkLst>
          <pc:docMk/>
          <pc:sldMk cId="121276261" sldId="6305"/>
        </pc:sldMkLst>
        <pc:spChg chg="mod">
          <ac:chgData name="Emmeline Hoang" userId="928760a5-c910-4448-96a6-0d04fd99efbc" providerId="ADAL" clId="{D72AA482-315B-4B82-893A-48FD8043A946}" dt="2021-07-20T15:54:20.879" v="2510" actId="1076"/>
          <ac:spMkLst>
            <pc:docMk/>
            <pc:sldMk cId="121276261" sldId="6305"/>
            <ac:spMk id="43" creationId="{F7EA4EDF-6E6C-4B09-ACFB-0FBB5168C48A}"/>
          </ac:spMkLst>
        </pc:spChg>
        <pc:spChg chg="mod">
          <ac:chgData name="Emmeline Hoang" userId="928760a5-c910-4448-96a6-0d04fd99efbc" providerId="ADAL" clId="{D72AA482-315B-4B82-893A-48FD8043A946}" dt="2021-07-20T15:54:02.839" v="2507" actId="1076"/>
          <ac:spMkLst>
            <pc:docMk/>
            <pc:sldMk cId="121276261" sldId="6305"/>
            <ac:spMk id="45" creationId="{94FA84DC-A065-46B2-81FF-750CCE4EA892}"/>
          </ac:spMkLst>
        </pc:spChg>
        <pc:spChg chg="del">
          <ac:chgData name="Emmeline Hoang" userId="928760a5-c910-4448-96a6-0d04fd99efbc" providerId="ADAL" clId="{D72AA482-315B-4B82-893A-48FD8043A946}" dt="2021-07-21T15:22:20.826" v="3345" actId="478"/>
          <ac:spMkLst>
            <pc:docMk/>
            <pc:sldMk cId="121276261" sldId="6305"/>
            <ac:spMk id="63" creationId="{BEDB8468-846C-417D-A088-2613547B5A2E}"/>
          </ac:spMkLst>
        </pc:spChg>
        <pc:graphicFrameChg chg="mod">
          <ac:chgData name="Emmeline Hoang" userId="928760a5-c910-4448-96a6-0d04fd99efbc" providerId="ADAL" clId="{D72AA482-315B-4B82-893A-48FD8043A946}" dt="2021-07-21T20:57:39.894" v="13632"/>
          <ac:graphicFrameMkLst>
            <pc:docMk/>
            <pc:sldMk cId="121276261" sldId="6305"/>
            <ac:graphicFrameMk id="30" creationId="{416026B7-E45C-4CC4-B631-91E656739961}"/>
          </ac:graphicFrameMkLst>
        </pc:graphicFrameChg>
        <pc:graphicFrameChg chg="mod">
          <ac:chgData name="Emmeline Hoang" userId="928760a5-c910-4448-96a6-0d04fd99efbc" providerId="ADAL" clId="{D72AA482-315B-4B82-893A-48FD8043A946}" dt="2021-07-20T15:53:54.612" v="2506" actId="1076"/>
          <ac:graphicFrameMkLst>
            <pc:docMk/>
            <pc:sldMk cId="121276261" sldId="6305"/>
            <ac:graphicFrameMk id="42" creationId="{91E6EB3F-8BF1-4282-9CDE-31DC10A58646}"/>
          </ac:graphicFrameMkLst>
        </pc:graphicFrameChg>
      </pc:sldChg>
      <pc:sldChg chg="addSp delSp modSp mod">
        <pc:chgData name="Emmeline Hoang" userId="928760a5-c910-4448-96a6-0d04fd99efbc" providerId="ADAL" clId="{D72AA482-315B-4B82-893A-48FD8043A946}" dt="2021-07-20T15:50:03.855" v="2474" actId="14100"/>
        <pc:sldMkLst>
          <pc:docMk/>
          <pc:sldMk cId="1820735940" sldId="6306"/>
        </pc:sldMkLst>
        <pc:spChg chg="add del mod">
          <ac:chgData name="Emmeline Hoang" userId="928760a5-c910-4448-96a6-0d04fd99efbc" providerId="ADAL" clId="{D72AA482-315B-4B82-893A-48FD8043A946}" dt="2021-07-20T15:37:47.574" v="2406" actId="478"/>
          <ac:spMkLst>
            <pc:docMk/>
            <pc:sldMk cId="1820735940" sldId="6306"/>
            <ac:spMk id="33" creationId="{2DB8241C-EF64-4D3F-8AD3-92D40693B610}"/>
          </ac:spMkLst>
        </pc:spChg>
        <pc:spChg chg="add mod">
          <ac:chgData name="Emmeline Hoang" userId="928760a5-c910-4448-96a6-0d04fd99efbc" providerId="ADAL" clId="{D72AA482-315B-4B82-893A-48FD8043A946}" dt="2021-07-20T15:50:03.855" v="2474" actId="14100"/>
          <ac:spMkLst>
            <pc:docMk/>
            <pc:sldMk cId="1820735940" sldId="6306"/>
            <ac:spMk id="34" creationId="{E136B4D5-806F-4F1A-9FF9-3C8739103B5A}"/>
          </ac:spMkLst>
        </pc:spChg>
      </pc:sldChg>
      <pc:sldChg chg="addSp delSp modSp add mod setBg addCm delCm modCm">
        <pc:chgData name="Emmeline Hoang" userId="928760a5-c910-4448-96a6-0d04fd99efbc" providerId="ADAL" clId="{D72AA482-315B-4B82-893A-48FD8043A946}" dt="2021-07-21T20:17:06.892" v="13336" actId="20577"/>
        <pc:sldMkLst>
          <pc:docMk/>
          <pc:sldMk cId="2468719148" sldId="6307"/>
        </pc:sldMkLst>
        <pc:spChg chg="mod">
          <ac:chgData name="Emmeline Hoang" userId="928760a5-c910-4448-96a6-0d04fd99efbc" providerId="ADAL" clId="{D72AA482-315B-4B82-893A-48FD8043A946}" dt="2021-07-21T20:17:06.892" v="13336" actId="20577"/>
          <ac:spMkLst>
            <pc:docMk/>
            <pc:sldMk cId="2468719148" sldId="6307"/>
            <ac:spMk id="28" creationId="{FC715FA3-C78B-4378-8942-4C6407A915A5}"/>
          </ac:spMkLst>
        </pc:spChg>
        <pc:spChg chg="del">
          <ac:chgData name="Emmeline Hoang" userId="928760a5-c910-4448-96a6-0d04fd99efbc" providerId="ADAL" clId="{D72AA482-315B-4B82-893A-48FD8043A946}" dt="2021-07-21T18:33:14.016" v="9170" actId="478"/>
          <ac:spMkLst>
            <pc:docMk/>
            <pc:sldMk cId="2468719148" sldId="6307"/>
            <ac:spMk id="34" creationId="{7CDDB1BB-2407-4DAA-B1BD-094FB244D3C3}"/>
          </ac:spMkLst>
        </pc:spChg>
        <pc:spChg chg="add del mod">
          <ac:chgData name="Emmeline Hoang" userId="928760a5-c910-4448-96a6-0d04fd99efbc" providerId="ADAL" clId="{D72AA482-315B-4B82-893A-48FD8043A946}" dt="2021-07-21T15:23:51.538" v="3352" actId="478"/>
          <ac:spMkLst>
            <pc:docMk/>
            <pc:sldMk cId="2468719148" sldId="6307"/>
            <ac:spMk id="39" creationId="{556C686B-F0A8-4331-9A4E-AB5F5283F0B2}"/>
          </ac:spMkLst>
        </pc:spChg>
        <pc:spChg chg="add del mod">
          <ac:chgData name="Emmeline Hoang" userId="928760a5-c910-4448-96a6-0d04fd99efbc" providerId="ADAL" clId="{D72AA482-315B-4B82-893A-48FD8043A946}" dt="2021-07-21T18:33:14.016" v="9170" actId="478"/>
          <ac:spMkLst>
            <pc:docMk/>
            <pc:sldMk cId="2468719148" sldId="6307"/>
            <ac:spMk id="41" creationId="{51E9B948-9219-45DF-8264-97253B7EC14A}"/>
          </ac:spMkLst>
        </pc:spChg>
        <pc:spChg chg="del">
          <ac:chgData name="Emmeline Hoang" userId="928760a5-c910-4448-96a6-0d04fd99efbc" providerId="ADAL" clId="{D72AA482-315B-4B82-893A-48FD8043A946}" dt="2021-07-20T19:31:08.214" v="2601" actId="478"/>
          <ac:spMkLst>
            <pc:docMk/>
            <pc:sldMk cId="2468719148" sldId="6307"/>
            <ac:spMk id="63" creationId="{08C8D6CD-B427-4D5E-B918-BCBB835845F1}"/>
          </ac:spMkLst>
        </pc:spChg>
        <pc:spChg chg="del">
          <ac:chgData name="Emmeline Hoang" userId="928760a5-c910-4448-96a6-0d04fd99efbc" providerId="ADAL" clId="{D72AA482-315B-4B82-893A-48FD8043A946}" dt="2021-07-20T19:31:08.214" v="2601" actId="478"/>
          <ac:spMkLst>
            <pc:docMk/>
            <pc:sldMk cId="2468719148" sldId="6307"/>
            <ac:spMk id="64" creationId="{666D4091-5652-4D49-9BF5-A2E44C607A99}"/>
          </ac:spMkLst>
        </pc:spChg>
        <pc:spChg chg="mod">
          <ac:chgData name="Emmeline Hoang" userId="928760a5-c910-4448-96a6-0d04fd99efbc" providerId="ADAL" clId="{D72AA482-315B-4B82-893A-48FD8043A946}" dt="2021-07-21T15:26:51.198" v="3527" actId="113"/>
          <ac:spMkLst>
            <pc:docMk/>
            <pc:sldMk cId="2468719148" sldId="6307"/>
            <ac:spMk id="65" creationId="{01C64B2A-3CE8-4EAF-A8D2-FB6544BB2137}"/>
          </ac:spMkLst>
        </pc:spChg>
        <pc:spChg chg="mod">
          <ac:chgData name="Emmeline Hoang" userId="928760a5-c910-4448-96a6-0d04fd99efbc" providerId="ADAL" clId="{D72AA482-315B-4B82-893A-48FD8043A946}" dt="2021-07-21T15:26:52.683" v="3528" actId="113"/>
          <ac:spMkLst>
            <pc:docMk/>
            <pc:sldMk cId="2468719148" sldId="6307"/>
            <ac:spMk id="69" creationId="{5B7AA2CC-86CD-478A-B100-0A1B287FCA1C}"/>
          </ac:spMkLst>
        </pc:spChg>
        <pc:spChg chg="mod">
          <ac:chgData name="Emmeline Hoang" userId="928760a5-c910-4448-96a6-0d04fd99efbc" providerId="ADAL" clId="{D72AA482-315B-4B82-893A-48FD8043A946}" dt="2021-07-21T15:26:47.920" v="3524" actId="113"/>
          <ac:spMkLst>
            <pc:docMk/>
            <pc:sldMk cId="2468719148" sldId="6307"/>
            <ac:spMk id="70" creationId="{5A00D6F2-4FDE-44DE-8826-46B79AD2B9D4}"/>
          </ac:spMkLst>
        </pc:spChg>
        <pc:spChg chg="mod">
          <ac:chgData name="Emmeline Hoang" userId="928760a5-c910-4448-96a6-0d04fd99efbc" providerId="ADAL" clId="{D72AA482-315B-4B82-893A-48FD8043A946}" dt="2021-07-21T15:26:46.295" v="3523" actId="113"/>
          <ac:spMkLst>
            <pc:docMk/>
            <pc:sldMk cId="2468719148" sldId="6307"/>
            <ac:spMk id="71" creationId="{453BA526-DDFD-435E-B9E7-63D5BEED55E6}"/>
          </ac:spMkLst>
        </pc:spChg>
        <pc:spChg chg="del">
          <ac:chgData name="Emmeline Hoang" userId="928760a5-c910-4448-96a6-0d04fd99efbc" providerId="ADAL" clId="{D72AA482-315B-4B82-893A-48FD8043A946}" dt="2021-07-20T19:31:31.503" v="2609" actId="478"/>
          <ac:spMkLst>
            <pc:docMk/>
            <pc:sldMk cId="2468719148" sldId="6307"/>
            <ac:spMk id="72" creationId="{7AD30DF7-81C8-461F-84A3-2800737351CD}"/>
          </ac:spMkLst>
        </pc:spChg>
        <pc:spChg chg="mod">
          <ac:chgData name="Emmeline Hoang" userId="928760a5-c910-4448-96a6-0d04fd99efbc" providerId="ADAL" clId="{D72AA482-315B-4B82-893A-48FD8043A946}" dt="2021-07-20T19:31:35.459" v="2610" actId="1076"/>
          <ac:spMkLst>
            <pc:docMk/>
            <pc:sldMk cId="2468719148" sldId="6307"/>
            <ac:spMk id="73" creationId="{2E7B94D1-76AC-4C01-A25D-183B9A6E6E29}"/>
          </ac:spMkLst>
        </pc:spChg>
        <pc:spChg chg="del">
          <ac:chgData name="Emmeline Hoang" userId="928760a5-c910-4448-96a6-0d04fd99efbc" providerId="ADAL" clId="{D72AA482-315B-4B82-893A-48FD8043A946}" dt="2021-07-20T19:31:56.438" v="2615" actId="478"/>
          <ac:spMkLst>
            <pc:docMk/>
            <pc:sldMk cId="2468719148" sldId="6307"/>
            <ac:spMk id="74" creationId="{05768CA8-63CE-4B87-8F42-10886B61D596}"/>
          </ac:spMkLst>
        </pc:spChg>
        <pc:spChg chg="del">
          <ac:chgData name="Emmeline Hoang" userId="928760a5-c910-4448-96a6-0d04fd99efbc" providerId="ADAL" clId="{D72AA482-315B-4B82-893A-48FD8043A946}" dt="2021-07-20T19:32:02.614" v="2617" actId="478"/>
          <ac:spMkLst>
            <pc:docMk/>
            <pc:sldMk cId="2468719148" sldId="6307"/>
            <ac:spMk id="75" creationId="{179389BD-899D-4713-A88C-8D4180C9A998}"/>
          </ac:spMkLst>
        </pc:spChg>
        <pc:spChg chg="del">
          <ac:chgData name="Emmeline Hoang" userId="928760a5-c910-4448-96a6-0d04fd99efbc" providerId="ADAL" clId="{D72AA482-315B-4B82-893A-48FD8043A946}" dt="2021-07-20T19:32:01.294" v="2616" actId="478"/>
          <ac:spMkLst>
            <pc:docMk/>
            <pc:sldMk cId="2468719148" sldId="6307"/>
            <ac:spMk id="76" creationId="{E3CD429A-298A-4E5F-A2F6-5B36F312C9CE}"/>
          </ac:spMkLst>
        </pc:spChg>
        <pc:spChg chg="mod">
          <ac:chgData name="Emmeline Hoang" userId="928760a5-c910-4448-96a6-0d04fd99efbc" providerId="ADAL" clId="{D72AA482-315B-4B82-893A-48FD8043A946}" dt="2021-07-21T15:26:27.206" v="3515" actId="113"/>
          <ac:spMkLst>
            <pc:docMk/>
            <pc:sldMk cId="2468719148" sldId="6307"/>
            <ac:spMk id="77" creationId="{3101004C-6BB8-4B6F-BE7B-10A7D3238D60}"/>
          </ac:spMkLst>
        </pc:spChg>
        <pc:spChg chg="del">
          <ac:chgData name="Emmeline Hoang" userId="928760a5-c910-4448-96a6-0d04fd99efbc" providerId="ADAL" clId="{D72AA482-315B-4B82-893A-48FD8043A946}" dt="2021-07-20T19:31:56.438" v="2615" actId="478"/>
          <ac:spMkLst>
            <pc:docMk/>
            <pc:sldMk cId="2468719148" sldId="6307"/>
            <ac:spMk id="78" creationId="{9A7DE326-2EA0-45A7-B3CC-212FF1E8C262}"/>
          </ac:spMkLst>
        </pc:spChg>
        <pc:spChg chg="mod">
          <ac:chgData name="Emmeline Hoang" userId="928760a5-c910-4448-96a6-0d04fd99efbc" providerId="ADAL" clId="{D72AA482-315B-4B82-893A-48FD8043A946}" dt="2021-07-21T15:26:35.791" v="3519" actId="113"/>
          <ac:spMkLst>
            <pc:docMk/>
            <pc:sldMk cId="2468719148" sldId="6307"/>
            <ac:spMk id="79" creationId="{6461F28B-0BAA-4B09-A842-7FB52F775D95}"/>
          </ac:spMkLst>
        </pc:spChg>
        <pc:spChg chg="mod">
          <ac:chgData name="Emmeline Hoang" userId="928760a5-c910-4448-96a6-0d04fd99efbc" providerId="ADAL" clId="{D72AA482-315B-4B82-893A-48FD8043A946}" dt="2021-07-21T15:26:41.338" v="3521" actId="113"/>
          <ac:spMkLst>
            <pc:docMk/>
            <pc:sldMk cId="2468719148" sldId="6307"/>
            <ac:spMk id="80" creationId="{FA2F0AC5-EA30-423F-AE23-192B2E7F3C10}"/>
          </ac:spMkLst>
        </pc:spChg>
        <pc:spChg chg="del">
          <ac:chgData name="Emmeline Hoang" userId="928760a5-c910-4448-96a6-0d04fd99efbc" providerId="ADAL" clId="{D72AA482-315B-4B82-893A-48FD8043A946}" dt="2021-07-20T19:32:14.358" v="2619" actId="478"/>
          <ac:spMkLst>
            <pc:docMk/>
            <pc:sldMk cId="2468719148" sldId="6307"/>
            <ac:spMk id="81" creationId="{D0825ED8-B598-410A-A91E-418E2C5A8A23}"/>
          </ac:spMkLst>
        </pc:spChg>
        <pc:spChg chg="del">
          <ac:chgData name="Emmeline Hoang" userId="928760a5-c910-4448-96a6-0d04fd99efbc" providerId="ADAL" clId="{D72AA482-315B-4B82-893A-48FD8043A946}" dt="2021-07-20T19:32:14.358" v="2619" actId="478"/>
          <ac:spMkLst>
            <pc:docMk/>
            <pc:sldMk cId="2468719148" sldId="6307"/>
            <ac:spMk id="82" creationId="{35F8CD67-A610-42ED-8C37-8A5C36691CF4}"/>
          </ac:spMkLst>
        </pc:spChg>
        <pc:spChg chg="del">
          <ac:chgData name="Emmeline Hoang" userId="928760a5-c910-4448-96a6-0d04fd99efbc" providerId="ADAL" clId="{D72AA482-315B-4B82-893A-48FD8043A946}" dt="2021-07-20T19:32:14.358" v="2619" actId="478"/>
          <ac:spMkLst>
            <pc:docMk/>
            <pc:sldMk cId="2468719148" sldId="6307"/>
            <ac:spMk id="83" creationId="{3632938E-4036-48E8-807A-CC36CBD166BD}"/>
          </ac:spMkLst>
        </pc:spChg>
        <pc:graphicFrameChg chg="add del mod modGraphic">
          <ac:chgData name="Emmeline Hoang" userId="928760a5-c910-4448-96a6-0d04fd99efbc" providerId="ADAL" clId="{D72AA482-315B-4B82-893A-48FD8043A946}" dt="2021-07-20T19:32:21.811" v="2621" actId="21"/>
          <ac:graphicFrameMkLst>
            <pc:docMk/>
            <pc:sldMk cId="2468719148" sldId="6307"/>
            <ac:graphicFrameMk id="40" creationId="{33A3FA17-B89C-4369-94BF-CD0AF7A88D33}"/>
          </ac:graphicFrameMkLst>
        </pc:graphicFrameChg>
        <pc:graphicFrameChg chg="mod modGraphic">
          <ac:chgData name="Emmeline Hoang" userId="928760a5-c910-4448-96a6-0d04fd99efbc" providerId="ADAL" clId="{D72AA482-315B-4B82-893A-48FD8043A946}" dt="2021-07-21T15:28:45.034" v="3546" actId="572"/>
          <ac:graphicFrameMkLst>
            <pc:docMk/>
            <pc:sldMk cId="2468719148" sldId="6307"/>
            <ac:graphicFrameMk id="51" creationId="{3C7DD6D5-FB85-4849-98A9-6A1B19A68F0C}"/>
          </ac:graphicFrameMkLst>
        </pc:graphicFrameChg>
        <pc:graphicFrameChg chg="mod">
          <ac:chgData name="Emmeline Hoang" userId="928760a5-c910-4448-96a6-0d04fd99efbc" providerId="ADAL" clId="{D72AA482-315B-4B82-893A-48FD8043A946}" dt="2021-07-21T15:26:28.881" v="3516" actId="113"/>
          <ac:graphicFrameMkLst>
            <pc:docMk/>
            <pc:sldMk cId="2468719148" sldId="6307"/>
            <ac:graphicFrameMk id="52" creationId="{3279F005-8FF1-462A-B13B-DAF720358AF5}"/>
          </ac:graphicFrameMkLst>
        </pc:graphicFrameChg>
        <pc:graphicFrameChg chg="mod">
          <ac:chgData name="Emmeline Hoang" userId="928760a5-c910-4448-96a6-0d04fd99efbc" providerId="ADAL" clId="{D72AA482-315B-4B82-893A-48FD8043A946}" dt="2021-07-21T15:27:03.277" v="3532" actId="113"/>
          <ac:graphicFrameMkLst>
            <pc:docMk/>
            <pc:sldMk cId="2468719148" sldId="6307"/>
            <ac:graphicFrameMk id="55" creationId="{A95E3DEB-63BE-4147-8A59-AEE96B3C261E}"/>
          </ac:graphicFrameMkLst>
        </pc:graphicFrameChg>
        <pc:graphicFrameChg chg="mod">
          <ac:chgData name="Emmeline Hoang" userId="928760a5-c910-4448-96a6-0d04fd99efbc" providerId="ADAL" clId="{D72AA482-315B-4B82-893A-48FD8043A946}" dt="2021-07-21T15:26:56.688" v="3530" actId="113"/>
          <ac:graphicFrameMkLst>
            <pc:docMk/>
            <pc:sldMk cId="2468719148" sldId="6307"/>
            <ac:graphicFrameMk id="58" creationId="{C4035FEB-4F83-4628-A3DA-7E622A8D0BB9}"/>
          </ac:graphicFrameMkLst>
        </pc:graphicFrameChg>
        <pc:graphicFrameChg chg="mod">
          <ac:chgData name="Emmeline Hoang" userId="928760a5-c910-4448-96a6-0d04fd99efbc" providerId="ADAL" clId="{D72AA482-315B-4B82-893A-48FD8043A946}" dt="2021-07-21T15:26:37.253" v="3520" actId="113"/>
          <ac:graphicFrameMkLst>
            <pc:docMk/>
            <pc:sldMk cId="2468719148" sldId="6307"/>
            <ac:graphicFrameMk id="59" creationId="{9CBDF1A8-8B37-41A8-BFD8-746662CDF771}"/>
          </ac:graphicFrameMkLst>
        </pc:graphicFrameChg>
        <pc:graphicFrameChg chg="mod">
          <ac:chgData name="Emmeline Hoang" userId="928760a5-c910-4448-96a6-0d04fd99efbc" providerId="ADAL" clId="{D72AA482-315B-4B82-893A-48FD8043A946}" dt="2021-07-21T15:26:43.094" v="3522" actId="113"/>
          <ac:graphicFrameMkLst>
            <pc:docMk/>
            <pc:sldMk cId="2468719148" sldId="6307"/>
            <ac:graphicFrameMk id="60" creationId="{3F5895D7-3B3F-4C0A-8C0D-2AD363B7D965}"/>
          </ac:graphicFrameMkLst>
        </pc:graphicFrameChg>
      </pc:sldChg>
      <pc:sldChg chg="modNotesTx">
        <pc:chgData name="Emmeline Hoang" userId="928760a5-c910-4448-96a6-0d04fd99efbc" providerId="ADAL" clId="{D72AA482-315B-4B82-893A-48FD8043A946}" dt="2021-07-21T20:57:12.874" v="13624" actId="20577"/>
        <pc:sldMkLst>
          <pc:docMk/>
          <pc:sldMk cId="3029201769" sldId="6308"/>
        </pc:sldMkLst>
      </pc:sldChg>
      <pc:sldChg chg="addSp delSp modSp mod modNotesTx">
        <pc:chgData name="Emmeline Hoang" userId="928760a5-c910-4448-96a6-0d04fd99efbc" providerId="ADAL" clId="{D72AA482-315B-4B82-893A-48FD8043A946}" dt="2021-07-21T20:59:17.755" v="13660" actId="6549"/>
        <pc:sldMkLst>
          <pc:docMk/>
          <pc:sldMk cId="1752045898" sldId="6309"/>
        </pc:sldMkLst>
        <pc:spChg chg="mod">
          <ac:chgData name="Emmeline Hoang" userId="928760a5-c910-4448-96a6-0d04fd99efbc" providerId="ADAL" clId="{D72AA482-315B-4B82-893A-48FD8043A946}" dt="2021-07-21T15:21:21.270" v="3334" actId="1076"/>
          <ac:spMkLst>
            <pc:docMk/>
            <pc:sldMk cId="1752045898" sldId="6309"/>
            <ac:spMk id="16" creationId="{01AADA30-78D9-45C1-94F3-01A387702E70}"/>
          </ac:spMkLst>
        </pc:spChg>
        <pc:spChg chg="mod">
          <ac:chgData name="Emmeline Hoang" userId="928760a5-c910-4448-96a6-0d04fd99efbc" providerId="ADAL" clId="{D72AA482-315B-4B82-893A-48FD8043A946}" dt="2021-07-21T15:21:21.270" v="3334" actId="1076"/>
          <ac:spMkLst>
            <pc:docMk/>
            <pc:sldMk cId="1752045898" sldId="6309"/>
            <ac:spMk id="17" creationId="{B3F561CC-83C3-44B5-8438-73DECD13632F}"/>
          </ac:spMkLst>
        </pc:spChg>
        <pc:spChg chg="mod">
          <ac:chgData name="Emmeline Hoang" userId="928760a5-c910-4448-96a6-0d04fd99efbc" providerId="ADAL" clId="{D72AA482-315B-4B82-893A-48FD8043A946}" dt="2021-07-21T15:20:36.061" v="3331" actId="1076"/>
          <ac:spMkLst>
            <pc:docMk/>
            <pc:sldMk cId="1752045898" sldId="6309"/>
            <ac:spMk id="18" creationId="{2E9F4469-81FC-4F18-83AF-86C68AA753D7}"/>
          </ac:spMkLst>
        </pc:spChg>
        <pc:spChg chg="mod">
          <ac:chgData name="Emmeline Hoang" userId="928760a5-c910-4448-96a6-0d04fd99efbc" providerId="ADAL" clId="{D72AA482-315B-4B82-893A-48FD8043A946}" dt="2021-07-21T15:20:40.663" v="3332" actId="208"/>
          <ac:spMkLst>
            <pc:docMk/>
            <pc:sldMk cId="1752045898" sldId="6309"/>
            <ac:spMk id="19" creationId="{B29B2B2E-84F4-4E49-A6CA-6A29E86D94E4}"/>
          </ac:spMkLst>
        </pc:spChg>
        <pc:spChg chg="mod">
          <ac:chgData name="Emmeline Hoang" userId="928760a5-c910-4448-96a6-0d04fd99efbc" providerId="ADAL" clId="{D72AA482-315B-4B82-893A-48FD8043A946}" dt="2021-07-21T15:21:09.606" v="3333" actId="1076"/>
          <ac:spMkLst>
            <pc:docMk/>
            <pc:sldMk cId="1752045898" sldId="6309"/>
            <ac:spMk id="20" creationId="{3C14B43E-C92F-407F-AC57-2B13CF2A00E6}"/>
          </ac:spMkLst>
        </pc:spChg>
        <pc:spChg chg="mod">
          <ac:chgData name="Emmeline Hoang" userId="928760a5-c910-4448-96a6-0d04fd99efbc" providerId="ADAL" clId="{D72AA482-315B-4B82-893A-48FD8043A946}" dt="2021-07-21T15:21:09.606" v="3333" actId="1076"/>
          <ac:spMkLst>
            <pc:docMk/>
            <pc:sldMk cId="1752045898" sldId="6309"/>
            <ac:spMk id="21" creationId="{051F7FAC-104D-4222-8E78-DB1235545E69}"/>
          </ac:spMkLst>
        </pc:spChg>
        <pc:spChg chg="add del mod">
          <ac:chgData name="Emmeline Hoang" userId="928760a5-c910-4448-96a6-0d04fd99efbc" providerId="ADAL" clId="{D72AA482-315B-4B82-893A-48FD8043A946}" dt="2021-07-21T01:51:48.211" v="2934" actId="478"/>
          <ac:spMkLst>
            <pc:docMk/>
            <pc:sldMk cId="1752045898" sldId="6309"/>
            <ac:spMk id="22" creationId="{A50CE933-5366-4D7D-A3D7-FA48371668AF}"/>
          </ac:spMkLst>
        </pc:spChg>
        <pc:spChg chg="mod">
          <ac:chgData name="Emmeline Hoang" userId="928760a5-c910-4448-96a6-0d04fd99efbc" providerId="ADAL" clId="{D72AA482-315B-4B82-893A-48FD8043A946}" dt="2021-07-21T15:13:37.224" v="3330" actId="14100"/>
          <ac:spMkLst>
            <pc:docMk/>
            <pc:sldMk cId="1752045898" sldId="6309"/>
            <ac:spMk id="31" creationId="{45A5BC01-CD32-4E2C-95C2-5794B49B93AA}"/>
          </ac:spMkLst>
        </pc:spChg>
        <pc:spChg chg="mod">
          <ac:chgData name="Emmeline Hoang" userId="928760a5-c910-4448-96a6-0d04fd99efbc" providerId="ADAL" clId="{D72AA482-315B-4B82-893A-48FD8043A946}" dt="2021-07-21T02:02:13.242" v="2944" actId="20577"/>
          <ac:spMkLst>
            <pc:docMk/>
            <pc:sldMk cId="1752045898" sldId="6309"/>
            <ac:spMk id="121" creationId="{D53D85E9-EFC7-4B4F-855D-01C098C6C46D}"/>
          </ac:spMkLst>
        </pc:spChg>
        <pc:spChg chg="mod">
          <ac:chgData name="Emmeline Hoang" userId="928760a5-c910-4448-96a6-0d04fd99efbc" providerId="ADAL" clId="{D72AA482-315B-4B82-893A-48FD8043A946}" dt="2021-07-21T02:02:18.042" v="2947" actId="20577"/>
          <ac:spMkLst>
            <pc:docMk/>
            <pc:sldMk cId="1752045898" sldId="6309"/>
            <ac:spMk id="122" creationId="{E380335C-8B33-4FF1-8DDE-8B38F3059430}"/>
          </ac:spMkLst>
        </pc:spChg>
        <pc:spChg chg="del">
          <ac:chgData name="Emmeline Hoang" userId="928760a5-c910-4448-96a6-0d04fd99efbc" providerId="ADAL" clId="{D72AA482-315B-4B82-893A-48FD8043A946}" dt="2021-07-21T01:51:48.211" v="2934" actId="478"/>
          <ac:spMkLst>
            <pc:docMk/>
            <pc:sldMk cId="1752045898" sldId="6309"/>
            <ac:spMk id="126" creationId="{3EC13C5A-5FF0-4EAD-A2D9-A587EDE1C623}"/>
          </ac:spMkLst>
        </pc:spChg>
        <pc:spChg chg="add del mod">
          <ac:chgData name="Emmeline Hoang" userId="928760a5-c910-4448-96a6-0d04fd99efbc" providerId="ADAL" clId="{D72AA482-315B-4B82-893A-48FD8043A946}" dt="2021-07-21T15:22:25.196" v="3346" actId="478"/>
          <ac:spMkLst>
            <pc:docMk/>
            <pc:sldMk cId="1752045898" sldId="6309"/>
            <ac:spMk id="127" creationId="{51BA1611-E02B-4439-BD7E-AED2C058D329}"/>
          </ac:spMkLst>
        </pc:spChg>
        <pc:graphicFrameChg chg="mod modGraphic">
          <ac:chgData name="Emmeline Hoang" userId="928760a5-c910-4448-96a6-0d04fd99efbc" providerId="ADAL" clId="{D72AA482-315B-4B82-893A-48FD8043A946}" dt="2021-07-20T15:51:46.685" v="2492"/>
          <ac:graphicFrameMkLst>
            <pc:docMk/>
            <pc:sldMk cId="1752045898" sldId="6309"/>
            <ac:graphicFrameMk id="9" creationId="{2A8B4A9B-DFEA-44B3-8ECC-BBC5C34A3A74}"/>
          </ac:graphicFrameMkLst>
        </pc:graphicFrameChg>
      </pc:sldChg>
      <pc:sldChg chg="modSp add mod setBg addCm delCm modCm">
        <pc:chgData name="Emmeline Hoang" userId="928760a5-c910-4448-96a6-0d04fd99efbc" providerId="ADAL" clId="{D72AA482-315B-4B82-893A-48FD8043A946}" dt="2021-07-21T01:52:50.578" v="2942" actId="1592"/>
        <pc:sldMkLst>
          <pc:docMk/>
          <pc:sldMk cId="1401015182" sldId="6310"/>
        </pc:sldMkLst>
        <pc:spChg chg="mod">
          <ac:chgData name="Emmeline Hoang" userId="928760a5-c910-4448-96a6-0d04fd99efbc" providerId="ADAL" clId="{D72AA482-315B-4B82-893A-48FD8043A946}" dt="2021-07-13T21:39:21.835" v="1646" actId="20577"/>
          <ac:spMkLst>
            <pc:docMk/>
            <pc:sldMk cId="1401015182" sldId="6310"/>
            <ac:spMk id="25" creationId="{00000000-0000-0000-0000-000000000000}"/>
          </ac:spMkLst>
        </pc:spChg>
        <pc:spChg chg="mod">
          <ac:chgData name="Emmeline Hoang" userId="928760a5-c910-4448-96a6-0d04fd99efbc" providerId="ADAL" clId="{D72AA482-315B-4B82-893A-48FD8043A946}" dt="2021-07-13T21:42:31.443" v="1681" actId="555"/>
          <ac:spMkLst>
            <pc:docMk/>
            <pc:sldMk cId="1401015182" sldId="6310"/>
            <ac:spMk id="75" creationId="{7F8DB500-10FD-4812-8324-EECC7F59D4B1}"/>
          </ac:spMkLst>
        </pc:spChg>
        <pc:spChg chg="mod">
          <ac:chgData name="Emmeline Hoang" userId="928760a5-c910-4448-96a6-0d04fd99efbc" providerId="ADAL" clId="{D72AA482-315B-4B82-893A-48FD8043A946}" dt="2021-07-13T21:42:31.443" v="1681" actId="555"/>
          <ac:spMkLst>
            <pc:docMk/>
            <pc:sldMk cId="1401015182" sldId="6310"/>
            <ac:spMk id="78" creationId="{B8A8D0DC-B234-47D8-A90E-0E7D94635E74}"/>
          </ac:spMkLst>
        </pc:spChg>
        <pc:spChg chg="mod">
          <ac:chgData name="Emmeline Hoang" userId="928760a5-c910-4448-96a6-0d04fd99efbc" providerId="ADAL" clId="{D72AA482-315B-4B82-893A-48FD8043A946}" dt="2021-07-13T21:43:48.901" v="1712" actId="554"/>
          <ac:spMkLst>
            <pc:docMk/>
            <pc:sldMk cId="1401015182" sldId="6310"/>
            <ac:spMk id="81" creationId="{68177B73-74D9-40F9-BC96-DDD763C56250}"/>
          </ac:spMkLst>
        </pc:spChg>
        <pc:spChg chg="mod">
          <ac:chgData name="Emmeline Hoang" userId="928760a5-c910-4448-96a6-0d04fd99efbc" providerId="ADAL" clId="{D72AA482-315B-4B82-893A-48FD8043A946}" dt="2021-07-13T21:42:31.443" v="1681" actId="555"/>
          <ac:spMkLst>
            <pc:docMk/>
            <pc:sldMk cId="1401015182" sldId="6310"/>
            <ac:spMk id="83" creationId="{3535C5F5-3576-4B26-AA01-B3CF1A3C9D04}"/>
          </ac:spMkLst>
        </pc:spChg>
        <pc:spChg chg="mod">
          <ac:chgData name="Emmeline Hoang" userId="928760a5-c910-4448-96a6-0d04fd99efbc" providerId="ADAL" clId="{D72AA482-315B-4B82-893A-48FD8043A946}" dt="2021-07-13T21:42:51.069" v="1684" actId="554"/>
          <ac:spMkLst>
            <pc:docMk/>
            <pc:sldMk cId="1401015182" sldId="6310"/>
            <ac:spMk id="88" creationId="{7B8E1EB4-AFFE-4537-A457-1B1A43D200E4}"/>
          </ac:spMkLst>
        </pc:spChg>
        <pc:spChg chg="mod">
          <ac:chgData name="Emmeline Hoang" userId="928760a5-c910-4448-96a6-0d04fd99efbc" providerId="ADAL" clId="{D72AA482-315B-4B82-893A-48FD8043A946}" dt="2021-07-13T21:42:51.069" v="1684" actId="554"/>
          <ac:spMkLst>
            <pc:docMk/>
            <pc:sldMk cId="1401015182" sldId="6310"/>
            <ac:spMk id="90" creationId="{E4B1B128-08D1-42FC-B236-1C1593042685}"/>
          </ac:spMkLst>
        </pc:spChg>
        <pc:spChg chg="mod">
          <ac:chgData name="Emmeline Hoang" userId="928760a5-c910-4448-96a6-0d04fd99efbc" providerId="ADAL" clId="{D72AA482-315B-4B82-893A-48FD8043A946}" dt="2021-07-13T21:43:50.914" v="1713" actId="554"/>
          <ac:spMkLst>
            <pc:docMk/>
            <pc:sldMk cId="1401015182" sldId="6310"/>
            <ac:spMk id="92" creationId="{E6A6A47C-2066-4DED-83E3-DF94FB9C4070}"/>
          </ac:spMkLst>
        </pc:spChg>
        <pc:spChg chg="mod">
          <ac:chgData name="Emmeline Hoang" userId="928760a5-c910-4448-96a6-0d04fd99efbc" providerId="ADAL" clId="{D72AA482-315B-4B82-893A-48FD8043A946}" dt="2021-07-13T21:43:43.838" v="1711" actId="554"/>
          <ac:spMkLst>
            <pc:docMk/>
            <pc:sldMk cId="1401015182" sldId="6310"/>
            <ac:spMk id="98" creationId="{CECE21A5-3382-4766-822F-81BFF2677130}"/>
          </ac:spMkLst>
        </pc:spChg>
        <pc:spChg chg="mod">
          <ac:chgData name="Emmeline Hoang" userId="928760a5-c910-4448-96a6-0d04fd99efbc" providerId="ADAL" clId="{D72AA482-315B-4B82-893A-48FD8043A946}" dt="2021-07-13T21:43:43.838" v="1711" actId="554"/>
          <ac:spMkLst>
            <pc:docMk/>
            <pc:sldMk cId="1401015182" sldId="6310"/>
            <ac:spMk id="100" creationId="{B9C1EBCE-F5E7-4D71-9D54-16664B5F50CB}"/>
          </ac:spMkLst>
        </pc:spChg>
        <pc:spChg chg="mod">
          <ac:chgData name="Emmeline Hoang" userId="928760a5-c910-4448-96a6-0d04fd99efbc" providerId="ADAL" clId="{D72AA482-315B-4B82-893A-48FD8043A946}" dt="2021-07-13T21:44:00.397" v="1718" actId="554"/>
          <ac:spMkLst>
            <pc:docMk/>
            <pc:sldMk cId="1401015182" sldId="6310"/>
            <ac:spMk id="102" creationId="{0C949A5D-F2E6-4321-A3E0-57DF3F99519D}"/>
          </ac:spMkLst>
        </pc:spChg>
        <pc:spChg chg="mod">
          <ac:chgData name="Emmeline Hoang" userId="928760a5-c910-4448-96a6-0d04fd99efbc" providerId="ADAL" clId="{D72AA482-315B-4B82-893A-48FD8043A946}" dt="2021-07-13T21:42:51.069" v="1684" actId="554"/>
          <ac:spMkLst>
            <pc:docMk/>
            <pc:sldMk cId="1401015182" sldId="6310"/>
            <ac:spMk id="107" creationId="{096674D2-4AEE-4A11-9564-B09BBD8DDF2B}"/>
          </ac:spMkLst>
        </pc:spChg>
        <pc:spChg chg="mod">
          <ac:chgData name="Emmeline Hoang" userId="928760a5-c910-4448-96a6-0d04fd99efbc" providerId="ADAL" clId="{D72AA482-315B-4B82-893A-48FD8043A946}" dt="2021-07-13T21:43:43.838" v="1711" actId="554"/>
          <ac:spMkLst>
            <pc:docMk/>
            <pc:sldMk cId="1401015182" sldId="6310"/>
            <ac:spMk id="109" creationId="{BB4B72A4-CCA7-40F0-9A1F-A292B3259932}"/>
          </ac:spMkLst>
        </pc:spChg>
        <pc:spChg chg="mod">
          <ac:chgData name="Emmeline Hoang" userId="928760a5-c910-4448-96a6-0d04fd99efbc" providerId="ADAL" clId="{D72AA482-315B-4B82-893A-48FD8043A946}" dt="2021-07-13T21:42:31.443" v="1681" actId="555"/>
          <ac:spMkLst>
            <pc:docMk/>
            <pc:sldMk cId="1401015182" sldId="6310"/>
            <ac:spMk id="111" creationId="{331CC612-6B90-4BCE-B6BB-EB54636EF896}"/>
          </ac:spMkLst>
        </pc:spChg>
        <pc:spChg chg="mod">
          <ac:chgData name="Emmeline Hoang" userId="928760a5-c910-4448-96a6-0d04fd99efbc" providerId="ADAL" clId="{D72AA482-315B-4B82-893A-48FD8043A946}" dt="2021-07-13T21:42:51.069" v="1684" actId="554"/>
          <ac:spMkLst>
            <pc:docMk/>
            <pc:sldMk cId="1401015182" sldId="6310"/>
            <ac:spMk id="112" creationId="{1D8741C8-1E72-4307-9021-12AB8CC0E0AE}"/>
          </ac:spMkLst>
        </pc:spChg>
        <pc:spChg chg="mod">
          <ac:chgData name="Emmeline Hoang" userId="928760a5-c910-4448-96a6-0d04fd99efbc" providerId="ADAL" clId="{D72AA482-315B-4B82-893A-48FD8043A946}" dt="2021-07-13T21:43:43.838" v="1711" actId="554"/>
          <ac:spMkLst>
            <pc:docMk/>
            <pc:sldMk cId="1401015182" sldId="6310"/>
            <ac:spMk id="113" creationId="{282D15C0-8501-4737-880D-9986253F99D9}"/>
          </ac:spMkLst>
        </pc:spChg>
        <pc:spChg chg="mod">
          <ac:chgData name="Emmeline Hoang" userId="928760a5-c910-4448-96a6-0d04fd99efbc" providerId="ADAL" clId="{D72AA482-315B-4B82-893A-48FD8043A946}" dt="2021-07-13T21:43:48.901" v="1712" actId="554"/>
          <ac:spMkLst>
            <pc:docMk/>
            <pc:sldMk cId="1401015182" sldId="6310"/>
            <ac:spMk id="114" creationId="{F10CF7AA-74E8-4275-B2F2-9915E42E6FB3}"/>
          </ac:spMkLst>
        </pc:spChg>
        <pc:spChg chg="mod">
          <ac:chgData name="Emmeline Hoang" userId="928760a5-c910-4448-96a6-0d04fd99efbc" providerId="ADAL" clId="{D72AA482-315B-4B82-893A-48FD8043A946}" dt="2021-07-13T21:43:50.914" v="1713" actId="554"/>
          <ac:spMkLst>
            <pc:docMk/>
            <pc:sldMk cId="1401015182" sldId="6310"/>
            <ac:spMk id="115" creationId="{B5E970D4-A026-4921-902F-36F92FD11F6E}"/>
          </ac:spMkLst>
        </pc:spChg>
        <pc:spChg chg="mod">
          <ac:chgData name="Emmeline Hoang" userId="928760a5-c910-4448-96a6-0d04fd99efbc" providerId="ADAL" clId="{D72AA482-315B-4B82-893A-48FD8043A946}" dt="2021-07-13T21:44:00.397" v="1718" actId="554"/>
          <ac:spMkLst>
            <pc:docMk/>
            <pc:sldMk cId="1401015182" sldId="6310"/>
            <ac:spMk id="116" creationId="{5D61C59B-180B-4575-A061-CB6670689631}"/>
          </ac:spMkLst>
        </pc:spChg>
      </pc:sldChg>
      <pc:sldChg chg="modSp add mod">
        <pc:chgData name="Emmeline Hoang" userId="928760a5-c910-4448-96a6-0d04fd99efbc" providerId="ADAL" clId="{D72AA482-315B-4B82-893A-48FD8043A946}" dt="2021-07-13T21:44:30.140" v="1720" actId="20577"/>
        <pc:sldMkLst>
          <pc:docMk/>
          <pc:sldMk cId="2761870521" sldId="6311"/>
        </pc:sldMkLst>
        <pc:spChg chg="mod">
          <ac:chgData name="Emmeline Hoang" userId="928760a5-c910-4448-96a6-0d04fd99efbc" providerId="ADAL" clId="{D72AA482-315B-4B82-893A-48FD8043A946}" dt="2021-07-13T21:44:30.140" v="1720" actId="20577"/>
          <ac:spMkLst>
            <pc:docMk/>
            <pc:sldMk cId="2761870521" sldId="6311"/>
            <ac:spMk id="12" creationId="{E6D24F5E-7C3B-4ABD-BF50-5B9FED5591ED}"/>
          </ac:spMkLst>
        </pc:spChg>
      </pc:sldChg>
      <pc:sldChg chg="add del setBg">
        <pc:chgData name="Emmeline Hoang" userId="928760a5-c910-4448-96a6-0d04fd99efbc" providerId="ADAL" clId="{D72AA482-315B-4B82-893A-48FD8043A946}" dt="2021-07-20T17:54:27.051" v="2522"/>
        <pc:sldMkLst>
          <pc:docMk/>
          <pc:sldMk cId="266058836" sldId="6312"/>
        </pc:sldMkLst>
      </pc:sldChg>
      <pc:sldChg chg="add">
        <pc:chgData name="Emmeline Hoang" userId="928760a5-c910-4448-96a6-0d04fd99efbc" providerId="ADAL" clId="{D72AA482-315B-4B82-893A-48FD8043A946}" dt="2021-07-20T17:54:29.149" v="2523"/>
        <pc:sldMkLst>
          <pc:docMk/>
          <pc:sldMk cId="764354446" sldId="6312"/>
        </pc:sldMkLst>
      </pc:sldChg>
      <pc:sldChg chg="addSp delSp modSp add mod setBg addCm delCm modCm">
        <pc:chgData name="Emmeline Hoang" userId="928760a5-c910-4448-96a6-0d04fd99efbc" providerId="ADAL" clId="{D72AA482-315B-4B82-893A-48FD8043A946}" dt="2021-07-21T18:33:08.609" v="9169" actId="478"/>
        <pc:sldMkLst>
          <pc:docMk/>
          <pc:sldMk cId="88314318" sldId="6313"/>
        </pc:sldMkLst>
        <pc:spChg chg="mod">
          <ac:chgData name="Emmeline Hoang" userId="928760a5-c910-4448-96a6-0d04fd99efbc" providerId="ADAL" clId="{D72AA482-315B-4B82-893A-48FD8043A946}" dt="2021-07-21T15:30:24.947" v="3776" actId="20577"/>
          <ac:spMkLst>
            <pc:docMk/>
            <pc:sldMk cId="88314318" sldId="6313"/>
            <ac:spMk id="28" creationId="{FC715FA3-C78B-4378-8942-4C6407A915A5}"/>
          </ac:spMkLst>
        </pc:spChg>
        <pc:spChg chg="mod">
          <ac:chgData name="Emmeline Hoang" userId="928760a5-c910-4448-96a6-0d04fd99efbc" providerId="ADAL" clId="{D72AA482-315B-4B82-893A-48FD8043A946}" dt="2021-07-21T01:32:46.248" v="2773" actId="1038"/>
          <ac:spMkLst>
            <pc:docMk/>
            <pc:sldMk cId="88314318" sldId="6313"/>
            <ac:spMk id="40" creationId="{413F2292-074E-4CA9-98CF-82781E72EED9}"/>
          </ac:spMkLst>
        </pc:spChg>
        <pc:spChg chg="mod">
          <ac:chgData name="Emmeline Hoang" userId="928760a5-c910-4448-96a6-0d04fd99efbc" providerId="ADAL" clId="{D72AA482-315B-4B82-893A-48FD8043A946}" dt="2021-07-21T01:35:15.059" v="2792" actId="20577"/>
          <ac:spMkLst>
            <pc:docMk/>
            <pc:sldMk cId="88314318" sldId="6313"/>
            <ac:spMk id="41" creationId="{14DC26F5-4FFD-4F94-88C6-58A6C66F728F}"/>
          </ac:spMkLst>
        </pc:spChg>
        <pc:spChg chg="del">
          <ac:chgData name="Emmeline Hoang" userId="928760a5-c910-4448-96a6-0d04fd99efbc" providerId="ADAL" clId="{D72AA482-315B-4B82-893A-48FD8043A946}" dt="2021-07-21T01:35:05.455" v="2791" actId="478"/>
          <ac:spMkLst>
            <pc:docMk/>
            <pc:sldMk cId="88314318" sldId="6313"/>
            <ac:spMk id="42" creationId="{C8C1EBDC-B79C-4534-B6BC-679B86B8799B}"/>
          </ac:spMkLst>
        </pc:spChg>
        <pc:spChg chg="mod">
          <ac:chgData name="Emmeline Hoang" userId="928760a5-c910-4448-96a6-0d04fd99efbc" providerId="ADAL" clId="{D72AA482-315B-4B82-893A-48FD8043A946}" dt="2021-07-21T01:35:32.819" v="2796" actId="20577"/>
          <ac:spMkLst>
            <pc:docMk/>
            <pc:sldMk cId="88314318" sldId="6313"/>
            <ac:spMk id="43" creationId="{0CA9C9E2-2CDF-4A4A-A4DA-BAEBC3F31121}"/>
          </ac:spMkLst>
        </pc:spChg>
        <pc:spChg chg="mod">
          <ac:chgData name="Emmeline Hoang" userId="928760a5-c910-4448-96a6-0d04fd99efbc" providerId="ADAL" clId="{D72AA482-315B-4B82-893A-48FD8043A946}" dt="2021-07-21T01:35:44.908" v="2798" actId="1076"/>
          <ac:spMkLst>
            <pc:docMk/>
            <pc:sldMk cId="88314318" sldId="6313"/>
            <ac:spMk id="44" creationId="{9D960A26-B129-4E81-B978-0BBD2458E2E1}"/>
          </ac:spMkLst>
        </pc:spChg>
        <pc:spChg chg="del">
          <ac:chgData name="Emmeline Hoang" userId="928760a5-c910-4448-96a6-0d04fd99efbc" providerId="ADAL" clId="{D72AA482-315B-4B82-893A-48FD8043A946}" dt="2021-07-21T01:36:01.706" v="2799" actId="478"/>
          <ac:spMkLst>
            <pc:docMk/>
            <pc:sldMk cId="88314318" sldId="6313"/>
            <ac:spMk id="45" creationId="{F508B42C-D5F6-4446-84B8-4AADB53C6A95}"/>
          </ac:spMkLst>
        </pc:spChg>
        <pc:spChg chg="mod">
          <ac:chgData name="Emmeline Hoang" userId="928760a5-c910-4448-96a6-0d04fd99efbc" providerId="ADAL" clId="{D72AA482-315B-4B82-893A-48FD8043A946}" dt="2021-07-21T01:36:04.355" v="2801" actId="20577"/>
          <ac:spMkLst>
            <pc:docMk/>
            <pc:sldMk cId="88314318" sldId="6313"/>
            <ac:spMk id="46" creationId="{B06E3035-9E47-450A-86BC-B1925E4081A6}"/>
          </ac:spMkLst>
        </pc:spChg>
        <pc:spChg chg="del">
          <ac:chgData name="Emmeline Hoang" userId="928760a5-c910-4448-96a6-0d04fd99efbc" providerId="ADAL" clId="{D72AA482-315B-4B82-893A-48FD8043A946}" dt="2021-07-21T01:36:12.474" v="2802" actId="478"/>
          <ac:spMkLst>
            <pc:docMk/>
            <pc:sldMk cId="88314318" sldId="6313"/>
            <ac:spMk id="47" creationId="{21C32BA6-C6A8-4D2C-B619-83783DD33CEC}"/>
          </ac:spMkLst>
        </pc:spChg>
        <pc:spChg chg="del">
          <ac:chgData name="Emmeline Hoang" userId="928760a5-c910-4448-96a6-0d04fd99efbc" providerId="ADAL" clId="{D72AA482-315B-4B82-893A-48FD8043A946}" dt="2021-07-21T01:32:39.114" v="2767" actId="478"/>
          <ac:spMkLst>
            <pc:docMk/>
            <pc:sldMk cId="88314318" sldId="6313"/>
            <ac:spMk id="48" creationId="{D2C19495-1685-42C7-8115-7CA4FB3A5416}"/>
          </ac:spMkLst>
        </pc:spChg>
        <pc:spChg chg="del">
          <ac:chgData name="Emmeline Hoang" userId="928760a5-c910-4448-96a6-0d04fd99efbc" providerId="ADAL" clId="{D72AA482-315B-4B82-893A-48FD8043A946}" dt="2021-07-21T01:32:39.114" v="2767" actId="478"/>
          <ac:spMkLst>
            <pc:docMk/>
            <pc:sldMk cId="88314318" sldId="6313"/>
            <ac:spMk id="49" creationId="{CF49AF63-B589-4112-9C20-9AF790185F80}"/>
          </ac:spMkLst>
        </pc:spChg>
        <pc:spChg chg="del">
          <ac:chgData name="Emmeline Hoang" userId="928760a5-c910-4448-96a6-0d04fd99efbc" providerId="ADAL" clId="{D72AA482-315B-4B82-893A-48FD8043A946}" dt="2021-07-21T01:38:40.403" v="2808" actId="478"/>
          <ac:spMkLst>
            <pc:docMk/>
            <pc:sldMk cId="88314318" sldId="6313"/>
            <ac:spMk id="50" creationId="{90D6889F-2880-4156-940F-8D3D7954A89E}"/>
          </ac:spMkLst>
        </pc:spChg>
        <pc:spChg chg="del">
          <ac:chgData name="Emmeline Hoang" userId="928760a5-c910-4448-96a6-0d04fd99efbc" providerId="ADAL" clId="{D72AA482-315B-4B82-893A-48FD8043A946}" dt="2021-07-21T01:38:14.970" v="2803" actId="478"/>
          <ac:spMkLst>
            <pc:docMk/>
            <pc:sldMk cId="88314318" sldId="6313"/>
            <ac:spMk id="62" creationId="{2640A5CD-3E60-4FEB-98C7-28D57823F48F}"/>
          </ac:spMkLst>
        </pc:spChg>
        <pc:spChg chg="add del mod">
          <ac:chgData name="Emmeline Hoang" userId="928760a5-c910-4448-96a6-0d04fd99efbc" providerId="ADAL" clId="{D72AA482-315B-4B82-893A-48FD8043A946}" dt="2021-07-21T02:33:02.677" v="3031" actId="478"/>
          <ac:spMkLst>
            <pc:docMk/>
            <pc:sldMk cId="88314318" sldId="6313"/>
            <ac:spMk id="63" creationId="{F9034337-971C-49DB-9D98-36DAEF7C8761}"/>
          </ac:spMkLst>
        </pc:spChg>
        <pc:spChg chg="add mod">
          <ac:chgData name="Emmeline Hoang" userId="928760a5-c910-4448-96a6-0d04fd99efbc" providerId="ADAL" clId="{D72AA482-315B-4B82-893A-48FD8043A946}" dt="2021-07-21T01:33:00.234" v="2775" actId="1076"/>
          <ac:spMkLst>
            <pc:docMk/>
            <pc:sldMk cId="88314318" sldId="6313"/>
            <ac:spMk id="65" creationId="{A6C1196B-38B3-44CA-A30D-CD7636E11C14}"/>
          </ac:spMkLst>
        </pc:spChg>
        <pc:spChg chg="del">
          <ac:chgData name="Emmeline Hoang" userId="928760a5-c910-4448-96a6-0d04fd99efbc" providerId="ADAL" clId="{D72AA482-315B-4B82-893A-48FD8043A946}" dt="2021-07-21T01:39:06.251" v="2826" actId="478"/>
          <ac:spMkLst>
            <pc:docMk/>
            <pc:sldMk cId="88314318" sldId="6313"/>
            <ac:spMk id="66" creationId="{748E9F95-D5E2-4C6E-B507-D121CCB2FD12}"/>
          </ac:spMkLst>
        </pc:spChg>
        <pc:spChg chg="mod">
          <ac:chgData name="Emmeline Hoang" userId="928760a5-c910-4448-96a6-0d04fd99efbc" providerId="ADAL" clId="{D72AA482-315B-4B82-893A-48FD8043A946}" dt="2021-07-21T15:22:43.250" v="3347" actId="2711"/>
          <ac:spMkLst>
            <pc:docMk/>
            <pc:sldMk cId="88314318" sldId="6313"/>
            <ac:spMk id="67" creationId="{BB29E793-96C1-4B08-8362-B1E9B8976DA2}"/>
          </ac:spMkLst>
        </pc:spChg>
        <pc:spChg chg="add mod">
          <ac:chgData name="Emmeline Hoang" userId="928760a5-c910-4448-96a6-0d04fd99efbc" providerId="ADAL" clId="{D72AA482-315B-4B82-893A-48FD8043A946}" dt="2021-07-21T01:33:06.458" v="2778" actId="20577"/>
          <ac:spMkLst>
            <pc:docMk/>
            <pc:sldMk cId="88314318" sldId="6313"/>
            <ac:spMk id="69" creationId="{A4DD7E33-127D-402E-BC75-8AAF615786F9}"/>
          </ac:spMkLst>
        </pc:spChg>
        <pc:spChg chg="add mod">
          <ac:chgData name="Emmeline Hoang" userId="928760a5-c910-4448-96a6-0d04fd99efbc" providerId="ADAL" clId="{D72AA482-315B-4B82-893A-48FD8043A946}" dt="2021-07-21T01:34:24.157" v="2782" actId="1076"/>
          <ac:spMkLst>
            <pc:docMk/>
            <pc:sldMk cId="88314318" sldId="6313"/>
            <ac:spMk id="70" creationId="{D2E92E91-09A0-4899-A737-C652101865F1}"/>
          </ac:spMkLst>
        </pc:spChg>
        <pc:spChg chg="add mod">
          <ac:chgData name="Emmeline Hoang" userId="928760a5-c910-4448-96a6-0d04fd99efbc" providerId="ADAL" clId="{D72AA482-315B-4B82-893A-48FD8043A946}" dt="2021-07-21T01:34:38.228" v="2786" actId="20577"/>
          <ac:spMkLst>
            <pc:docMk/>
            <pc:sldMk cId="88314318" sldId="6313"/>
            <ac:spMk id="71" creationId="{7730C080-EEA3-40F2-A92B-7CAF49328891}"/>
          </ac:spMkLst>
        </pc:spChg>
        <pc:spChg chg="add mod">
          <ac:chgData name="Emmeline Hoang" userId="928760a5-c910-4448-96a6-0d04fd99efbc" providerId="ADAL" clId="{D72AA482-315B-4B82-893A-48FD8043A946}" dt="2021-07-21T01:34:53.852" v="2790" actId="20577"/>
          <ac:spMkLst>
            <pc:docMk/>
            <pc:sldMk cId="88314318" sldId="6313"/>
            <ac:spMk id="72" creationId="{591E9B48-1BCB-4338-8F04-BC71B2D9348E}"/>
          </ac:spMkLst>
        </pc:spChg>
        <pc:spChg chg="add del mod">
          <ac:chgData name="Emmeline Hoang" userId="928760a5-c910-4448-96a6-0d04fd99efbc" providerId="ADAL" clId="{D72AA482-315B-4B82-893A-48FD8043A946}" dt="2021-07-21T15:23:46.091" v="3350" actId="478"/>
          <ac:spMkLst>
            <pc:docMk/>
            <pc:sldMk cId="88314318" sldId="6313"/>
            <ac:spMk id="73" creationId="{4141AA55-96D5-434B-B9CF-9C3994D29622}"/>
          </ac:spMkLst>
        </pc:spChg>
        <pc:spChg chg="del">
          <ac:chgData name="Emmeline Hoang" userId="928760a5-c910-4448-96a6-0d04fd99efbc" providerId="ADAL" clId="{D72AA482-315B-4B82-893A-48FD8043A946}" dt="2021-07-21T18:33:08.609" v="9169" actId="478"/>
          <ac:spMkLst>
            <pc:docMk/>
            <pc:sldMk cId="88314318" sldId="6313"/>
            <ac:spMk id="73" creationId="{A7E483C8-5508-40EB-8A9F-510F7B76BA82}"/>
          </ac:spMkLst>
        </pc:spChg>
        <pc:spChg chg="add del mod">
          <ac:chgData name="Emmeline Hoang" userId="928760a5-c910-4448-96a6-0d04fd99efbc" providerId="ADAL" clId="{D72AA482-315B-4B82-893A-48FD8043A946}" dt="2021-07-21T18:33:08.609" v="9169" actId="478"/>
          <ac:spMkLst>
            <pc:docMk/>
            <pc:sldMk cId="88314318" sldId="6313"/>
            <ac:spMk id="74" creationId="{3CF5A84F-EDF1-4D0E-81F0-49B22F06BDE1}"/>
          </ac:spMkLst>
        </pc:spChg>
        <pc:spChg chg="del">
          <ac:chgData name="Emmeline Hoang" userId="928760a5-c910-4448-96a6-0d04fd99efbc" providerId="ADAL" clId="{D72AA482-315B-4B82-893A-48FD8043A946}" dt="2021-07-21T01:39:06.251" v="2826" actId="478"/>
          <ac:spMkLst>
            <pc:docMk/>
            <pc:sldMk cId="88314318" sldId="6313"/>
            <ac:spMk id="84" creationId="{7976AA96-11EE-4045-9C24-BA41B161B083}"/>
          </ac:spMkLst>
        </pc:spChg>
        <pc:spChg chg="del">
          <ac:chgData name="Emmeline Hoang" userId="928760a5-c910-4448-96a6-0d04fd99efbc" providerId="ADAL" clId="{D72AA482-315B-4B82-893A-48FD8043A946}" dt="2021-07-21T01:39:48.618" v="2837" actId="478"/>
          <ac:spMkLst>
            <pc:docMk/>
            <pc:sldMk cId="88314318" sldId="6313"/>
            <ac:spMk id="85" creationId="{7F2C758F-F9CC-44C4-9BDD-A90222DC45A8}"/>
          </ac:spMkLst>
        </pc:spChg>
        <pc:spChg chg="del">
          <ac:chgData name="Emmeline Hoang" userId="928760a5-c910-4448-96a6-0d04fd99efbc" providerId="ADAL" clId="{D72AA482-315B-4B82-893A-48FD8043A946}" dt="2021-07-21T01:39:48.618" v="2837" actId="478"/>
          <ac:spMkLst>
            <pc:docMk/>
            <pc:sldMk cId="88314318" sldId="6313"/>
            <ac:spMk id="86" creationId="{9526584A-7254-4D56-8384-A6A059ECAE00}"/>
          </ac:spMkLst>
        </pc:spChg>
        <pc:spChg chg="del mod">
          <ac:chgData name="Emmeline Hoang" userId="928760a5-c910-4448-96a6-0d04fd99efbc" providerId="ADAL" clId="{D72AA482-315B-4B82-893A-48FD8043A946}" dt="2021-07-21T01:39:42.852" v="2836" actId="478"/>
          <ac:spMkLst>
            <pc:docMk/>
            <pc:sldMk cId="88314318" sldId="6313"/>
            <ac:spMk id="89" creationId="{F4379387-2F51-4700-90BE-7BAC47A17697}"/>
          </ac:spMkLst>
        </pc:spChg>
        <pc:spChg chg="del">
          <ac:chgData name="Emmeline Hoang" userId="928760a5-c910-4448-96a6-0d04fd99efbc" providerId="ADAL" clId="{D72AA482-315B-4B82-893A-48FD8043A946}" dt="2021-07-21T01:39:48.618" v="2837" actId="478"/>
          <ac:spMkLst>
            <pc:docMk/>
            <pc:sldMk cId="88314318" sldId="6313"/>
            <ac:spMk id="90" creationId="{59C75E64-76CC-4D6F-99FB-048A694EC206}"/>
          </ac:spMkLst>
        </pc:spChg>
        <pc:spChg chg="del mod">
          <ac:chgData name="Emmeline Hoang" userId="928760a5-c910-4448-96a6-0d04fd99efbc" providerId="ADAL" clId="{D72AA482-315B-4B82-893A-48FD8043A946}" dt="2021-07-21T01:38:37.059" v="2807" actId="478"/>
          <ac:spMkLst>
            <pc:docMk/>
            <pc:sldMk cId="88314318" sldId="6313"/>
            <ac:spMk id="91" creationId="{D74FC569-262E-4737-AC07-DED814577825}"/>
          </ac:spMkLst>
        </pc:spChg>
        <pc:spChg chg="del">
          <ac:chgData name="Emmeline Hoang" userId="928760a5-c910-4448-96a6-0d04fd99efbc" providerId="ADAL" clId="{D72AA482-315B-4B82-893A-48FD8043A946}" dt="2021-07-21T01:38:14.970" v="2803" actId="478"/>
          <ac:spMkLst>
            <pc:docMk/>
            <pc:sldMk cId="88314318" sldId="6313"/>
            <ac:spMk id="92" creationId="{84066E95-34C9-439D-BD06-574DD555BF6F}"/>
          </ac:spMkLst>
        </pc:spChg>
        <pc:spChg chg="del">
          <ac:chgData name="Emmeline Hoang" userId="928760a5-c910-4448-96a6-0d04fd99efbc" providerId="ADAL" clId="{D72AA482-315B-4B82-893A-48FD8043A946}" dt="2021-07-21T01:34:20.387" v="2781" actId="478"/>
          <ac:spMkLst>
            <pc:docMk/>
            <pc:sldMk cId="88314318" sldId="6313"/>
            <ac:spMk id="93" creationId="{A448C4B6-3942-4E25-AE23-F83A98F82357}"/>
          </ac:spMkLst>
        </pc:spChg>
        <pc:spChg chg="del">
          <ac:chgData name="Emmeline Hoang" userId="928760a5-c910-4448-96a6-0d04fd99efbc" providerId="ADAL" clId="{D72AA482-315B-4B82-893A-48FD8043A946}" dt="2021-07-21T01:34:20.387" v="2781" actId="478"/>
          <ac:spMkLst>
            <pc:docMk/>
            <pc:sldMk cId="88314318" sldId="6313"/>
            <ac:spMk id="94" creationId="{F27F5C89-24FD-43EA-84C6-E22FF5B02876}"/>
          </ac:spMkLst>
        </pc:spChg>
        <pc:spChg chg="del">
          <ac:chgData name="Emmeline Hoang" userId="928760a5-c910-4448-96a6-0d04fd99efbc" providerId="ADAL" clId="{D72AA482-315B-4B82-893A-48FD8043A946}" dt="2021-07-21T01:34:29.170" v="2783" actId="478"/>
          <ac:spMkLst>
            <pc:docMk/>
            <pc:sldMk cId="88314318" sldId="6313"/>
            <ac:spMk id="95" creationId="{EE88D251-CEF5-4DF3-9861-BC15C01949F5}"/>
          </ac:spMkLst>
        </pc:spChg>
        <pc:spChg chg="del">
          <ac:chgData name="Emmeline Hoang" userId="928760a5-c910-4448-96a6-0d04fd99efbc" providerId="ADAL" clId="{D72AA482-315B-4B82-893A-48FD8043A946}" dt="2021-07-21T01:34:29.170" v="2783" actId="478"/>
          <ac:spMkLst>
            <pc:docMk/>
            <pc:sldMk cId="88314318" sldId="6313"/>
            <ac:spMk id="96" creationId="{BB045794-54C3-4EB6-82AB-8F976444B56D}"/>
          </ac:spMkLst>
        </pc:spChg>
        <pc:spChg chg="del">
          <ac:chgData name="Emmeline Hoang" userId="928760a5-c910-4448-96a6-0d04fd99efbc" providerId="ADAL" clId="{D72AA482-315B-4B82-893A-48FD8043A946}" dt="2021-07-21T01:38:14.970" v="2803" actId="478"/>
          <ac:spMkLst>
            <pc:docMk/>
            <pc:sldMk cId="88314318" sldId="6313"/>
            <ac:spMk id="97" creationId="{AE98F316-8879-4263-9FB7-70E34258E500}"/>
          </ac:spMkLst>
        </pc:spChg>
        <pc:spChg chg="del">
          <ac:chgData name="Emmeline Hoang" userId="928760a5-c910-4448-96a6-0d04fd99efbc" providerId="ADAL" clId="{D72AA482-315B-4B82-893A-48FD8043A946}" dt="2021-07-21T01:38:14.970" v="2803" actId="478"/>
          <ac:spMkLst>
            <pc:docMk/>
            <pc:sldMk cId="88314318" sldId="6313"/>
            <ac:spMk id="98" creationId="{505A4D33-0AE1-4D0F-B3C6-B9A6C773741B}"/>
          </ac:spMkLst>
        </pc:spChg>
        <pc:spChg chg="del">
          <ac:chgData name="Emmeline Hoang" userId="928760a5-c910-4448-96a6-0d04fd99efbc" providerId="ADAL" clId="{D72AA482-315B-4B82-893A-48FD8043A946}" dt="2021-07-21T01:39:09.203" v="2827" actId="478"/>
          <ac:spMkLst>
            <pc:docMk/>
            <pc:sldMk cId="88314318" sldId="6313"/>
            <ac:spMk id="99" creationId="{7879191D-0D6A-4A5D-84DF-6B90827EBB08}"/>
          </ac:spMkLst>
        </pc:spChg>
        <pc:spChg chg="del">
          <ac:chgData name="Emmeline Hoang" userId="928760a5-c910-4448-96a6-0d04fd99efbc" providerId="ADAL" clId="{D72AA482-315B-4B82-893A-48FD8043A946}" dt="2021-07-21T01:39:09.203" v="2827" actId="478"/>
          <ac:spMkLst>
            <pc:docMk/>
            <pc:sldMk cId="88314318" sldId="6313"/>
            <ac:spMk id="100" creationId="{A39E56AE-6319-4819-99FA-757E50A1B2B7}"/>
          </ac:spMkLst>
        </pc:spChg>
        <pc:spChg chg="del">
          <ac:chgData name="Emmeline Hoang" userId="928760a5-c910-4448-96a6-0d04fd99efbc" providerId="ADAL" clId="{D72AA482-315B-4B82-893A-48FD8043A946}" dt="2021-07-21T01:39:51.586" v="2838" actId="478"/>
          <ac:spMkLst>
            <pc:docMk/>
            <pc:sldMk cId="88314318" sldId="6313"/>
            <ac:spMk id="101" creationId="{9E76B091-2C34-486C-A6D6-C7E7478702BF}"/>
          </ac:spMkLst>
        </pc:spChg>
        <pc:spChg chg="del">
          <ac:chgData name="Emmeline Hoang" userId="928760a5-c910-4448-96a6-0d04fd99efbc" providerId="ADAL" clId="{D72AA482-315B-4B82-893A-48FD8043A946}" dt="2021-07-21T01:40:05.051" v="2841" actId="478"/>
          <ac:spMkLst>
            <pc:docMk/>
            <pc:sldMk cId="88314318" sldId="6313"/>
            <ac:spMk id="102" creationId="{56AA2403-5A48-4E19-82E5-11678CE9BB57}"/>
          </ac:spMkLst>
        </pc:spChg>
        <pc:spChg chg="mod">
          <ac:chgData name="Emmeline Hoang" userId="928760a5-c910-4448-96a6-0d04fd99efbc" providerId="ADAL" clId="{D72AA482-315B-4B82-893A-48FD8043A946}" dt="2021-07-21T01:38:59.445" v="2825" actId="20577"/>
          <ac:spMkLst>
            <pc:docMk/>
            <pc:sldMk cId="88314318" sldId="6313"/>
            <ac:spMk id="103" creationId="{7AAFAC29-7222-4A5E-8F30-ED100D7208F2}"/>
          </ac:spMkLst>
        </pc:spChg>
        <pc:spChg chg="mod">
          <ac:chgData name="Emmeline Hoang" userId="928760a5-c910-4448-96a6-0d04fd99efbc" providerId="ADAL" clId="{D72AA482-315B-4B82-893A-48FD8043A946}" dt="2021-07-21T01:38:55.430" v="2822" actId="1038"/>
          <ac:spMkLst>
            <pc:docMk/>
            <pc:sldMk cId="88314318" sldId="6313"/>
            <ac:spMk id="104" creationId="{00308849-6D33-411D-844F-DEB85C8F7589}"/>
          </ac:spMkLst>
        </pc:spChg>
        <pc:spChg chg="del">
          <ac:chgData name="Emmeline Hoang" userId="928760a5-c910-4448-96a6-0d04fd99efbc" providerId="ADAL" clId="{D72AA482-315B-4B82-893A-48FD8043A946}" dt="2021-07-21T01:39:55.506" v="2839" actId="478"/>
          <ac:spMkLst>
            <pc:docMk/>
            <pc:sldMk cId="88314318" sldId="6313"/>
            <ac:spMk id="105" creationId="{82D10B0C-6D12-4BDE-A0E3-71160E04383E}"/>
          </ac:spMkLst>
        </pc:spChg>
        <pc:spChg chg="del">
          <ac:chgData name="Emmeline Hoang" userId="928760a5-c910-4448-96a6-0d04fd99efbc" providerId="ADAL" clId="{D72AA482-315B-4B82-893A-48FD8043A946}" dt="2021-07-21T01:40:01.188" v="2840" actId="478"/>
          <ac:spMkLst>
            <pc:docMk/>
            <pc:sldMk cId="88314318" sldId="6313"/>
            <ac:spMk id="106" creationId="{615A1BA4-19D3-45F0-A92D-8770425A6144}"/>
          </ac:spMkLst>
        </pc:spChg>
        <pc:spChg chg="del">
          <ac:chgData name="Emmeline Hoang" userId="928760a5-c910-4448-96a6-0d04fd99efbc" providerId="ADAL" clId="{D72AA482-315B-4B82-893A-48FD8043A946}" dt="2021-07-21T01:38:20.691" v="2804" actId="478"/>
          <ac:spMkLst>
            <pc:docMk/>
            <pc:sldMk cId="88314318" sldId="6313"/>
            <ac:spMk id="107" creationId="{6AF1AA08-DFEC-4502-9FFA-07DEC6CE3258}"/>
          </ac:spMkLst>
        </pc:spChg>
        <pc:spChg chg="del">
          <ac:chgData name="Emmeline Hoang" userId="928760a5-c910-4448-96a6-0d04fd99efbc" providerId="ADAL" clId="{D72AA482-315B-4B82-893A-48FD8043A946}" dt="2021-07-21T01:38:30.715" v="2805" actId="478"/>
          <ac:spMkLst>
            <pc:docMk/>
            <pc:sldMk cId="88314318" sldId="6313"/>
            <ac:spMk id="108" creationId="{C1EC911E-8FB6-4478-A965-312669DC8C39}"/>
          </ac:spMkLst>
        </pc:spChg>
        <pc:spChg chg="del">
          <ac:chgData name="Emmeline Hoang" userId="928760a5-c910-4448-96a6-0d04fd99efbc" providerId="ADAL" clId="{D72AA482-315B-4B82-893A-48FD8043A946}" dt="2021-07-21T01:39:12.686" v="2828" actId="478"/>
          <ac:spMkLst>
            <pc:docMk/>
            <pc:sldMk cId="88314318" sldId="6313"/>
            <ac:spMk id="109" creationId="{415EF9CC-09C1-4EF4-A7ED-F24AA4C6DD39}"/>
          </ac:spMkLst>
        </pc:spChg>
        <pc:spChg chg="del">
          <ac:chgData name="Emmeline Hoang" userId="928760a5-c910-4448-96a6-0d04fd99efbc" providerId="ADAL" clId="{D72AA482-315B-4B82-893A-48FD8043A946}" dt="2021-07-21T01:39:12.686" v="2828" actId="478"/>
          <ac:spMkLst>
            <pc:docMk/>
            <pc:sldMk cId="88314318" sldId="6313"/>
            <ac:spMk id="110" creationId="{9490385A-FADD-4FB5-9237-DF622231D724}"/>
          </ac:spMkLst>
        </pc:spChg>
        <pc:spChg chg="mod">
          <ac:chgData name="Emmeline Hoang" userId="928760a5-c910-4448-96a6-0d04fd99efbc" providerId="ADAL" clId="{D72AA482-315B-4B82-893A-48FD8043A946}" dt="2021-07-21T01:39:38.892" v="2834" actId="1076"/>
          <ac:spMkLst>
            <pc:docMk/>
            <pc:sldMk cId="88314318" sldId="6313"/>
            <ac:spMk id="111" creationId="{E97214A9-34E3-434E-8BDE-E1F141B842DB}"/>
          </ac:spMkLst>
        </pc:spChg>
        <pc:spChg chg="mod">
          <ac:chgData name="Emmeline Hoang" userId="928760a5-c910-4448-96a6-0d04fd99efbc" providerId="ADAL" clId="{D72AA482-315B-4B82-893A-48FD8043A946}" dt="2021-07-21T01:39:38.892" v="2834" actId="1076"/>
          <ac:spMkLst>
            <pc:docMk/>
            <pc:sldMk cId="88314318" sldId="6313"/>
            <ac:spMk id="112" creationId="{2BD3954C-9D86-44FE-B67A-E5D0243DC224}"/>
          </ac:spMkLst>
        </pc:spChg>
        <pc:spChg chg="mod">
          <ac:chgData name="Emmeline Hoang" userId="928760a5-c910-4448-96a6-0d04fd99efbc" providerId="ADAL" clId="{D72AA482-315B-4B82-893A-48FD8043A946}" dt="2021-07-21T01:39:24.267" v="2831" actId="20577"/>
          <ac:spMkLst>
            <pc:docMk/>
            <pc:sldMk cId="88314318" sldId="6313"/>
            <ac:spMk id="113" creationId="{14CA138C-9351-4AF1-8461-B9DBF61C4F62}"/>
          </ac:spMkLst>
        </pc:spChg>
        <pc:spChg chg="mod">
          <ac:chgData name="Emmeline Hoang" userId="928760a5-c910-4448-96a6-0d04fd99efbc" providerId="ADAL" clId="{D72AA482-315B-4B82-893A-48FD8043A946}" dt="2021-07-21T01:39:21.188" v="2829" actId="1076"/>
          <ac:spMkLst>
            <pc:docMk/>
            <pc:sldMk cId="88314318" sldId="6313"/>
            <ac:spMk id="114" creationId="{52AF6782-D278-4141-9612-B237CD480EC1}"/>
          </ac:spMkLst>
        </pc:spChg>
        <pc:graphicFrameChg chg="add del mod">
          <ac:chgData name="Emmeline Hoang" userId="928760a5-c910-4448-96a6-0d04fd99efbc" providerId="ADAL" clId="{D72AA482-315B-4B82-893A-48FD8043A946}" dt="2021-07-20T19:34:30.843" v="2650" actId="21"/>
          <ac:graphicFrameMkLst>
            <pc:docMk/>
            <pc:sldMk cId="88314318" sldId="6313"/>
            <ac:graphicFrameMk id="64" creationId="{89432A46-BF47-4DDF-A036-AB2CFB5E2AA6}"/>
          </ac:graphicFrameMkLst>
        </pc:graphicFrameChg>
      </pc:sldChg>
      <pc:sldChg chg="addSp delSp modSp add mod setBg addCm delCm modCm">
        <pc:chgData name="Emmeline Hoang" userId="928760a5-c910-4448-96a6-0d04fd99efbc" providerId="ADAL" clId="{D72AA482-315B-4B82-893A-48FD8043A946}" dt="2021-07-21T20:16:41.807" v="13333" actId="20577"/>
        <pc:sldMkLst>
          <pc:docMk/>
          <pc:sldMk cId="2543435724" sldId="6314"/>
        </pc:sldMkLst>
        <pc:spChg chg="del">
          <ac:chgData name="Emmeline Hoang" userId="928760a5-c910-4448-96a6-0d04fd99efbc" providerId="ADAL" clId="{D72AA482-315B-4B82-893A-48FD8043A946}" dt="2021-07-21T18:33:03.792" v="9168" actId="478"/>
          <ac:spMkLst>
            <pc:docMk/>
            <pc:sldMk cId="2543435724" sldId="6314"/>
            <ac:spMk id="2" creationId="{E179D2B9-2DBB-4AEA-A0A8-B402E8A05F5E}"/>
          </ac:spMkLst>
        </pc:spChg>
        <pc:spChg chg="mod">
          <ac:chgData name="Emmeline Hoang" userId="928760a5-c910-4448-96a6-0d04fd99efbc" providerId="ADAL" clId="{D72AA482-315B-4B82-893A-48FD8043A946}" dt="2021-07-21T20:16:41.807" v="13333" actId="20577"/>
          <ac:spMkLst>
            <pc:docMk/>
            <pc:sldMk cId="2543435724" sldId="6314"/>
            <ac:spMk id="28" creationId="{FC715FA3-C78B-4378-8942-4C6407A915A5}"/>
          </ac:spMkLst>
        </pc:spChg>
        <pc:spChg chg="del">
          <ac:chgData name="Emmeline Hoang" userId="928760a5-c910-4448-96a6-0d04fd99efbc" providerId="ADAL" clId="{D72AA482-315B-4B82-893A-48FD8043A946}" dt="2021-07-21T01:15:21.546" v="2720" actId="478"/>
          <ac:spMkLst>
            <pc:docMk/>
            <pc:sldMk cId="2543435724" sldId="6314"/>
            <ac:spMk id="38" creationId="{D44A2373-4F1F-420C-BB06-1DE31A821F79}"/>
          </ac:spMkLst>
        </pc:spChg>
        <pc:spChg chg="del">
          <ac:chgData name="Emmeline Hoang" userId="928760a5-c910-4448-96a6-0d04fd99efbc" providerId="ADAL" clId="{D72AA482-315B-4B82-893A-48FD8043A946}" dt="2021-07-21T00:24:26.904" v="2687" actId="478"/>
          <ac:spMkLst>
            <pc:docMk/>
            <pc:sldMk cId="2543435724" sldId="6314"/>
            <ac:spMk id="39" creationId="{CDFDCB2C-4E16-4E98-831F-160C87B9ABD1}"/>
          </ac:spMkLst>
        </pc:spChg>
        <pc:spChg chg="del">
          <ac:chgData name="Emmeline Hoang" userId="928760a5-c910-4448-96a6-0d04fd99efbc" providerId="ADAL" clId="{D72AA482-315B-4B82-893A-48FD8043A946}" dt="2021-07-21T01:15:21.546" v="2720" actId="478"/>
          <ac:spMkLst>
            <pc:docMk/>
            <pc:sldMk cId="2543435724" sldId="6314"/>
            <ac:spMk id="40" creationId="{6CAD5B1B-727A-4A12-A9D4-5B51A4E1FEFF}"/>
          </ac:spMkLst>
        </pc:spChg>
        <pc:spChg chg="add del">
          <ac:chgData name="Emmeline Hoang" userId="928760a5-c910-4448-96a6-0d04fd99efbc" providerId="ADAL" clId="{D72AA482-315B-4B82-893A-48FD8043A946}" dt="2021-07-21T01:15:21.546" v="2720" actId="478"/>
          <ac:spMkLst>
            <pc:docMk/>
            <pc:sldMk cId="2543435724" sldId="6314"/>
            <ac:spMk id="41" creationId="{1E658A2B-9313-419B-9286-DFC5EEBB2748}"/>
          </ac:spMkLst>
        </pc:spChg>
        <pc:spChg chg="mod">
          <ac:chgData name="Emmeline Hoang" userId="928760a5-c910-4448-96a6-0d04fd99efbc" providerId="ADAL" clId="{D72AA482-315B-4B82-893A-48FD8043A946}" dt="2021-07-21T00:26:06.200" v="2693" actId="20577"/>
          <ac:spMkLst>
            <pc:docMk/>
            <pc:sldMk cId="2543435724" sldId="6314"/>
            <ac:spMk id="42" creationId="{09D59C8B-7A6D-4A8B-AFF8-93722F60A3E3}"/>
          </ac:spMkLst>
        </pc:spChg>
        <pc:spChg chg="mod">
          <ac:chgData name="Emmeline Hoang" userId="928760a5-c910-4448-96a6-0d04fd99efbc" providerId="ADAL" clId="{D72AA482-315B-4B82-893A-48FD8043A946}" dt="2021-07-21T00:25:55.385" v="2690" actId="1076"/>
          <ac:spMkLst>
            <pc:docMk/>
            <pc:sldMk cId="2543435724" sldId="6314"/>
            <ac:spMk id="43" creationId="{E1547E69-39C7-4B33-95E3-5998C1C42119}"/>
          </ac:spMkLst>
        </pc:spChg>
        <pc:spChg chg="mod">
          <ac:chgData name="Emmeline Hoang" userId="928760a5-c910-4448-96a6-0d04fd99efbc" providerId="ADAL" clId="{D72AA482-315B-4B82-893A-48FD8043A946}" dt="2021-07-21T00:26:19.941" v="2697" actId="1076"/>
          <ac:spMkLst>
            <pc:docMk/>
            <pc:sldMk cId="2543435724" sldId="6314"/>
            <ac:spMk id="44" creationId="{E84FBCD9-6D94-46C8-A22F-8596452A7F7C}"/>
          </ac:spMkLst>
        </pc:spChg>
        <pc:spChg chg="mod">
          <ac:chgData name="Emmeline Hoang" userId="928760a5-c910-4448-96a6-0d04fd99efbc" providerId="ADAL" clId="{D72AA482-315B-4B82-893A-48FD8043A946}" dt="2021-07-21T00:27:00.902" v="2704" actId="1076"/>
          <ac:spMkLst>
            <pc:docMk/>
            <pc:sldMk cId="2543435724" sldId="6314"/>
            <ac:spMk id="45" creationId="{CB013C3A-1EC9-432F-BA0C-F95CDA980C84}"/>
          </ac:spMkLst>
        </pc:spChg>
        <pc:spChg chg="mod">
          <ac:chgData name="Emmeline Hoang" userId="928760a5-c910-4448-96a6-0d04fd99efbc" providerId="ADAL" clId="{D72AA482-315B-4B82-893A-48FD8043A946}" dt="2021-07-21T00:26:50.227" v="2701" actId="1076"/>
          <ac:spMkLst>
            <pc:docMk/>
            <pc:sldMk cId="2543435724" sldId="6314"/>
            <ac:spMk id="46" creationId="{72C98EF6-E6CE-489D-9E21-0A8DD0339AB8}"/>
          </ac:spMkLst>
        </pc:spChg>
        <pc:spChg chg="mod">
          <ac:chgData name="Emmeline Hoang" userId="928760a5-c910-4448-96a6-0d04fd99efbc" providerId="ADAL" clId="{D72AA482-315B-4B82-893A-48FD8043A946}" dt="2021-07-21T00:26:24.937" v="2699" actId="20577"/>
          <ac:spMkLst>
            <pc:docMk/>
            <pc:sldMk cId="2543435724" sldId="6314"/>
            <ac:spMk id="47" creationId="{B199A632-4D12-4248-AEAC-C0016417642F}"/>
          </ac:spMkLst>
        </pc:spChg>
        <pc:spChg chg="del">
          <ac:chgData name="Emmeline Hoang" userId="928760a5-c910-4448-96a6-0d04fd99efbc" providerId="ADAL" clId="{D72AA482-315B-4B82-893A-48FD8043A946}" dt="2021-07-21T00:25:47.282" v="2688" actId="478"/>
          <ac:spMkLst>
            <pc:docMk/>
            <pc:sldMk cId="2543435724" sldId="6314"/>
            <ac:spMk id="48" creationId="{239D5E21-7CC7-4217-9628-A36345AB1FBC}"/>
          </ac:spMkLst>
        </pc:spChg>
        <pc:spChg chg="del">
          <ac:chgData name="Emmeline Hoang" userId="928760a5-c910-4448-96a6-0d04fd99efbc" providerId="ADAL" clId="{D72AA482-315B-4B82-893A-48FD8043A946}" dt="2021-07-21T00:25:47.282" v="2688" actId="478"/>
          <ac:spMkLst>
            <pc:docMk/>
            <pc:sldMk cId="2543435724" sldId="6314"/>
            <ac:spMk id="49" creationId="{E1A8B069-E3AA-4083-8127-662FA23FD584}"/>
          </ac:spMkLst>
        </pc:spChg>
        <pc:spChg chg="del">
          <ac:chgData name="Emmeline Hoang" userId="928760a5-c910-4448-96a6-0d04fd99efbc" providerId="ADAL" clId="{D72AA482-315B-4B82-893A-48FD8043A946}" dt="2021-07-21T00:25:47.282" v="2688" actId="478"/>
          <ac:spMkLst>
            <pc:docMk/>
            <pc:sldMk cId="2543435724" sldId="6314"/>
            <ac:spMk id="50" creationId="{2D2521F3-D5DD-4270-A6A6-D9B40DEC049B}"/>
          </ac:spMkLst>
        </pc:spChg>
        <pc:spChg chg="del">
          <ac:chgData name="Emmeline Hoang" userId="928760a5-c910-4448-96a6-0d04fd99efbc" providerId="ADAL" clId="{D72AA482-315B-4B82-893A-48FD8043A946}" dt="2021-07-21T00:25:47.282" v="2688" actId="478"/>
          <ac:spMkLst>
            <pc:docMk/>
            <pc:sldMk cId="2543435724" sldId="6314"/>
            <ac:spMk id="51" creationId="{F8279367-DCAB-4E59-9C44-AC2009C44145}"/>
          </ac:spMkLst>
        </pc:spChg>
        <pc:spChg chg="add del mod">
          <ac:chgData name="Emmeline Hoang" userId="928760a5-c910-4448-96a6-0d04fd99efbc" providerId="ADAL" clId="{D72AA482-315B-4B82-893A-48FD8043A946}" dt="2021-07-21T01:15:33.393" v="2722" actId="1076"/>
          <ac:spMkLst>
            <pc:docMk/>
            <pc:sldMk cId="2543435724" sldId="6314"/>
            <ac:spMk id="52" creationId="{4D4915F3-B637-48B6-BB54-7F3EBCFF2D93}"/>
          </ac:spMkLst>
        </pc:spChg>
        <pc:spChg chg="add del mod">
          <ac:chgData name="Emmeline Hoang" userId="928760a5-c910-4448-96a6-0d04fd99efbc" providerId="ADAL" clId="{D72AA482-315B-4B82-893A-48FD8043A946}" dt="2021-07-21T01:15:33.393" v="2722" actId="1076"/>
          <ac:spMkLst>
            <pc:docMk/>
            <pc:sldMk cId="2543435724" sldId="6314"/>
            <ac:spMk id="53" creationId="{284FC17C-A071-4B3C-B0FB-BD3CF51497E7}"/>
          </ac:spMkLst>
        </pc:spChg>
        <pc:spChg chg="add del mod">
          <ac:chgData name="Emmeline Hoang" userId="928760a5-c910-4448-96a6-0d04fd99efbc" providerId="ADAL" clId="{D72AA482-315B-4B82-893A-48FD8043A946}" dt="2021-07-21T00:29:04.450" v="2710" actId="1076"/>
          <ac:spMkLst>
            <pc:docMk/>
            <pc:sldMk cId="2543435724" sldId="6314"/>
            <ac:spMk id="54" creationId="{5F358D86-B794-4F31-BB70-49B91E22CA5A}"/>
          </ac:spMkLst>
        </pc:spChg>
        <pc:spChg chg="add del mod">
          <ac:chgData name="Emmeline Hoang" userId="928760a5-c910-4448-96a6-0d04fd99efbc" providerId="ADAL" clId="{D72AA482-315B-4B82-893A-48FD8043A946}" dt="2021-07-21T00:29:04.450" v="2710" actId="1076"/>
          <ac:spMkLst>
            <pc:docMk/>
            <pc:sldMk cId="2543435724" sldId="6314"/>
            <ac:spMk id="55" creationId="{FB04FB90-2F10-49CF-ABDE-08ACDBA2C539}"/>
          </ac:spMkLst>
        </pc:spChg>
        <pc:spChg chg="del">
          <ac:chgData name="Emmeline Hoang" userId="928760a5-c910-4448-96a6-0d04fd99efbc" providerId="ADAL" clId="{D72AA482-315B-4B82-893A-48FD8043A946}" dt="2021-07-21T00:29:52.304" v="2717" actId="478"/>
          <ac:spMkLst>
            <pc:docMk/>
            <pc:sldMk cId="2543435724" sldId="6314"/>
            <ac:spMk id="56" creationId="{A89ED016-CDCB-485A-8E21-817B5E0BE96D}"/>
          </ac:spMkLst>
        </pc:spChg>
        <pc:spChg chg="del">
          <ac:chgData name="Emmeline Hoang" userId="928760a5-c910-4448-96a6-0d04fd99efbc" providerId="ADAL" clId="{D72AA482-315B-4B82-893A-48FD8043A946}" dt="2021-07-21T00:29:52.304" v="2717" actId="478"/>
          <ac:spMkLst>
            <pc:docMk/>
            <pc:sldMk cId="2543435724" sldId="6314"/>
            <ac:spMk id="57" creationId="{1E4594CB-76EB-463D-AC4D-AB28411900FF}"/>
          </ac:spMkLst>
        </pc:spChg>
        <pc:spChg chg="mod">
          <ac:chgData name="Emmeline Hoang" userId="928760a5-c910-4448-96a6-0d04fd99efbc" providerId="ADAL" clId="{D72AA482-315B-4B82-893A-48FD8043A946}" dt="2021-07-21T00:29:34.666" v="2715" actId="1076"/>
          <ac:spMkLst>
            <pc:docMk/>
            <pc:sldMk cId="2543435724" sldId="6314"/>
            <ac:spMk id="58" creationId="{DC67E2E6-C99E-4397-894A-19942A870EC0}"/>
          </ac:spMkLst>
        </pc:spChg>
        <pc:spChg chg="mod">
          <ac:chgData name="Emmeline Hoang" userId="928760a5-c910-4448-96a6-0d04fd99efbc" providerId="ADAL" clId="{D72AA482-315B-4B82-893A-48FD8043A946}" dt="2021-07-21T00:29:34.666" v="2715" actId="1076"/>
          <ac:spMkLst>
            <pc:docMk/>
            <pc:sldMk cId="2543435724" sldId="6314"/>
            <ac:spMk id="59" creationId="{68927029-6F27-4618-8537-00D8D3574561}"/>
          </ac:spMkLst>
        </pc:spChg>
        <pc:spChg chg="del">
          <ac:chgData name="Emmeline Hoang" userId="928760a5-c910-4448-96a6-0d04fd99efbc" providerId="ADAL" clId="{D72AA482-315B-4B82-893A-48FD8043A946}" dt="2021-07-21T00:29:20.962" v="2712" actId="478"/>
          <ac:spMkLst>
            <pc:docMk/>
            <pc:sldMk cId="2543435724" sldId="6314"/>
            <ac:spMk id="60" creationId="{CBBEECC7-4368-4638-95CE-8E1151596C95}"/>
          </ac:spMkLst>
        </pc:spChg>
        <pc:spChg chg="del mod">
          <ac:chgData name="Emmeline Hoang" userId="928760a5-c910-4448-96a6-0d04fd99efbc" providerId="ADAL" clId="{D72AA482-315B-4B82-893A-48FD8043A946}" dt="2021-07-21T00:29:20.962" v="2712" actId="478"/>
          <ac:spMkLst>
            <pc:docMk/>
            <pc:sldMk cId="2543435724" sldId="6314"/>
            <ac:spMk id="61" creationId="{8843EF00-B1B6-4FDE-9C64-A6DAD4A344C1}"/>
          </ac:spMkLst>
        </pc:spChg>
        <pc:spChg chg="del">
          <ac:chgData name="Emmeline Hoang" userId="928760a5-c910-4448-96a6-0d04fd99efbc" providerId="ADAL" clId="{D72AA482-315B-4B82-893A-48FD8043A946}" dt="2021-07-21T00:29:47.216" v="2716" actId="478"/>
          <ac:spMkLst>
            <pc:docMk/>
            <pc:sldMk cId="2543435724" sldId="6314"/>
            <ac:spMk id="62" creationId="{AFF2928D-EE24-44AF-9948-367C7EEFBF43}"/>
          </ac:spMkLst>
        </pc:spChg>
        <pc:spChg chg="del">
          <ac:chgData name="Emmeline Hoang" userId="928760a5-c910-4448-96a6-0d04fd99efbc" providerId="ADAL" clId="{D72AA482-315B-4B82-893A-48FD8043A946}" dt="2021-07-21T00:29:52.304" v="2717" actId="478"/>
          <ac:spMkLst>
            <pc:docMk/>
            <pc:sldMk cId="2543435724" sldId="6314"/>
            <ac:spMk id="63" creationId="{5A355D3B-F53E-4B99-AF85-7EFB11D9E9B4}"/>
          </ac:spMkLst>
        </pc:spChg>
        <pc:spChg chg="del">
          <ac:chgData name="Emmeline Hoang" userId="928760a5-c910-4448-96a6-0d04fd99efbc" providerId="ADAL" clId="{D72AA482-315B-4B82-893A-48FD8043A946}" dt="2021-07-21T00:29:47.216" v="2716" actId="478"/>
          <ac:spMkLst>
            <pc:docMk/>
            <pc:sldMk cId="2543435724" sldId="6314"/>
            <ac:spMk id="64" creationId="{DB9C792A-11C9-4035-B6BB-957C093235A6}"/>
          </ac:spMkLst>
        </pc:spChg>
        <pc:spChg chg="del">
          <ac:chgData name="Emmeline Hoang" userId="928760a5-c910-4448-96a6-0d04fd99efbc" providerId="ADAL" clId="{D72AA482-315B-4B82-893A-48FD8043A946}" dt="2021-07-21T00:29:47.216" v="2716" actId="478"/>
          <ac:spMkLst>
            <pc:docMk/>
            <pc:sldMk cId="2543435724" sldId="6314"/>
            <ac:spMk id="65" creationId="{684A7177-E04F-4F75-A005-33CE0C58B95D}"/>
          </ac:spMkLst>
        </pc:spChg>
        <pc:spChg chg="add del mod">
          <ac:chgData name="Emmeline Hoang" userId="928760a5-c910-4448-96a6-0d04fd99efbc" providerId="ADAL" clId="{D72AA482-315B-4B82-893A-48FD8043A946}" dt="2021-07-21T15:23:40.914" v="3348" actId="478"/>
          <ac:spMkLst>
            <pc:docMk/>
            <pc:sldMk cId="2543435724" sldId="6314"/>
            <ac:spMk id="66" creationId="{A2E90CAB-B727-49F6-92BE-2ED91AAF2C65}"/>
          </ac:spMkLst>
        </pc:spChg>
        <pc:spChg chg="add del mod">
          <ac:chgData name="Emmeline Hoang" userId="928760a5-c910-4448-96a6-0d04fd99efbc" providerId="ADAL" clId="{D72AA482-315B-4B82-893A-48FD8043A946}" dt="2021-07-21T00:23:57.427" v="2682"/>
          <ac:spMkLst>
            <pc:docMk/>
            <pc:sldMk cId="2543435724" sldId="6314"/>
            <ac:spMk id="70" creationId="{CAFFAEC5-A3E1-4883-B286-31E0DDBB09C8}"/>
          </ac:spMkLst>
        </pc:spChg>
        <pc:spChg chg="add del mod">
          <ac:chgData name="Emmeline Hoang" userId="928760a5-c910-4448-96a6-0d04fd99efbc" providerId="ADAL" clId="{D72AA482-315B-4B82-893A-48FD8043A946}" dt="2021-07-21T00:23:57.427" v="2682"/>
          <ac:spMkLst>
            <pc:docMk/>
            <pc:sldMk cId="2543435724" sldId="6314"/>
            <ac:spMk id="71" creationId="{FF7E6120-72A0-40A2-9171-1180AEE236F1}"/>
          </ac:spMkLst>
        </pc:spChg>
        <pc:spChg chg="add del mod">
          <ac:chgData name="Emmeline Hoang" userId="928760a5-c910-4448-96a6-0d04fd99efbc" providerId="ADAL" clId="{D72AA482-315B-4B82-893A-48FD8043A946}" dt="2021-07-21T00:23:57.427" v="2682"/>
          <ac:spMkLst>
            <pc:docMk/>
            <pc:sldMk cId="2543435724" sldId="6314"/>
            <ac:spMk id="72" creationId="{58BCA691-747C-4DEB-9905-D74995D9FBE0}"/>
          </ac:spMkLst>
        </pc:spChg>
        <pc:spChg chg="add del mod">
          <ac:chgData name="Emmeline Hoang" userId="928760a5-c910-4448-96a6-0d04fd99efbc" providerId="ADAL" clId="{D72AA482-315B-4B82-893A-48FD8043A946}" dt="2021-07-21T00:23:57.427" v="2682"/>
          <ac:spMkLst>
            <pc:docMk/>
            <pc:sldMk cId="2543435724" sldId="6314"/>
            <ac:spMk id="73" creationId="{F5B59AE8-DC25-4D12-9858-4AB32BF2B1FE}"/>
          </ac:spMkLst>
        </pc:spChg>
        <pc:spChg chg="add del mod">
          <ac:chgData name="Emmeline Hoang" userId="928760a5-c910-4448-96a6-0d04fd99efbc" providerId="ADAL" clId="{D72AA482-315B-4B82-893A-48FD8043A946}" dt="2021-07-21T18:33:03.792" v="9168" actId="478"/>
          <ac:spMkLst>
            <pc:docMk/>
            <pc:sldMk cId="2543435724" sldId="6314"/>
            <ac:spMk id="75" creationId="{CD5FF4D0-7985-4A66-8A02-400F7C225242}"/>
          </ac:spMkLst>
        </pc:spChg>
        <pc:graphicFrameChg chg="mod modGraphic">
          <ac:chgData name="Emmeline Hoang" userId="928760a5-c910-4448-96a6-0d04fd99efbc" providerId="ADAL" clId="{D72AA482-315B-4B82-893A-48FD8043A946}" dt="2021-07-21T15:30:51.845" v="3779"/>
          <ac:graphicFrameMkLst>
            <pc:docMk/>
            <pc:sldMk cId="2543435724" sldId="6314"/>
            <ac:graphicFrameMk id="25" creationId="{C544D476-580C-4012-B984-CEDA2F7B14C1}"/>
          </ac:graphicFrameMkLst>
        </pc:graphicFrameChg>
        <pc:graphicFrameChg chg="add del mod modGraphic">
          <ac:chgData name="Emmeline Hoang" userId="928760a5-c910-4448-96a6-0d04fd99efbc" providerId="ADAL" clId="{D72AA482-315B-4B82-893A-48FD8043A946}" dt="2021-07-21T00:22:23.818" v="2678" actId="478"/>
          <ac:graphicFrameMkLst>
            <pc:docMk/>
            <pc:sldMk cId="2543435724" sldId="6314"/>
            <ac:graphicFrameMk id="69" creationId="{057353BA-54DE-4ED4-BE91-49B0312A3566}"/>
          </ac:graphicFrameMkLst>
        </pc:graphicFrameChg>
        <pc:graphicFrameChg chg="add del mod">
          <ac:chgData name="Emmeline Hoang" userId="928760a5-c910-4448-96a6-0d04fd99efbc" providerId="ADAL" clId="{D72AA482-315B-4B82-893A-48FD8043A946}" dt="2021-07-21T00:28:09.933" v="2705" actId="478"/>
          <ac:graphicFrameMkLst>
            <pc:docMk/>
            <pc:sldMk cId="2543435724" sldId="6314"/>
            <ac:graphicFrameMk id="74" creationId="{4596B717-4169-402B-8070-5A12407D45D7}"/>
          </ac:graphicFrameMkLst>
        </pc:graphicFrameChg>
      </pc:sldChg>
      <pc:sldChg chg="addSp delSp modSp mod modNotesTx">
        <pc:chgData name="Emmeline Hoang" userId="928760a5-c910-4448-96a6-0d04fd99efbc" providerId="ADAL" clId="{D72AA482-315B-4B82-893A-48FD8043A946}" dt="2021-07-21T20:58:59.496" v="13657" actId="6549"/>
        <pc:sldMkLst>
          <pc:docMk/>
          <pc:sldMk cId="2075735507" sldId="6315"/>
        </pc:sldMkLst>
        <pc:spChg chg="del">
          <ac:chgData name="Emmeline Hoang" userId="928760a5-c910-4448-96a6-0d04fd99efbc" providerId="ADAL" clId="{D72AA482-315B-4B82-893A-48FD8043A946}" dt="2021-07-21T01:51:39.219" v="2921" actId="478"/>
          <ac:spMkLst>
            <pc:docMk/>
            <pc:sldMk cId="2075735507" sldId="6315"/>
            <ac:spMk id="34" creationId="{E136B4D5-806F-4F1A-9FF9-3C8739103B5A}"/>
          </ac:spMkLst>
        </pc:spChg>
        <pc:spChg chg="del">
          <ac:chgData name="Emmeline Hoang" userId="928760a5-c910-4448-96a6-0d04fd99efbc" providerId="ADAL" clId="{D72AA482-315B-4B82-893A-48FD8043A946}" dt="2021-07-21T01:51:39.219" v="2921" actId="478"/>
          <ac:spMkLst>
            <pc:docMk/>
            <pc:sldMk cId="2075735507" sldId="6315"/>
            <ac:spMk id="158" creationId="{9C53D083-FA64-4298-A427-D2ED74AB7D5C}"/>
          </ac:spMkLst>
        </pc:spChg>
        <pc:spChg chg="add del mod">
          <ac:chgData name="Emmeline Hoang" userId="928760a5-c910-4448-96a6-0d04fd99efbc" providerId="ADAL" clId="{D72AA482-315B-4B82-893A-48FD8043A946}" dt="2021-07-21T15:11:28.617" v="3327" actId="478"/>
          <ac:spMkLst>
            <pc:docMk/>
            <pc:sldMk cId="2075735507" sldId="6315"/>
            <ac:spMk id="159" creationId="{1E0F7C3A-8871-4815-9F4B-60B647A3036C}"/>
          </ac:spMkLst>
        </pc:spChg>
        <pc:spChg chg="add mod">
          <ac:chgData name="Emmeline Hoang" userId="928760a5-c910-4448-96a6-0d04fd99efbc" providerId="ADAL" clId="{D72AA482-315B-4B82-893A-48FD8043A946}" dt="2021-07-21T15:08:51.758" v="3314" actId="20577"/>
          <ac:spMkLst>
            <pc:docMk/>
            <pc:sldMk cId="2075735507" sldId="6315"/>
            <ac:spMk id="160" creationId="{C7C10F37-8A32-4E74-9EAF-17AB1E72BBB9}"/>
          </ac:spMkLst>
        </pc:spChg>
        <pc:spChg chg="add mod">
          <ac:chgData name="Emmeline Hoang" userId="928760a5-c910-4448-96a6-0d04fd99efbc" providerId="ADAL" clId="{D72AA482-315B-4B82-893A-48FD8043A946}" dt="2021-07-21T15:08:48.949" v="3312" actId="1076"/>
          <ac:spMkLst>
            <pc:docMk/>
            <pc:sldMk cId="2075735507" sldId="6315"/>
            <ac:spMk id="161" creationId="{2E4AD0A8-35B7-4026-88D3-EAFF16196033}"/>
          </ac:spMkLst>
        </pc:spChg>
        <pc:spChg chg="add mod">
          <ac:chgData name="Emmeline Hoang" userId="928760a5-c910-4448-96a6-0d04fd99efbc" providerId="ADAL" clId="{D72AA482-315B-4B82-893A-48FD8043A946}" dt="2021-07-21T15:09:29.135" v="3318" actId="20577"/>
          <ac:spMkLst>
            <pc:docMk/>
            <pc:sldMk cId="2075735507" sldId="6315"/>
            <ac:spMk id="162" creationId="{8E239845-997A-4EBA-9BEB-A93BB5B53CB3}"/>
          </ac:spMkLst>
        </pc:spChg>
        <pc:spChg chg="add mod">
          <ac:chgData name="Emmeline Hoang" userId="928760a5-c910-4448-96a6-0d04fd99efbc" providerId="ADAL" clId="{D72AA482-315B-4B82-893A-48FD8043A946}" dt="2021-07-21T15:09:26.753" v="3316" actId="1076"/>
          <ac:spMkLst>
            <pc:docMk/>
            <pc:sldMk cId="2075735507" sldId="6315"/>
            <ac:spMk id="165" creationId="{85EEAABB-733A-4E55-9ECF-C49ED0A0F025}"/>
          </ac:spMkLst>
        </pc:spChg>
      </pc:sldChg>
      <pc:sldChg chg="modSp mod delCm">
        <pc:chgData name="Emmeline Hoang" userId="928760a5-c910-4448-96a6-0d04fd99efbc" providerId="ADAL" clId="{D72AA482-315B-4B82-893A-48FD8043A946}" dt="2021-07-21T20:08:32.989" v="13300" actId="20577"/>
        <pc:sldMkLst>
          <pc:docMk/>
          <pc:sldMk cId="1579790869" sldId="6316"/>
        </pc:sldMkLst>
        <pc:graphicFrameChg chg="modGraphic">
          <ac:chgData name="Emmeline Hoang" userId="928760a5-c910-4448-96a6-0d04fd99efbc" providerId="ADAL" clId="{D72AA482-315B-4B82-893A-48FD8043A946}" dt="2021-07-21T20:08:32.989" v="13300" actId="20577"/>
          <ac:graphicFrameMkLst>
            <pc:docMk/>
            <pc:sldMk cId="1579790869" sldId="6316"/>
            <ac:graphicFrameMk id="17" creationId="{BE1214C5-91EB-487A-B310-5410F72F811E}"/>
          </ac:graphicFrameMkLst>
        </pc:graphicFrameChg>
      </pc:sldChg>
      <pc:sldChg chg="add del setBg">
        <pc:chgData name="Emmeline Hoang" userId="928760a5-c910-4448-96a6-0d04fd99efbc" providerId="ADAL" clId="{D72AA482-315B-4B82-893A-48FD8043A946}" dt="2021-07-21T15:32:46.249" v="3857"/>
        <pc:sldMkLst>
          <pc:docMk/>
          <pc:sldMk cId="3700318535" sldId="6317"/>
        </pc:sldMkLst>
      </pc:sldChg>
      <pc:sldChg chg="addSp delSp modSp add del mod setBg">
        <pc:chgData name="Emmeline Hoang" userId="928760a5-c910-4448-96a6-0d04fd99efbc" providerId="ADAL" clId="{D72AA482-315B-4B82-893A-48FD8043A946}" dt="2021-07-21T20:07:46.197" v="13295" actId="478"/>
        <pc:sldMkLst>
          <pc:docMk/>
          <pc:sldMk cId="4227448273" sldId="6318"/>
        </pc:sldMkLst>
        <pc:spChg chg="add del mod">
          <ac:chgData name="Emmeline Hoang" userId="928760a5-c910-4448-96a6-0d04fd99efbc" providerId="ADAL" clId="{D72AA482-315B-4B82-893A-48FD8043A946}" dt="2021-07-21T20:07:46.197" v="13295" actId="478"/>
          <ac:spMkLst>
            <pc:docMk/>
            <pc:sldMk cId="4227448273" sldId="6318"/>
            <ac:spMk id="12" creationId="{09C9B790-C5F8-4E57-B7D7-2893959FE156}"/>
          </ac:spMkLst>
        </pc:spChg>
        <pc:graphicFrameChg chg="modGraphic">
          <ac:chgData name="Emmeline Hoang" userId="928760a5-c910-4448-96a6-0d04fd99efbc" providerId="ADAL" clId="{D72AA482-315B-4B82-893A-48FD8043A946}" dt="2021-07-21T20:07:36.468" v="13293" actId="20577"/>
          <ac:graphicFrameMkLst>
            <pc:docMk/>
            <pc:sldMk cId="4227448273" sldId="6318"/>
            <ac:graphicFrameMk id="14" creationId="{FB593877-C5F3-4A06-BD13-0AFB786D2727}"/>
          </ac:graphicFrameMkLst>
        </pc:graphicFrameChg>
        <pc:picChg chg="mod">
          <ac:chgData name="Emmeline Hoang" userId="928760a5-c910-4448-96a6-0d04fd99efbc" providerId="ADAL" clId="{D72AA482-315B-4B82-893A-48FD8043A946}" dt="2021-07-21T19:14:48.540" v="9377" actId="1076"/>
          <ac:picMkLst>
            <pc:docMk/>
            <pc:sldMk cId="4227448273" sldId="6318"/>
            <ac:picMk id="6" creationId="{39BB430B-7A7B-4ACA-A812-48B662F931BB}"/>
          </ac:picMkLst>
        </pc:picChg>
        <pc:picChg chg="del">
          <ac:chgData name="Emmeline Hoang" userId="928760a5-c910-4448-96a6-0d04fd99efbc" providerId="ADAL" clId="{D72AA482-315B-4B82-893A-48FD8043A946}" dt="2021-07-21T19:14:44.305" v="9376" actId="478"/>
          <ac:picMkLst>
            <pc:docMk/>
            <pc:sldMk cId="4227448273" sldId="6318"/>
            <ac:picMk id="17" creationId="{DD0524EE-50E4-4AB3-BF3E-5908061AC710}"/>
          </ac:picMkLst>
        </pc:picChg>
      </pc:sldChg>
      <pc:sldChg chg="addSp delSp modSp add mod addCm delCm">
        <pc:chgData name="Emmeline Hoang" userId="928760a5-c910-4448-96a6-0d04fd99efbc" providerId="ADAL" clId="{D72AA482-315B-4B82-893A-48FD8043A946}" dt="2021-07-21T20:22:33.764" v="13564" actId="20577"/>
        <pc:sldMkLst>
          <pc:docMk/>
          <pc:sldMk cId="2852079516" sldId="6319"/>
        </pc:sldMkLst>
        <pc:spChg chg="mod">
          <ac:chgData name="Emmeline Hoang" userId="928760a5-c910-4448-96a6-0d04fd99efbc" providerId="ADAL" clId="{D72AA482-315B-4B82-893A-48FD8043A946}" dt="2021-07-21T19:07:38.866" v="9286" actId="20577"/>
          <ac:spMkLst>
            <pc:docMk/>
            <pc:sldMk cId="2852079516" sldId="6319"/>
            <ac:spMk id="4" creationId="{5FE864A4-2E19-40A5-9411-C395459AFB08}"/>
          </ac:spMkLst>
        </pc:spChg>
        <pc:spChg chg="mod">
          <ac:chgData name="Emmeline Hoang" userId="928760a5-c910-4448-96a6-0d04fd99efbc" providerId="ADAL" clId="{D72AA482-315B-4B82-893A-48FD8043A946}" dt="2021-07-21T19:45:02.610" v="10942" actId="20577"/>
          <ac:spMkLst>
            <pc:docMk/>
            <pc:sldMk cId="2852079516" sldId="6319"/>
            <ac:spMk id="5" creationId="{A8390571-32C9-4FD8-B60C-C6554DBC4695}"/>
          </ac:spMkLst>
        </pc:spChg>
        <pc:spChg chg="mod">
          <ac:chgData name="Emmeline Hoang" userId="928760a5-c910-4448-96a6-0d04fd99efbc" providerId="ADAL" clId="{D72AA482-315B-4B82-893A-48FD8043A946}" dt="2021-07-21T19:07:13.553" v="9257" actId="20577"/>
          <ac:spMkLst>
            <pc:docMk/>
            <pc:sldMk cId="2852079516" sldId="6319"/>
            <ac:spMk id="6" creationId="{D0CE916E-5A06-4A9F-8B14-1BCCB6EE085F}"/>
          </ac:spMkLst>
        </pc:spChg>
        <pc:spChg chg="mod">
          <ac:chgData name="Emmeline Hoang" userId="928760a5-c910-4448-96a6-0d04fd99efbc" providerId="ADAL" clId="{D72AA482-315B-4B82-893A-48FD8043A946}" dt="2021-07-21T20:22:33.764" v="13564" actId="20577"/>
          <ac:spMkLst>
            <pc:docMk/>
            <pc:sldMk cId="2852079516" sldId="6319"/>
            <ac:spMk id="14" creationId="{2E86E3B0-851C-417A-B495-EA897D7CD192}"/>
          </ac:spMkLst>
        </pc:spChg>
        <pc:spChg chg="add del mod">
          <ac:chgData name="Emmeline Hoang" userId="928760a5-c910-4448-96a6-0d04fd99efbc" providerId="ADAL" clId="{D72AA482-315B-4B82-893A-48FD8043A946}" dt="2021-07-21T16:12:46.211" v="6020" actId="478"/>
          <ac:spMkLst>
            <pc:docMk/>
            <pc:sldMk cId="2852079516" sldId="6319"/>
            <ac:spMk id="17" creationId="{CEC557C6-405D-4802-933B-9162EA1C3050}"/>
          </ac:spMkLst>
        </pc:spChg>
        <pc:spChg chg="add del mod">
          <ac:chgData name="Emmeline Hoang" userId="928760a5-c910-4448-96a6-0d04fd99efbc" providerId="ADAL" clId="{D72AA482-315B-4B82-893A-48FD8043A946}" dt="2021-07-21T19:13:07.923" v="9373" actId="478"/>
          <ac:spMkLst>
            <pc:docMk/>
            <pc:sldMk cId="2852079516" sldId="6319"/>
            <ac:spMk id="19" creationId="{07B024E9-6671-4551-A1D3-0F9957D64529}"/>
          </ac:spMkLst>
        </pc:spChg>
        <pc:spChg chg="add del mod">
          <ac:chgData name="Emmeline Hoang" userId="928760a5-c910-4448-96a6-0d04fd99efbc" providerId="ADAL" clId="{D72AA482-315B-4B82-893A-48FD8043A946}" dt="2021-07-21T20:21:38.628" v="13562" actId="478"/>
          <ac:spMkLst>
            <pc:docMk/>
            <pc:sldMk cId="2852079516" sldId="6319"/>
            <ac:spMk id="20" creationId="{93186B3B-40CD-4D00-B65F-02AB01E34119}"/>
          </ac:spMkLst>
        </pc:spChg>
      </pc:sldChg>
      <pc:sldChg chg="modSp add del mod ord">
        <pc:chgData name="Emmeline Hoang" userId="928760a5-c910-4448-96a6-0d04fd99efbc" providerId="ADAL" clId="{D72AA482-315B-4B82-893A-48FD8043A946}" dt="2021-07-21T19:35:22.037" v="10731" actId="47"/>
        <pc:sldMkLst>
          <pc:docMk/>
          <pc:sldMk cId="1433023517" sldId="6320"/>
        </pc:sldMkLst>
        <pc:spChg chg="mod">
          <ac:chgData name="Emmeline Hoang" userId="928760a5-c910-4448-96a6-0d04fd99efbc" providerId="ADAL" clId="{D72AA482-315B-4B82-893A-48FD8043A946}" dt="2021-07-21T19:31:38.948" v="10494" actId="20577"/>
          <ac:spMkLst>
            <pc:docMk/>
            <pc:sldMk cId="1433023517" sldId="6320"/>
            <ac:spMk id="5" creationId="{A8390571-32C9-4FD8-B60C-C6554DBC4695}"/>
          </ac:spMkLst>
        </pc:spChg>
      </pc:sldChg>
      <pc:sldChg chg="modSp add del mod ord">
        <pc:chgData name="Emmeline Hoang" userId="928760a5-c910-4448-96a6-0d04fd99efbc" providerId="ADAL" clId="{D72AA482-315B-4B82-893A-48FD8043A946}" dt="2021-07-21T20:07:44.485" v="13294" actId="47"/>
        <pc:sldMkLst>
          <pc:docMk/>
          <pc:sldMk cId="3531150664" sldId="6320"/>
        </pc:sldMkLst>
        <pc:spChg chg="mod">
          <ac:chgData name="Emmeline Hoang" userId="928760a5-c910-4448-96a6-0d04fd99efbc" providerId="ADAL" clId="{D72AA482-315B-4B82-893A-48FD8043A946}" dt="2021-07-21T19:52:47.950" v="11257" actId="20577"/>
          <ac:spMkLst>
            <pc:docMk/>
            <pc:sldMk cId="3531150664" sldId="6320"/>
            <ac:spMk id="6" creationId="{D0CE916E-5A06-4A9F-8B14-1BCCB6EE085F}"/>
          </ac:spMkLst>
        </pc:spChg>
        <pc:spChg chg="mod">
          <ac:chgData name="Emmeline Hoang" userId="928760a5-c910-4448-96a6-0d04fd99efbc" providerId="ADAL" clId="{D72AA482-315B-4B82-893A-48FD8043A946}" dt="2021-07-21T19:56:24.232" v="11477" actId="313"/>
          <ac:spMkLst>
            <pc:docMk/>
            <pc:sldMk cId="3531150664" sldId="6320"/>
            <ac:spMk id="14" creationId="{C495C26E-3EC5-455B-A729-3603779D226C}"/>
          </ac:spMkLst>
        </pc:spChg>
      </pc:sldChg>
    </pc:docChg>
  </pc:docChgLst>
  <pc:docChgLst>
    <pc:chgData name="Emmeline Hoang" userId="928760a5-c910-4448-96a6-0d04fd99efbc" providerId="ADAL" clId="{1B40AF64-02AC-4E82-BA32-88F27446403F}"/>
    <pc:docChg chg="modSld">
      <pc:chgData name="Emmeline Hoang" userId="928760a5-c910-4448-96a6-0d04fd99efbc" providerId="ADAL" clId="{1B40AF64-02AC-4E82-BA32-88F27446403F}" dt="2021-07-06T20:48:54.441" v="43"/>
      <pc:docMkLst>
        <pc:docMk/>
      </pc:docMkLst>
      <pc:sldChg chg="modSp mod">
        <pc:chgData name="Emmeline Hoang" userId="928760a5-c910-4448-96a6-0d04fd99efbc" providerId="ADAL" clId="{1B40AF64-02AC-4E82-BA32-88F27446403F}" dt="2021-07-06T20:47:15.355" v="10" actId="20577"/>
        <pc:sldMkLst>
          <pc:docMk/>
          <pc:sldMk cId="2016850628" sldId="6231"/>
        </pc:sldMkLst>
        <pc:spChg chg="mod">
          <ac:chgData name="Emmeline Hoang" userId="928760a5-c910-4448-96a6-0d04fd99efbc" providerId="ADAL" clId="{1B40AF64-02AC-4E82-BA32-88F27446403F}" dt="2021-07-06T20:47:15.355" v="10" actId="20577"/>
          <ac:spMkLst>
            <pc:docMk/>
            <pc:sldMk cId="2016850628" sldId="6231"/>
            <ac:spMk id="8" creationId="{F0B3735A-C565-42E0-AA4E-8A533F6F935F}"/>
          </ac:spMkLst>
        </pc:spChg>
      </pc:sldChg>
      <pc:sldChg chg="modSp mod">
        <pc:chgData name="Emmeline Hoang" userId="928760a5-c910-4448-96a6-0d04fd99efbc" providerId="ADAL" clId="{1B40AF64-02AC-4E82-BA32-88F27446403F}" dt="2021-07-06T20:48:17.906" v="33" actId="13926"/>
        <pc:sldMkLst>
          <pc:docMk/>
          <pc:sldMk cId="1791851946" sldId="6244"/>
        </pc:sldMkLst>
        <pc:spChg chg="mod">
          <ac:chgData name="Emmeline Hoang" userId="928760a5-c910-4448-96a6-0d04fd99efbc" providerId="ADAL" clId="{1B40AF64-02AC-4E82-BA32-88F27446403F}" dt="2021-07-06T20:48:17.906" v="33" actId="13926"/>
          <ac:spMkLst>
            <pc:docMk/>
            <pc:sldMk cId="1791851946" sldId="6244"/>
            <ac:spMk id="4" creationId="{00000000-0000-0000-0000-000000000000}"/>
          </ac:spMkLst>
        </pc:spChg>
      </pc:sldChg>
      <pc:sldChg chg="modSp mod">
        <pc:chgData name="Emmeline Hoang" userId="928760a5-c910-4448-96a6-0d04fd99efbc" providerId="ADAL" clId="{1B40AF64-02AC-4E82-BA32-88F27446403F}" dt="2021-07-06T20:48:06.414" v="22" actId="13926"/>
        <pc:sldMkLst>
          <pc:docMk/>
          <pc:sldMk cId="2384126870" sldId="6245"/>
        </pc:sldMkLst>
        <pc:spChg chg="mod">
          <ac:chgData name="Emmeline Hoang" userId="928760a5-c910-4448-96a6-0d04fd99efbc" providerId="ADAL" clId="{1B40AF64-02AC-4E82-BA32-88F27446403F}" dt="2021-07-06T20:48:06.414" v="22" actId="13926"/>
          <ac:spMkLst>
            <pc:docMk/>
            <pc:sldMk cId="2384126870" sldId="6245"/>
            <ac:spMk id="4" creationId="{00000000-0000-0000-0000-000000000000}"/>
          </ac:spMkLst>
        </pc:spChg>
      </pc:sldChg>
      <pc:sldChg chg="modSp mod">
        <pc:chgData name="Emmeline Hoang" userId="928760a5-c910-4448-96a6-0d04fd99efbc" providerId="ADAL" clId="{1B40AF64-02AC-4E82-BA32-88F27446403F}" dt="2021-07-06T20:48:24.760" v="41" actId="20577"/>
        <pc:sldMkLst>
          <pc:docMk/>
          <pc:sldMk cId="2411585125" sldId="6291"/>
        </pc:sldMkLst>
        <pc:spChg chg="mod">
          <ac:chgData name="Emmeline Hoang" userId="928760a5-c910-4448-96a6-0d04fd99efbc" providerId="ADAL" clId="{1B40AF64-02AC-4E82-BA32-88F27446403F}" dt="2021-07-06T20:48:24.760" v="41" actId="20577"/>
          <ac:spMkLst>
            <pc:docMk/>
            <pc:sldMk cId="2411585125" sldId="6291"/>
            <ac:spMk id="28" creationId="{FC715FA3-C78B-4378-8942-4C6407A915A5}"/>
          </ac:spMkLst>
        </pc:spChg>
      </pc:sldChg>
      <pc:sldChg chg="addSp modSp">
        <pc:chgData name="Emmeline Hoang" userId="928760a5-c910-4448-96a6-0d04fd99efbc" providerId="ADAL" clId="{1B40AF64-02AC-4E82-BA32-88F27446403F}" dt="2021-07-06T20:48:54.441" v="43"/>
        <pc:sldMkLst>
          <pc:docMk/>
          <pc:sldMk cId="2170663045" sldId="6294"/>
        </pc:sldMkLst>
        <pc:spChg chg="add mod">
          <ac:chgData name="Emmeline Hoang" userId="928760a5-c910-4448-96a6-0d04fd99efbc" providerId="ADAL" clId="{1B40AF64-02AC-4E82-BA32-88F27446403F}" dt="2021-07-06T20:48:54.441" v="43"/>
          <ac:spMkLst>
            <pc:docMk/>
            <pc:sldMk cId="2170663045" sldId="6294"/>
            <ac:spMk id="22" creationId="{18A9DD94-F3E9-476B-BE96-E881919DC7E7}"/>
          </ac:spMkLst>
        </pc:spChg>
      </pc:sldChg>
      <pc:sldChg chg="addSp modSp">
        <pc:chgData name="Emmeline Hoang" userId="928760a5-c910-4448-96a6-0d04fd99efbc" providerId="ADAL" clId="{1B40AF64-02AC-4E82-BA32-88F27446403F}" dt="2021-07-06T20:48:52.911" v="42"/>
        <pc:sldMkLst>
          <pc:docMk/>
          <pc:sldMk cId="2568347113" sldId="6295"/>
        </pc:sldMkLst>
        <pc:spChg chg="add mod">
          <ac:chgData name="Emmeline Hoang" userId="928760a5-c910-4448-96a6-0d04fd99efbc" providerId="ADAL" clId="{1B40AF64-02AC-4E82-BA32-88F27446403F}" dt="2021-07-06T20:48:52.911" v="42"/>
          <ac:spMkLst>
            <pc:docMk/>
            <pc:sldMk cId="2568347113" sldId="6295"/>
            <ac:spMk id="21" creationId="{2A25E69F-7CEF-482A-9A3E-D05B1A984A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8A7_A49ECCB9.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8A3_9325AA2C7.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_189C_610370DA2.xlsx"/><Relationship Id="rId2" Type="http://schemas.microsoft.com/office/2011/relationships/chartColorStyle" Target="colors92.xml"/><Relationship Id="rId1" Type="http://schemas.microsoft.com/office/2011/relationships/chartStyle" Target="style92.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_189C_610370DA3.xlsx"/><Relationship Id="rId2" Type="http://schemas.microsoft.com/office/2011/relationships/chartColorStyle" Target="colors93.xml"/><Relationship Id="rId1" Type="http://schemas.microsoft.com/office/2011/relationships/chartStyle" Target="style93.xml"/></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_189C_610370DA4.xlsx"/></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_189C_610370DA5.xlsx"/><Relationship Id="rId2" Type="http://schemas.microsoft.com/office/2011/relationships/chartColorStyle" Target="colors94.xml"/><Relationship Id="rId1" Type="http://schemas.microsoft.com/office/2011/relationships/chartStyle" Target="style94.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_189C_610370DA6.xlsx"/><Relationship Id="rId2" Type="http://schemas.microsoft.com/office/2011/relationships/chartColorStyle" Target="colors95.xml"/><Relationship Id="rId1" Type="http://schemas.microsoft.com/office/2011/relationships/chartStyle" Target="style95.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_189D_84F06A4C.xlsx"/><Relationship Id="rId2" Type="http://schemas.microsoft.com/office/2011/relationships/chartColorStyle" Target="colors96.xml"/><Relationship Id="rId1" Type="http://schemas.microsoft.com/office/2011/relationships/chartStyle" Target="style96.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_189D_84F06A4C82.xlsx"/><Relationship Id="rId2" Type="http://schemas.microsoft.com/office/2011/relationships/chartColorStyle" Target="colors97.xml"/><Relationship Id="rId1" Type="http://schemas.microsoft.com/office/2011/relationships/chartStyle" Target="style97.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_189E_75ACC44C.xlsx"/><Relationship Id="rId2" Type="http://schemas.microsoft.com/office/2011/relationships/chartColorStyle" Target="colors98.xml"/><Relationship Id="rId1" Type="http://schemas.microsoft.com/office/2011/relationships/chartStyle" Target="style98.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_189E_75ACC44C1.xlsx"/><Relationship Id="rId2" Type="http://schemas.microsoft.com/office/2011/relationships/chartColorStyle" Target="colors99.xml"/><Relationship Id="rId1" Type="http://schemas.microsoft.com/office/2011/relationships/chartStyle" Target="style99.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_189E_75ACC44C2.xlsx"/><Relationship Id="rId2" Type="http://schemas.microsoft.com/office/2011/relationships/chartColorStyle" Target="colors100.xml"/><Relationship Id="rId1" Type="http://schemas.microsoft.com/office/2011/relationships/chartStyle" Target="style10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8A3_9325AA2C8.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_189E_75ACC44C3.xlsx"/></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_189E_75ACC44C4.xlsx"/><Relationship Id="rId2" Type="http://schemas.microsoft.com/office/2011/relationships/chartColorStyle" Target="colors101.xml"/><Relationship Id="rId1" Type="http://schemas.microsoft.com/office/2011/relationships/chartStyle" Target="style101.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_189E_75ACC44C5.xlsx"/><Relationship Id="rId2" Type="http://schemas.microsoft.com/office/2011/relationships/chartColorStyle" Target="colors102.xml"/><Relationship Id="rId1" Type="http://schemas.microsoft.com/office/2011/relationships/chartStyle" Target="style102.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_189E_75ACC44C6.xlsx"/><Relationship Id="rId2" Type="http://schemas.microsoft.com/office/2011/relationships/chartColorStyle" Target="colors103.xml"/><Relationship Id="rId1" Type="http://schemas.microsoft.com/office/2011/relationships/chartStyle" Target="style103.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_189F_34F56276.xlsx"/><Relationship Id="rId2" Type="http://schemas.microsoft.com/office/2011/relationships/chartColorStyle" Target="colors104.xml"/><Relationship Id="rId1" Type="http://schemas.microsoft.com/office/2011/relationships/chartStyle" Target="style10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_189F_34F5627689.xlsx"/><Relationship Id="rId2" Type="http://schemas.microsoft.com/office/2011/relationships/chartColorStyle" Target="colors105.xml"/><Relationship Id="rId1" Type="http://schemas.microsoft.com/office/2011/relationships/chartStyle" Target="style105.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_18A0_B4065B15.xlsx"/><Relationship Id="rId2" Type="http://schemas.microsoft.com/office/2011/relationships/chartColorStyle" Target="colors106.xml"/><Relationship Id="rId1" Type="http://schemas.microsoft.com/office/2011/relationships/chartStyle" Target="style106.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_18A0_B4065B157.xlsx"/><Relationship Id="rId2" Type="http://schemas.microsoft.com/office/2011/relationships/chartColorStyle" Target="colors107.xml"/><Relationship Id="rId1" Type="http://schemas.microsoft.com/office/2011/relationships/chartStyle" Target="style107.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_18A0_B4065B158.xlsx"/><Relationship Id="rId2" Type="http://schemas.microsoft.com/office/2011/relationships/chartColorStyle" Target="colors108.xml"/><Relationship Id="rId1" Type="http://schemas.microsoft.com/office/2011/relationships/chartStyle" Target="style108.xml"/></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_18A0_B4065B159.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8A3_9325AA2C9.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_18A0_B4065B1510.xlsx"/><Relationship Id="rId2" Type="http://schemas.microsoft.com/office/2011/relationships/chartColorStyle" Target="colors109.xml"/><Relationship Id="rId1" Type="http://schemas.microsoft.com/office/2011/relationships/chartStyle" Target="style109.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_18A0_B4065B1511.xlsx"/><Relationship Id="rId2" Type="http://schemas.microsoft.com/office/2011/relationships/chartColorStyle" Target="colors110.xml"/><Relationship Id="rId1" Type="http://schemas.microsoft.com/office/2011/relationships/chartStyle" Target="style110.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_18A0_B4065B1512.xlsx"/><Relationship Id="rId2" Type="http://schemas.microsoft.com/office/2011/relationships/chartColorStyle" Target="colors111.xml"/><Relationship Id="rId1" Type="http://schemas.microsoft.com/office/2011/relationships/chartStyle" Target="style111.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_18A9_54391CE.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_18A9_54391CE10.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_18A9_54391CE11.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_18A9_54391CE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_18A9_54391CE13.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18AA_9799BFCC.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8AA_9799BFCC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8A7_A49ECCB9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18AA_9799BFCC15.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18AA_9799BFCC16.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18AA_9799BFCC17.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1898_94B9540A.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1898_94B9540A18.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1898_94B9540A19.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_1898_94B9540A20.xlsx"/><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_1898_94B9540A21.xlsx"/><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_188D_C2FEC86A.xlsx"/><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_188D_C2FEC86A22.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892_5DB5137.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_188E_11748CA6.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188E_11748CA623.xlsx"/><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_188E_11748CA624.xlsx"/><Relationship Id="rId2" Type="http://schemas.microsoft.com/office/2011/relationships/chartColorStyle" Target="colors27.xml"/><Relationship Id="rId1" Type="http://schemas.microsoft.com/office/2011/relationships/chartStyle" Target="style27.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_188E_11748CA625.xlsx"/><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_188E_11748CA626.xlsx"/><Relationship Id="rId2" Type="http://schemas.microsoft.com/office/2011/relationships/chartColorStyle" Target="colors29.xml"/><Relationship Id="rId1" Type="http://schemas.microsoft.com/office/2011/relationships/chartStyle" Target="style29.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_186F_35B92624.xlsx"/><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_186F_35B9262427.xlsx"/><Relationship Id="rId2" Type="http://schemas.microsoft.com/office/2011/relationships/chartColorStyle" Target="colors31.xml"/><Relationship Id="rId1" Type="http://schemas.microsoft.com/office/2011/relationships/chartStyle" Target="style3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_186F_35B9262428.xlsx"/><Relationship Id="rId2" Type="http://schemas.microsoft.com/office/2011/relationships/chartColorStyle" Target="colors32.xml"/><Relationship Id="rId1" Type="http://schemas.microsoft.com/office/2011/relationships/chartStyle" Target="style3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_186F_35B9262429.xlsx"/><Relationship Id="rId2" Type="http://schemas.microsoft.com/office/2011/relationships/chartColorStyle" Target="colors33.xml"/><Relationship Id="rId1" Type="http://schemas.microsoft.com/office/2011/relationships/chartStyle" Target="style33.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_1894_69BFC357.xlsx"/><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892_5DB5137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_1894_69BFC35730.xlsx"/><Relationship Id="rId2" Type="http://schemas.microsoft.com/office/2011/relationships/chartColorStyle" Target="colors35.xml"/><Relationship Id="rId1" Type="http://schemas.microsoft.com/office/2011/relationships/chartStyle" Target="style35.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_1894_69BFC35731.xlsx"/><Relationship Id="rId2" Type="http://schemas.microsoft.com/office/2011/relationships/chartColorStyle" Target="colors36.xml"/><Relationship Id="rId1" Type="http://schemas.microsoft.com/office/2011/relationships/chartStyle" Target="style36.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_1894_69BFC35732.xlsx"/><Relationship Id="rId2" Type="http://schemas.microsoft.com/office/2011/relationships/chartColorStyle" Target="colors37.xml"/><Relationship Id="rId1" Type="http://schemas.microsoft.com/office/2011/relationships/chartStyle" Target="style37.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_188C_A1E870C3.xlsx"/><Relationship Id="rId2" Type="http://schemas.microsoft.com/office/2011/relationships/chartColorStyle" Target="colors38.xml"/><Relationship Id="rId1" Type="http://schemas.microsoft.com/office/2011/relationships/chartStyle" Target="style38.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_188C_A1E870C333.xlsx"/><Relationship Id="rId2" Type="http://schemas.microsoft.com/office/2011/relationships/chartColorStyle" Target="colors39.xml"/><Relationship Id="rId1" Type="http://schemas.microsoft.com/office/2011/relationships/chartStyle" Target="style39.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_185D_E4EEF659.xlsx"/><Relationship Id="rId2" Type="http://schemas.microsoft.com/office/2011/relationships/chartColorStyle" Target="colors40.xml"/><Relationship Id="rId1" Type="http://schemas.microsoft.com/office/2011/relationships/chartStyle" Target="style40.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_1889_CECDCE6.xlsx"/><Relationship Id="rId2" Type="http://schemas.microsoft.com/office/2011/relationships/chartColorStyle" Target="colors41.xml"/><Relationship Id="rId1" Type="http://schemas.microsoft.com/office/2011/relationships/chartStyle" Target="style41.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_1889_CECDCE634.xlsx"/><Relationship Id="rId2" Type="http://schemas.microsoft.com/office/2011/relationships/chartColorStyle" Target="colors42.xml"/><Relationship Id="rId1" Type="http://schemas.microsoft.com/office/2011/relationships/chartStyle" Target="style42.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_188A_4A764ABB.xlsx"/><Relationship Id="rId2" Type="http://schemas.microsoft.com/office/2011/relationships/chartColorStyle" Target="colors43.xml"/><Relationship Id="rId1" Type="http://schemas.microsoft.com/office/2011/relationships/chartStyle" Target="style43.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_188A_4A764ABB35.xlsx"/><Relationship Id="rId2" Type="http://schemas.microsoft.com/office/2011/relationships/chartColorStyle" Target="colors44.xml"/><Relationship Id="rId1" Type="http://schemas.microsoft.com/office/2011/relationships/chartStyle" Target="style4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892_5DB51373.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_188B_1DD6B07C.xlsx"/><Relationship Id="rId2" Type="http://schemas.microsoft.com/office/2011/relationships/chartColorStyle" Target="colors45.xml"/><Relationship Id="rId1" Type="http://schemas.microsoft.com/office/2011/relationships/chartStyle" Target="style45.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_188B_1DD6B07C36.xlsx"/><Relationship Id="rId2" Type="http://schemas.microsoft.com/office/2011/relationships/chartColorStyle" Target="colors46.xml"/><Relationship Id="rId1" Type="http://schemas.microsoft.com/office/2011/relationships/chartStyle" Target="style4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_18AB_7BB935D3.xlsx"/><Relationship Id="rId2" Type="http://schemas.microsoft.com/office/2011/relationships/chartColorStyle" Target="colors47.xml"/><Relationship Id="rId1" Type="http://schemas.microsoft.com/office/2011/relationships/chartStyle" Target="style47.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_18AB_7BB935D31.xlsx"/><Relationship Id="rId2" Type="http://schemas.microsoft.com/office/2011/relationships/chartColorStyle" Target="colors48.xml"/><Relationship Id="rId1" Type="http://schemas.microsoft.com/office/2011/relationships/chartStyle" Target="style48.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_18AB_7BB935D32.xlsx"/><Relationship Id="rId2" Type="http://schemas.microsoft.com/office/2011/relationships/chartColorStyle" Target="colors49.xml"/><Relationship Id="rId1" Type="http://schemas.microsoft.com/office/2011/relationships/chartStyle" Target="style49.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_18AB_7BB935D33.xlsx"/><Relationship Id="rId2" Type="http://schemas.microsoft.com/office/2011/relationships/chartColorStyle" Target="colors50.xml"/><Relationship Id="rId1" Type="http://schemas.microsoft.com/office/2011/relationships/chartStyle" Target="style50.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_18AB_7BB935D34.xlsx"/><Relationship Id="rId2" Type="http://schemas.microsoft.com/office/2011/relationships/chartColorStyle" Target="colors51.xml"/><Relationship Id="rId1" Type="http://schemas.microsoft.com/office/2011/relationships/chartStyle" Target="style51.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_18AB_7BB935D35.xlsx"/><Relationship Id="rId2" Type="http://schemas.microsoft.com/office/2011/relationships/chartColorStyle" Target="colors52.xml"/><Relationship Id="rId1" Type="http://schemas.microsoft.com/office/2011/relationships/chartStyle" Target="style52.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_18AB_7BB935D36.xlsx"/><Relationship Id="rId2" Type="http://schemas.microsoft.com/office/2011/relationships/chartColorStyle" Target="colors53.xml"/><Relationship Id="rId1" Type="http://schemas.microsoft.com/office/2011/relationships/chartStyle" Target="style53.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_18AB_7BB935D37.xlsx"/><Relationship Id="rId2" Type="http://schemas.microsoft.com/office/2011/relationships/chartColorStyle" Target="colors54.xml"/><Relationship Id="rId1" Type="http://schemas.microsoft.com/office/2011/relationships/chartStyle" Target="style5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892_5DB51374.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_18AB_7BB935D38.xlsx"/><Relationship Id="rId2" Type="http://schemas.microsoft.com/office/2011/relationships/chartColorStyle" Target="colors55.xml"/><Relationship Id="rId1" Type="http://schemas.microsoft.com/office/2011/relationships/chartStyle" Target="style55.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_18AB_7BB935D39.xlsx"/><Relationship Id="rId2" Type="http://schemas.microsoft.com/office/2011/relationships/chartColorStyle" Target="colors56.xml"/><Relationship Id="rId1" Type="http://schemas.microsoft.com/office/2011/relationships/chartStyle" Target="style56.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_18AB_7BB935D310.xlsx"/><Relationship Id="rId2" Type="http://schemas.microsoft.com/office/2011/relationships/chartColorStyle" Target="colors57.xml"/><Relationship Id="rId1" Type="http://schemas.microsoft.com/office/2011/relationships/chartStyle" Target="style57.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_18AB_7BB935D311.xlsx"/><Relationship Id="rId2" Type="http://schemas.microsoft.com/office/2011/relationships/chartColorStyle" Target="colors58.xml"/><Relationship Id="rId1" Type="http://schemas.microsoft.com/office/2011/relationships/chartStyle" Target="style58.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_18AB_7BB935D312.xlsx"/><Relationship Id="rId2" Type="http://schemas.microsoft.com/office/2011/relationships/chartColorStyle" Target="colors59.xml"/><Relationship Id="rId1" Type="http://schemas.microsoft.com/office/2011/relationships/chartStyle" Target="style59.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_18AB_7BB935D313.xlsx"/><Relationship Id="rId2" Type="http://schemas.microsoft.com/office/2011/relationships/chartColorStyle" Target="colors60.xml"/><Relationship Id="rId1" Type="http://schemas.microsoft.com/office/2011/relationships/chartStyle" Target="style60.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_18AB_7BB935D314.xlsx"/><Relationship Id="rId2" Type="http://schemas.microsoft.com/office/2011/relationships/chartColorStyle" Target="colors61.xml"/><Relationship Id="rId1" Type="http://schemas.microsoft.com/office/2011/relationships/chartStyle" Target="style61.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_18A5_686E194A.xlsx"/><Relationship Id="rId2" Type="http://schemas.microsoft.com/office/2011/relationships/chartColorStyle" Target="colors62.xml"/><Relationship Id="rId1" Type="http://schemas.microsoft.com/office/2011/relationships/chartStyle" Target="style62.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_18A5_686E194A1.xlsx"/><Relationship Id="rId2" Type="http://schemas.microsoft.com/office/2011/relationships/chartColorStyle" Target="colors63.xml"/><Relationship Id="rId1" Type="http://schemas.microsoft.com/office/2011/relationships/chartStyle" Target="style63.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_18A5_686E194A2.xlsx"/><Relationship Id="rId2" Type="http://schemas.microsoft.com/office/2011/relationships/chartColorStyle" Target="colors64.xml"/><Relationship Id="rId1" Type="http://schemas.microsoft.com/office/2011/relationships/chartStyle" Target="style6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892_5DB51375.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_18A5_686E194A3.xlsx"/><Relationship Id="rId2" Type="http://schemas.microsoft.com/office/2011/relationships/chartColorStyle" Target="colors65.xml"/><Relationship Id="rId1" Type="http://schemas.microsoft.com/office/2011/relationships/chartStyle" Target="style65.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_18A5_686E194A4.xlsx"/><Relationship Id="rId2" Type="http://schemas.microsoft.com/office/2011/relationships/chartColorStyle" Target="colors66.xml"/><Relationship Id="rId1" Type="http://schemas.microsoft.com/office/2011/relationships/chartStyle" Target="style66.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_18A5_686E194A5.xlsx"/><Relationship Id="rId2" Type="http://schemas.microsoft.com/office/2011/relationships/chartColorStyle" Target="colors67.xml"/><Relationship Id="rId1" Type="http://schemas.microsoft.com/office/2011/relationships/chartStyle" Target="style67.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_18A5_686E194A6.xlsx"/><Relationship Id="rId2" Type="http://schemas.microsoft.com/office/2011/relationships/chartColorStyle" Target="colors68.xml"/><Relationship Id="rId1" Type="http://schemas.microsoft.com/office/2011/relationships/chartStyle" Target="style68.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_18A5_686E194A7.xlsx"/><Relationship Id="rId2" Type="http://schemas.microsoft.com/office/2011/relationships/chartColorStyle" Target="colors69.xml"/><Relationship Id="rId1" Type="http://schemas.microsoft.com/office/2011/relationships/chartStyle" Target="style69.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_18A5_686E194A8.xlsx"/><Relationship Id="rId2" Type="http://schemas.microsoft.com/office/2011/relationships/chartColorStyle" Target="colors70.xml"/><Relationship Id="rId1" Type="http://schemas.microsoft.com/office/2011/relationships/chartStyle" Target="style70.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_18A5_686E194A9.xlsx"/><Relationship Id="rId2" Type="http://schemas.microsoft.com/office/2011/relationships/chartColorStyle" Target="colors71.xml"/><Relationship Id="rId1" Type="http://schemas.microsoft.com/office/2011/relationships/chartStyle" Target="style71.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_18A5_686E194A10.xlsx"/><Relationship Id="rId2" Type="http://schemas.microsoft.com/office/2011/relationships/chartColorStyle" Target="colors72.xml"/><Relationship Id="rId1" Type="http://schemas.microsoft.com/office/2011/relationships/chartStyle" Target="style72.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_18A4_B48DF369.xlsx"/><Relationship Id="rId2" Type="http://schemas.microsoft.com/office/2011/relationships/chartColorStyle" Target="colors73.xml"/><Relationship Id="rId1" Type="http://schemas.microsoft.com/office/2011/relationships/chartStyle" Target="style73.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_18A4_B48DF36961.xlsx"/><Relationship Id="rId2" Type="http://schemas.microsoft.com/office/2011/relationships/chartColorStyle" Target="colors74.xml"/><Relationship Id="rId1" Type="http://schemas.microsoft.com/office/2011/relationships/chartStyle" Target="style7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8A3_9325AA2C.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_18A1_73A8765.xlsx"/><Relationship Id="rId2" Type="http://schemas.microsoft.com/office/2011/relationships/chartColorStyle" Target="colors75.xml"/><Relationship Id="rId1" Type="http://schemas.microsoft.com/office/2011/relationships/chartStyle" Target="style75.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_18A1_73A87651.xlsx"/><Relationship Id="rId2" Type="http://schemas.microsoft.com/office/2011/relationships/chartColorStyle" Target="colors76.xml"/><Relationship Id="rId1" Type="http://schemas.microsoft.com/office/2011/relationships/chartStyle" Target="style76.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_18A1_73A87652.xlsx"/><Relationship Id="rId2" Type="http://schemas.microsoft.com/office/2011/relationships/chartColorStyle" Target="colors77.xml"/><Relationship Id="rId1" Type="http://schemas.microsoft.com/office/2011/relationships/chartStyle" Target="style77.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_18A1_73A87653.xlsx"/></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_18A1_73A87654.xlsx"/><Relationship Id="rId2" Type="http://schemas.microsoft.com/office/2011/relationships/chartColorStyle" Target="colors78.xml"/><Relationship Id="rId1" Type="http://schemas.microsoft.com/office/2011/relationships/chartStyle" Target="style78.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_18A1_73A87655.xlsx"/><Relationship Id="rId2" Type="http://schemas.microsoft.com/office/2011/relationships/chartColorStyle" Target="colors79.xml"/><Relationship Id="rId1" Type="http://schemas.microsoft.com/office/2011/relationships/chartStyle" Target="style79.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_18A1_73A87656.xlsx"/><Relationship Id="rId2" Type="http://schemas.microsoft.com/office/2011/relationships/chartColorStyle" Target="colors80.xml"/><Relationship Id="rId1" Type="http://schemas.microsoft.com/office/2011/relationships/chartStyle" Target="style80.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_1899_310EB61F.xlsx"/><Relationship Id="rId2" Type="http://schemas.microsoft.com/office/2011/relationships/chartColorStyle" Target="colors81.xml"/><Relationship Id="rId1" Type="http://schemas.microsoft.com/office/2011/relationships/chartStyle" Target="style81.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_1899_310EB61F68.xlsx"/><Relationship Id="rId2" Type="http://schemas.microsoft.com/office/2011/relationships/chartColorStyle" Target="colors82.xml"/><Relationship Id="rId1" Type="http://schemas.microsoft.com/office/2011/relationships/chartStyle" Target="style82.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_189A_69CBB45A.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8A3_9325AA2C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_189A_69CBB45A1.xlsx"/><Relationship Id="rId2" Type="http://schemas.microsoft.com/office/2011/relationships/chartColorStyle" Target="colors84.xml"/><Relationship Id="rId1" Type="http://schemas.microsoft.com/office/2011/relationships/chartStyle" Target="style84.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_189A_69CBB45A2.xlsx"/><Relationship Id="rId2" Type="http://schemas.microsoft.com/office/2011/relationships/chartColorStyle" Target="colors85.xml"/><Relationship Id="rId1" Type="http://schemas.microsoft.com/office/2011/relationships/chartStyle" Target="style85.xml"/></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_189A_69CBB45A3.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_189A_69CBB45A4.xlsx"/></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_189A_69CBB45A5.xlsx"/><Relationship Id="rId2" Type="http://schemas.microsoft.com/office/2011/relationships/chartColorStyle" Target="colors86.xml"/><Relationship Id="rId1" Type="http://schemas.microsoft.com/office/2011/relationships/chartStyle" Target="style8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_189A_69CBB45A6.xlsx"/><Relationship Id="rId2" Type="http://schemas.microsoft.com/office/2011/relationships/chartColorStyle" Target="colors87.xml"/><Relationship Id="rId1" Type="http://schemas.microsoft.com/office/2011/relationships/chartStyle" Target="style8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_189B_4DB9AF1E.xlsx"/><Relationship Id="rId2" Type="http://schemas.microsoft.com/office/2011/relationships/chartColorStyle" Target="colors88.xml"/><Relationship Id="rId1" Type="http://schemas.microsoft.com/office/2011/relationships/chartStyle" Target="style88.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_189B_4DB9AF1E75.xlsx"/><Relationship Id="rId2" Type="http://schemas.microsoft.com/office/2011/relationships/chartColorStyle" Target="colors89.xml"/><Relationship Id="rId1" Type="http://schemas.microsoft.com/office/2011/relationships/chartStyle" Target="style89.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_189C_610370DA.xlsx"/><Relationship Id="rId2" Type="http://schemas.microsoft.com/office/2011/relationships/chartColorStyle" Target="colors90.xml"/><Relationship Id="rId1" Type="http://schemas.microsoft.com/office/2011/relationships/chartStyle" Target="style90.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_189C_610370DA1.xlsx"/><Relationship Id="rId2" Type="http://schemas.microsoft.com/office/2011/relationships/chartColorStyle" Target="colors91.xml"/><Relationship Id="rId1" Type="http://schemas.microsoft.com/office/2011/relationships/chartStyle" Target="style9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2-02F9-4099-9612-77FE325F07A1}"/>
              </c:ext>
            </c:extLst>
          </c:dPt>
          <c:dPt>
            <c:idx val="1"/>
            <c:bubble3D val="0"/>
            <c:spPr>
              <a:solidFill>
                <a:schemeClr val="bg2"/>
              </a:solidFill>
              <a:ln w="19050">
                <a:noFill/>
              </a:ln>
              <a:effectLst/>
            </c:spPr>
            <c:extLst>
              <c:ext xmlns:c16="http://schemas.microsoft.com/office/drawing/2014/chart" uri="{C3380CC4-5D6E-409C-BE32-E72D297353CC}">
                <c16:uniqueId val="{00000003-02F9-4099-9612-77FE325F07A1}"/>
              </c:ext>
            </c:extLst>
          </c:dPt>
          <c:cat>
            <c:strRef>
              <c:f>Sheet1!$A$2:$A$3</c:f>
              <c:strCache>
                <c:ptCount val="2"/>
                <c:pt idx="0">
                  <c:v>1st Qtr</c:v>
                </c:pt>
                <c:pt idx="1">
                  <c:v>2nd Qtr</c:v>
                </c:pt>
              </c:strCache>
            </c:strRef>
          </c:cat>
          <c:val>
            <c:numRef>
              <c:f>Sheet1!$B$2:$B$3</c:f>
              <c:numCache>
                <c:formatCode>General</c:formatCode>
                <c:ptCount val="2"/>
                <c:pt idx="0">
                  <c:v>87</c:v>
                </c:pt>
                <c:pt idx="1">
                  <c:v>13</c:v>
                </c:pt>
              </c:numCache>
            </c:numRef>
          </c:val>
          <c:extLst>
            <c:ext xmlns:c16="http://schemas.microsoft.com/office/drawing/2014/chart" uri="{C3380CC4-5D6E-409C-BE32-E72D297353CC}">
              <c16:uniqueId val="{00000000-02F9-4099-9612-77FE325F07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25B4-44E8-A946-D51CA90EFEA1}"/>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25B4-44E8-A946-D51CA90EFEA1}"/>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25B4-44E8-A946-D51CA90EFEA1}"/>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25B4-44E8-A946-D51CA90EFEA1}"/>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25B4-44E8-A946-D51CA90EFEA1}"/>
              </c:ext>
            </c:extLst>
          </c:dPt>
          <c:dPt>
            <c:idx val="5"/>
            <c:invertIfNegative val="0"/>
            <c:bubble3D val="0"/>
            <c:spPr>
              <a:solidFill>
                <a:srgbClr val="B4C7E7"/>
              </a:solidFill>
              <a:ln>
                <a:noFill/>
              </a:ln>
              <a:effectLst/>
            </c:spPr>
            <c:extLst>
              <c:ext xmlns:c16="http://schemas.microsoft.com/office/drawing/2014/chart" uri="{C3380CC4-5D6E-409C-BE32-E72D297353CC}">
                <c16:uniqueId val="{0000000B-25B4-44E8-A946-D51CA90EFEA1}"/>
              </c:ext>
            </c:extLst>
          </c:dPt>
          <c:dPt>
            <c:idx val="6"/>
            <c:invertIfNegative val="0"/>
            <c:bubble3D val="0"/>
            <c:spPr>
              <a:solidFill>
                <a:srgbClr val="B4C7E7"/>
              </a:solidFill>
              <a:ln>
                <a:noFill/>
              </a:ln>
              <a:effectLst/>
            </c:spPr>
            <c:extLst>
              <c:ext xmlns:c16="http://schemas.microsoft.com/office/drawing/2014/chart" uri="{C3380CC4-5D6E-409C-BE32-E72D297353CC}">
                <c16:uniqueId val="{0000000D-25B4-44E8-A946-D51CA90EFEA1}"/>
              </c:ext>
            </c:extLst>
          </c:dPt>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10-25B4-44E8-A946-D51CA90EFEA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5B4-44E8-A946-D51CA90EFEA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5B4-44E8-A946-D51CA90EFEA1}"/>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5B4-44E8-A946-D51CA90EFEA1}"/>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5B4-44E8-A946-D51CA90EFEA1}"/>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5B4-44E8-A946-D51CA90EFEA1}"/>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25B4-44E8-A946-D51CA90EFEA1}"/>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25B4-44E8-A946-D51CA90EFEA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0.55000000000000004</c:v>
                </c:pt>
                <c:pt idx="1">
                  <c:v>0.45</c:v>
                </c:pt>
                <c:pt idx="2">
                  <c:v>0.28999999999999998</c:v>
                </c:pt>
                <c:pt idx="3">
                  <c:v>0.32</c:v>
                </c:pt>
                <c:pt idx="4">
                  <c:v>0.24</c:v>
                </c:pt>
                <c:pt idx="5">
                  <c:v>0.22</c:v>
                </c:pt>
                <c:pt idx="6">
                  <c:v>0.18</c:v>
                </c:pt>
                <c:pt idx="7">
                  <c:v>0.26</c:v>
                </c:pt>
              </c:numCache>
            </c:numRef>
          </c:val>
          <c:extLst>
            <c:ext xmlns:c16="http://schemas.microsoft.com/office/drawing/2014/chart" uri="{C3380CC4-5D6E-409C-BE32-E72D297353CC}">
              <c16:uniqueId val="{0000000E-25B4-44E8-A946-D51CA90EFEA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B012-4DCB-95E4-ECA1E62EB8E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B012-4DCB-95E4-ECA1E62EB8E1}"/>
              </c:ext>
            </c:extLst>
          </c:dPt>
          <c:cat>
            <c:strRef>
              <c:f>Sheet1!$A$2:$A$3</c:f>
              <c:strCache>
                <c:ptCount val="2"/>
                <c:pt idx="0">
                  <c:v>1st Qtr</c:v>
                </c:pt>
                <c:pt idx="1">
                  <c:v>2nd Qtr</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B012-4DCB-95E4-ECA1E62EB8E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lumMod val="60000"/>
                <a:lumOff val="40000"/>
              </a:schemeClr>
            </a:solidFill>
            <a:ln w="12700">
              <a:solidFill>
                <a:schemeClr val="bg1"/>
              </a:solidFill>
            </a:ln>
            <a:effectLst/>
          </c:spPr>
          <c:invertIfNegative val="0"/>
          <c:dPt>
            <c:idx val="0"/>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01-9314-4ADE-86A4-90EF907EBCA2}"/>
              </c:ext>
            </c:extLst>
          </c:dPt>
          <c:dLbls>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c:v>
                </c:pt>
              </c:numCache>
            </c:numRef>
          </c:val>
          <c:extLst>
            <c:ext xmlns:c16="http://schemas.microsoft.com/office/drawing/2014/chart" uri="{C3380CC4-5D6E-409C-BE32-E72D297353CC}">
              <c16:uniqueId val="{00000002-9314-4ADE-86A4-90EF907EBCA2}"/>
            </c:ext>
          </c:extLst>
        </c:ser>
        <c:ser>
          <c:idx val="1"/>
          <c:order val="1"/>
          <c:tx>
            <c:strRef>
              <c:f>Sheet1!$C$1</c:f>
              <c:strCache>
                <c:ptCount val="1"/>
                <c:pt idx="0">
                  <c:v>Series 2</c:v>
                </c:pt>
              </c:strCache>
            </c:strRef>
          </c:tx>
          <c:spPr>
            <a:solidFill>
              <a:schemeClr val="accent1"/>
            </a:solidFill>
            <a:ln w="12700">
              <a:solidFill>
                <a:schemeClr val="bg1"/>
              </a:solidFill>
            </a:ln>
            <a:effectLst/>
          </c:spPr>
          <c:invertIfNegative val="0"/>
          <c:dPt>
            <c:idx val="0"/>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4-9314-4ADE-86A4-90EF907EBCA2}"/>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0.28999999999999998</c:v>
                </c:pt>
              </c:numCache>
            </c:numRef>
          </c:val>
          <c:extLst>
            <c:ext xmlns:c16="http://schemas.microsoft.com/office/drawing/2014/chart" uri="{C3380CC4-5D6E-409C-BE32-E72D297353CC}">
              <c16:uniqueId val="{00000005-9314-4ADE-86A4-90EF907EBCA2}"/>
            </c:ext>
          </c:extLst>
        </c:ser>
        <c:ser>
          <c:idx val="2"/>
          <c:order val="2"/>
          <c:tx>
            <c:strRef>
              <c:f>Sheet1!$D$1</c:f>
              <c:strCache>
                <c:ptCount val="1"/>
                <c:pt idx="0">
                  <c:v>Series 3</c:v>
                </c:pt>
              </c:strCache>
            </c:strRef>
          </c:tx>
          <c:spPr>
            <a:solidFill>
              <a:schemeClr val="accent1">
                <a:lumMod val="75000"/>
              </a:schemeClr>
            </a:solidFill>
            <a:ln w="12700">
              <a:solidFill>
                <a:schemeClr val="bg1"/>
              </a:solidFill>
            </a:ln>
            <a:effectLst/>
          </c:spPr>
          <c:invertIfNegative val="0"/>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0.41</c:v>
                </c:pt>
              </c:numCache>
            </c:numRef>
          </c:val>
          <c:extLst>
            <c:ext xmlns:c16="http://schemas.microsoft.com/office/drawing/2014/chart" uri="{C3380CC4-5D6E-409C-BE32-E72D297353CC}">
              <c16:uniqueId val="{00000006-9314-4ADE-86A4-90EF907EBCA2}"/>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lumMod val="40000"/>
                <a:lumOff val="6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0-E8F4-46EB-932F-0525E6387EF4}"/>
              </c:ext>
            </c:extLst>
          </c:dPt>
          <c:dLbls>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0.08</c:v>
                </c:pt>
              </c:numCache>
            </c:numRef>
          </c:val>
          <c:extLst>
            <c:ext xmlns:c16="http://schemas.microsoft.com/office/drawing/2014/chart" uri="{C3380CC4-5D6E-409C-BE32-E72D297353CC}">
              <c16:uniqueId val="{00000001-E8F4-46EB-932F-0525E6387EF4}"/>
            </c:ext>
          </c:extLst>
        </c:ser>
        <c:ser>
          <c:idx val="1"/>
          <c:order val="1"/>
          <c:tx>
            <c:strRef>
              <c:f>Sheet1!$C$1</c:f>
              <c:strCache>
                <c:ptCount val="1"/>
                <c:pt idx="0">
                  <c:v>Series 2</c:v>
                </c:pt>
              </c:strCache>
            </c:strRef>
          </c:tx>
          <c:spPr>
            <a:solidFill>
              <a:schemeClr val="accent1">
                <a:lumMod val="60000"/>
                <a:lumOff val="4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2-E8F4-46EB-932F-0525E6387EF4}"/>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0.04</c:v>
                </c:pt>
              </c:numCache>
            </c:numRef>
          </c:val>
          <c:extLst>
            <c:ext xmlns:c16="http://schemas.microsoft.com/office/drawing/2014/chart" uri="{C3380CC4-5D6E-409C-BE32-E72D297353CC}">
              <c16:uniqueId val="{00000003-E8F4-46EB-932F-0525E6387EF4}"/>
            </c:ext>
          </c:extLst>
        </c:ser>
        <c:ser>
          <c:idx val="2"/>
          <c:order val="2"/>
          <c:tx>
            <c:strRef>
              <c:f>Sheet1!$D$1</c:f>
              <c:strCache>
                <c:ptCount val="1"/>
                <c:pt idx="0">
                  <c:v>Series 3</c:v>
                </c:pt>
              </c:strCache>
            </c:strRef>
          </c:tx>
          <c:spPr>
            <a:solidFill>
              <a:schemeClr val="accent1"/>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5-E8F4-46EB-932F-0525E6387EF4}"/>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6-E8F4-46EB-932F-0525E6387EF4}"/>
            </c:ext>
          </c:extLst>
        </c:ser>
        <c:ser>
          <c:idx val="3"/>
          <c:order val="3"/>
          <c:tx>
            <c:strRef>
              <c:f>Sheet1!$E$1</c:f>
              <c:strCache>
                <c:ptCount val="1"/>
                <c:pt idx="0">
                  <c:v>Series 4</c:v>
                </c:pt>
              </c:strCache>
            </c:strRef>
          </c:tx>
          <c:spPr>
            <a:solidFill>
              <a:schemeClr val="accent1">
                <a:lumMod val="75000"/>
              </a:schemeClr>
            </a:solidFill>
          </c:spPr>
          <c:invertIfNegative val="0"/>
          <c:dPt>
            <c:idx val="0"/>
            <c:invertIfNegative val="0"/>
            <c:bubble3D val="0"/>
            <c:spPr>
              <a:solidFill>
                <a:schemeClr val="accent1">
                  <a:lumMod val="75000"/>
                </a:schemeClr>
              </a:solidFill>
              <a:ln w="19050">
                <a:solidFill>
                  <a:schemeClr val="bg1"/>
                </a:solidFill>
              </a:ln>
            </c:spPr>
            <c:extLst>
              <c:ext xmlns:c16="http://schemas.microsoft.com/office/drawing/2014/chart" uri="{C3380CC4-5D6E-409C-BE32-E72D297353CC}">
                <c16:uniqueId val="{00000008-E8F4-46EB-932F-0525E6387EF4}"/>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8F4-46EB-932F-0525E6387EF4}"/>
                </c:ext>
              </c:extLst>
            </c:dLbl>
            <c:spPr>
              <a:noFill/>
              <a:ln>
                <a:noFill/>
              </a:ln>
              <a:effectLst/>
            </c:spPr>
            <c:txPr>
              <a:bodyPr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Category 1</c:v>
                </c:pt>
              </c:strCache>
            </c:strRef>
          </c:cat>
          <c:val>
            <c:numRef>
              <c:f>Sheet1!$E$2</c:f>
              <c:numCache>
                <c:formatCode>0%</c:formatCode>
                <c:ptCount val="1"/>
                <c:pt idx="0">
                  <c:v>0.78</c:v>
                </c:pt>
              </c:numCache>
            </c:numRef>
          </c:val>
          <c:extLst>
            <c:ext xmlns:c16="http://schemas.microsoft.com/office/drawing/2014/chart" uri="{C3380CC4-5D6E-409C-BE32-E72D297353CC}">
              <c16:uniqueId val="{00000009-E8F4-46EB-932F-0525E6387EF4}"/>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9E7-42D2-8F32-D43D5BCBE96D}"/>
                </c:ext>
              </c:extLst>
            </c:dLbl>
            <c:dLbl>
              <c:idx val="2"/>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9E7-42D2-8F32-D43D5BCBE96D}"/>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0.77</c:v>
                </c:pt>
                <c:pt idx="1">
                  <c:v>7.0000000000000007E-2</c:v>
                </c:pt>
                <c:pt idx="2">
                  <c:v>0.06</c:v>
                </c:pt>
                <c:pt idx="3">
                  <c:v>0.02</c:v>
                </c:pt>
              </c:numCache>
            </c:numRef>
          </c:val>
          <c:extLst>
            <c:ext xmlns:c16="http://schemas.microsoft.com/office/drawing/2014/chart" uri="{C3380CC4-5D6E-409C-BE32-E72D297353CC}">
              <c16:uniqueId val="{00000000-3F28-469D-928B-E0AB642AE89A}"/>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BBAD-4200-9D80-8887DD29069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BBAD-4200-9D80-8887DD290691}"/>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BBAD-4200-9D80-8887DD29069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3">
                <a:lumMod val="50000"/>
              </a:schemeClr>
            </a:solidFill>
            <a:ln w="12700">
              <a:solidFill>
                <a:schemeClr val="bg1"/>
              </a:solidFill>
            </a:ln>
            <a:effectLst/>
          </c:spPr>
          <c:invertIfNegative val="0"/>
          <c:dPt>
            <c:idx val="0"/>
            <c:invertIfNegative val="0"/>
            <c:bubble3D val="0"/>
            <c:spPr>
              <a:solidFill>
                <a:schemeClr val="accent3">
                  <a:lumMod val="50000"/>
                </a:schemeClr>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3">
                  <a:lumMod val="50000"/>
                </a:schemeClr>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3">
                  <a:lumMod val="50000"/>
                </a:schemeClr>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3">
                  <a:lumMod val="50000"/>
                </a:schemeClr>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Is committed to restoring power to customers affected by wildfires</c:v>
                </c:pt>
                <c:pt idx="1">
                  <c:v>Takes proactive measures to protect the electricity grid from wildfires</c:v>
                </c:pt>
                <c:pt idx="2">
                  <c:v>Actively works with first responders to keep communities safe during wildfires</c:v>
                </c:pt>
                <c:pt idx="3">
                  <c:v>Shows care and concern for its customers</c:v>
                </c:pt>
                <c:pt idx="4">
                  <c:v>Supports nonprofits and communities affected by wildfires</c:v>
                </c:pt>
                <c:pt idx="5">
                  <c:v>Takes proactive measures to protect communities from the risks of wildfires</c:v>
                </c:pt>
                <c:pt idx="6">
                  <c:v>Is a company you trust to act in the best interest of its customers</c:v>
                </c:pt>
              </c:strCache>
            </c:strRef>
          </c:cat>
          <c:val>
            <c:numRef>
              <c:f>Sheet1!$B$2:$B$8</c:f>
              <c:numCache>
                <c:formatCode>0%</c:formatCode>
                <c:ptCount val="7"/>
                <c:pt idx="0">
                  <c:v>0.57999999999999996</c:v>
                </c:pt>
                <c:pt idx="1">
                  <c:v>0.55000000000000004</c:v>
                </c:pt>
                <c:pt idx="2">
                  <c:v>0.54</c:v>
                </c:pt>
                <c:pt idx="3">
                  <c:v>0.5</c:v>
                </c:pt>
                <c:pt idx="4">
                  <c:v>0.49</c:v>
                </c:pt>
                <c:pt idx="5">
                  <c:v>0.46</c:v>
                </c:pt>
                <c:pt idx="6">
                  <c:v>0.45</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3"/>
            </a:solidFill>
            <a:ln w="12700">
              <a:solidFill>
                <a:schemeClr val="bg1"/>
              </a:solidFill>
            </a:ln>
            <a:effectLst/>
          </c:spPr>
          <c:invertIfNegative val="0"/>
          <c:dPt>
            <c:idx val="0"/>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Is committed to restoring power to customers affected by wildfires</c:v>
                </c:pt>
                <c:pt idx="1">
                  <c:v>Takes proactive measures to protect the electricity grid from wildfires</c:v>
                </c:pt>
                <c:pt idx="2">
                  <c:v>Actively works with first responders to keep communities safe during wildfires</c:v>
                </c:pt>
                <c:pt idx="3">
                  <c:v>Shows care and concern for its customers</c:v>
                </c:pt>
                <c:pt idx="4">
                  <c:v>Supports nonprofits and communities affected by wildfires</c:v>
                </c:pt>
                <c:pt idx="5">
                  <c:v>Takes proactive measures to protect communities from the risks of wildfires</c:v>
                </c:pt>
                <c:pt idx="6">
                  <c:v>Is a company you trust to act in the best interest of its customers</c:v>
                </c:pt>
              </c:strCache>
            </c:strRef>
          </c:cat>
          <c:val>
            <c:numRef>
              <c:f>Sheet1!$C$2:$C$8</c:f>
              <c:numCache>
                <c:formatCode>0%</c:formatCode>
                <c:ptCount val="7"/>
                <c:pt idx="0">
                  <c:v>0.31</c:v>
                </c:pt>
                <c:pt idx="1">
                  <c:v>0.3</c:v>
                </c:pt>
                <c:pt idx="2">
                  <c:v>0.38</c:v>
                </c:pt>
                <c:pt idx="3">
                  <c:v>0.28999999999999998</c:v>
                </c:pt>
                <c:pt idx="4">
                  <c:v>0.4</c:v>
                </c:pt>
                <c:pt idx="5">
                  <c:v>0.44</c:v>
                </c:pt>
                <c:pt idx="6">
                  <c:v>0.31</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3">
                <a:lumMod val="40000"/>
                <a:lumOff val="60000"/>
              </a:schemeClr>
            </a:solidFill>
            <a:ln w="12700">
              <a:solidFill>
                <a:schemeClr val="bg1"/>
              </a:solidFill>
            </a:ln>
            <a:effectLst/>
          </c:spPr>
          <c:invertIfNegative val="0"/>
          <c:dPt>
            <c:idx val="0"/>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Is committed to restoring power to customers affected by wildfires</c:v>
                </c:pt>
                <c:pt idx="1">
                  <c:v>Takes proactive measures to protect the electricity grid from wildfires</c:v>
                </c:pt>
                <c:pt idx="2">
                  <c:v>Actively works with first responders to keep communities safe during wildfires</c:v>
                </c:pt>
                <c:pt idx="3">
                  <c:v>Shows care and concern for its customers</c:v>
                </c:pt>
                <c:pt idx="4">
                  <c:v>Supports nonprofits and communities affected by wildfires</c:v>
                </c:pt>
                <c:pt idx="5">
                  <c:v>Takes proactive measures to protect communities from the risks of wildfires</c:v>
                </c:pt>
                <c:pt idx="6">
                  <c:v>Is a company you trust to act in the best interest of its customers</c:v>
                </c:pt>
              </c:strCache>
            </c:strRef>
          </c:cat>
          <c:val>
            <c:numRef>
              <c:f>Sheet1!$D$2:$D$8</c:f>
              <c:numCache>
                <c:formatCode>0%</c:formatCode>
                <c:ptCount val="7"/>
                <c:pt idx="0">
                  <c:v>0.11</c:v>
                </c:pt>
                <c:pt idx="1">
                  <c:v>0.15</c:v>
                </c:pt>
                <c:pt idx="2">
                  <c:v>0.08</c:v>
                </c:pt>
                <c:pt idx="3">
                  <c:v>0.21</c:v>
                </c:pt>
                <c:pt idx="4">
                  <c:v>0.11</c:v>
                </c:pt>
                <c:pt idx="5">
                  <c:v>0.1</c:v>
                </c:pt>
                <c:pt idx="6">
                  <c:v>0.24</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3">
                <a:lumMod val="40000"/>
                <a:lumOff val="60000"/>
              </a:schemeClr>
            </a:solidFill>
            <a:ln w="12700">
              <a:solidFill>
                <a:schemeClr val="bg1"/>
              </a:solidFill>
            </a:ln>
            <a:effectLst/>
          </c:spPr>
          <c:invertIfNegative val="0"/>
          <c:dPt>
            <c:idx val="0"/>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0.12</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3"/>
            </a:solidFill>
            <a:ln w="12700">
              <a:solidFill>
                <a:schemeClr val="bg1"/>
              </a:solidFill>
            </a:ln>
            <a:effectLst/>
          </c:spPr>
          <c:invertIfNegative val="0"/>
          <c:dPt>
            <c:idx val="0"/>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0.35</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3">
                <a:lumMod val="75000"/>
              </a:schemeClr>
            </a:solidFill>
            <a:ln w="12700">
              <a:solidFill>
                <a:schemeClr val="bg1"/>
              </a:solidFill>
            </a:ln>
            <a:effectLst/>
          </c:spPr>
          <c:invertIfNegative val="0"/>
          <c:dPt>
            <c:idx val="0"/>
            <c:invertIfNegative val="0"/>
            <c:bubble3D val="0"/>
            <c:spPr>
              <a:solidFill>
                <a:schemeClr val="accent3">
                  <a:lumMod val="50000"/>
                </a:schemeClr>
              </a:solidFill>
              <a:ln w="12700">
                <a:solidFill>
                  <a:schemeClr val="bg1"/>
                </a:solidFill>
              </a:ln>
              <a:effectLst/>
            </c:spPr>
            <c:extLst>
              <c:ext xmlns:c16="http://schemas.microsoft.com/office/drawing/2014/chart" uri="{C3380CC4-5D6E-409C-BE32-E72D297353CC}">
                <c16:uniqueId val="{00000004-20A0-4F86-99E5-60EB1B741B87}"/>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0.53</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75000"/>
              </a:schemeClr>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1-1C33-412D-8743-37AB61FB9789}"/>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1C33-412D-8743-37AB61FB9789}"/>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5-1C33-412D-8743-37AB61FB9789}"/>
              </c:ext>
            </c:extLst>
          </c:dPt>
          <c:dPt>
            <c:idx val="3"/>
            <c:invertIfNegative val="0"/>
            <c:bubble3D val="0"/>
            <c:spPr>
              <a:solidFill>
                <a:schemeClr val="accent3">
                  <a:lumMod val="75000"/>
                </a:schemeClr>
              </a:solidFill>
              <a:ln>
                <a:noFill/>
              </a:ln>
              <a:effectLst/>
            </c:spPr>
            <c:extLst>
              <c:ext xmlns:c16="http://schemas.microsoft.com/office/drawing/2014/chart" uri="{C3380CC4-5D6E-409C-BE32-E72D297353CC}">
                <c16:uniqueId val="{00000007-1C33-412D-8743-37AB61FB9789}"/>
              </c:ext>
            </c:extLst>
          </c:dPt>
          <c:dLbls>
            <c:dLbl>
              <c:idx val="1"/>
              <c:tx>
                <c:rich>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fld id="{E5E0CD22-F034-4619-824E-510982A3FE6C}" type="VALUE">
                      <a:rPr lang="en-US" b="0">
                        <a:solidFill>
                          <a:schemeClr val="tx1">
                            <a:lumMod val="75000"/>
                            <a:lumOff val="25000"/>
                          </a:schemeClr>
                        </a:solidFill>
                      </a:rPr>
                      <a:pPr>
                        <a:defRPr lang="en-US" sz="1000" spc="50">
                          <a:latin typeface="Montserrat" panose="00000500000000000000" pitchFamily="2" charset="0"/>
                          <a:ea typeface="Lato Light" panose="020F0502020204030203" pitchFamily="34" charset="0"/>
                          <a:cs typeface="Lato Light" panose="020F050202020403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C33-412D-8743-37AB61FB978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Real Estate</c:v>
                </c:pt>
                <c:pt idx="1">
                  <c:v>Retail</c:v>
                </c:pt>
                <c:pt idx="2">
                  <c:v>Health (e.g., nutrition, massage therapy)</c:v>
                </c:pt>
                <c:pt idx="3">
                  <c:v>Food/Restaurant</c:v>
                </c:pt>
                <c:pt idx="4">
                  <c:v>Automotive</c:v>
                </c:pt>
                <c:pt idx="5">
                  <c:v>Design</c:v>
                </c:pt>
                <c:pt idx="6">
                  <c:v>Fitness (e.g., personal training, yoga)</c:v>
                </c:pt>
                <c:pt idx="7">
                  <c:v>Government</c:v>
                </c:pt>
                <c:pt idx="8">
                  <c:v>Manufacturing</c:v>
                </c:pt>
                <c:pt idx="9">
                  <c:v>Architecture/Engineering</c:v>
                </c:pt>
                <c:pt idx="10">
                  <c:v>Education</c:v>
                </c:pt>
                <c:pt idx="11">
                  <c:v>Finance/Accounting</c:v>
                </c:pt>
                <c:pt idx="12">
                  <c:v>Transportation and warehousing</c:v>
                </c:pt>
                <c:pt idx="13">
                  <c:v>Arts and entertainment</c:v>
                </c:pt>
                <c:pt idx="14">
                  <c:v>Beauty (e.g., cosmetology, salon ownership)</c:v>
                </c:pt>
                <c:pt idx="15">
                  <c:v>Hospitality</c:v>
                </c:pt>
                <c:pt idx="16">
                  <c:v>Marketing/Public Relations/Advertising</c:v>
                </c:pt>
                <c:pt idx="17">
                  <c:v>Publishing</c:v>
                </c:pt>
                <c:pt idx="18">
                  <c:v>Human Resources</c:v>
                </c:pt>
                <c:pt idx="19">
                  <c:v>Insurance</c:v>
                </c:pt>
                <c:pt idx="20">
                  <c:v>Law</c:v>
                </c:pt>
                <c:pt idx="21">
                  <c:v>Consulting/Freelancing</c:v>
                </c:pt>
                <c:pt idx="22">
                  <c:v>Charity/not for profit organization</c:v>
                </c:pt>
                <c:pt idx="23">
                  <c:v>Other</c:v>
                </c:pt>
              </c:strCache>
            </c:strRef>
          </c:cat>
          <c:val>
            <c:numRef>
              <c:f>Sheet1!$B$2:$B$25</c:f>
              <c:numCache>
                <c:formatCode>0%</c:formatCode>
                <c:ptCount val="24"/>
                <c:pt idx="0">
                  <c:v>0.13</c:v>
                </c:pt>
                <c:pt idx="1">
                  <c:v>7.0000000000000007E-2</c:v>
                </c:pt>
                <c:pt idx="2">
                  <c:v>0.06</c:v>
                </c:pt>
                <c:pt idx="3">
                  <c:v>0.04</c:v>
                </c:pt>
                <c:pt idx="4">
                  <c:v>0.03</c:v>
                </c:pt>
                <c:pt idx="5">
                  <c:v>0.03</c:v>
                </c:pt>
                <c:pt idx="6">
                  <c:v>0.03</c:v>
                </c:pt>
                <c:pt idx="7">
                  <c:v>0.03</c:v>
                </c:pt>
                <c:pt idx="8">
                  <c:v>0.03</c:v>
                </c:pt>
                <c:pt idx="9">
                  <c:v>0.02</c:v>
                </c:pt>
                <c:pt idx="10">
                  <c:v>0.02</c:v>
                </c:pt>
                <c:pt idx="11">
                  <c:v>0.02</c:v>
                </c:pt>
                <c:pt idx="12">
                  <c:v>0.02</c:v>
                </c:pt>
                <c:pt idx="13">
                  <c:v>0.01</c:v>
                </c:pt>
                <c:pt idx="14">
                  <c:v>0.01</c:v>
                </c:pt>
                <c:pt idx="15">
                  <c:v>0.01</c:v>
                </c:pt>
                <c:pt idx="16">
                  <c:v>0.01</c:v>
                </c:pt>
                <c:pt idx="17">
                  <c:v>0.01</c:v>
                </c:pt>
                <c:pt idx="18">
                  <c:v>0.01</c:v>
                </c:pt>
                <c:pt idx="19">
                  <c:v>0.01</c:v>
                </c:pt>
                <c:pt idx="20">
                  <c:v>0.01</c:v>
                </c:pt>
                <c:pt idx="21">
                  <c:v>0</c:v>
                </c:pt>
                <c:pt idx="22">
                  <c:v>0</c:v>
                </c:pt>
                <c:pt idx="23">
                  <c:v>0.42</c:v>
                </c:pt>
              </c:numCache>
            </c:numRef>
          </c:val>
          <c:extLst>
            <c:ext xmlns:c16="http://schemas.microsoft.com/office/drawing/2014/chart" uri="{C3380CC4-5D6E-409C-BE32-E72D297353CC}">
              <c16:uniqueId val="{00000008-1C33-412D-8743-37AB61FB9789}"/>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1-8D63-457C-9F10-2D4079A828C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D63-457C-9F10-2D4079A828CA}"/>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8D63-457C-9F10-2D4079A828C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3">
                <a:lumMod val="60000"/>
                <a:lumOff val="40000"/>
              </a:schemeClr>
            </a:solidFill>
            <a:ln w="12700">
              <a:solidFill>
                <a:schemeClr val="bg1"/>
              </a:solidFill>
            </a:ln>
            <a:effectLst/>
          </c:spPr>
          <c:invertIfNegative val="0"/>
          <c:dPt>
            <c:idx val="0"/>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1-3F84-4A89-B43E-D165A14AC33E}"/>
              </c:ext>
            </c:extLst>
          </c:dPt>
          <c:dLbls>
            <c:dLbl>
              <c:idx val="0"/>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3F84-4A89-B43E-D165A14AC33E}"/>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0.34</c:v>
                </c:pt>
              </c:numCache>
            </c:numRef>
          </c:val>
          <c:extLst>
            <c:ext xmlns:c16="http://schemas.microsoft.com/office/drawing/2014/chart" uri="{C3380CC4-5D6E-409C-BE32-E72D297353CC}">
              <c16:uniqueId val="{00000002-3F84-4A89-B43E-D165A14AC33E}"/>
            </c:ext>
          </c:extLst>
        </c:ser>
        <c:ser>
          <c:idx val="1"/>
          <c:order val="1"/>
          <c:tx>
            <c:strRef>
              <c:f>Sheet1!$C$1</c:f>
              <c:strCache>
                <c:ptCount val="1"/>
                <c:pt idx="0">
                  <c:v>Series 2</c:v>
                </c:pt>
              </c:strCache>
            </c:strRef>
          </c:tx>
          <c:spPr>
            <a:solidFill>
              <a:schemeClr val="accent3"/>
            </a:solidFill>
            <a:ln w="12700">
              <a:solidFill>
                <a:schemeClr val="bg1"/>
              </a:solidFill>
            </a:ln>
            <a:effectLst/>
          </c:spPr>
          <c:invertIfNegative val="0"/>
          <c:dPt>
            <c:idx val="0"/>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4-3F84-4A89-B43E-D165A14AC33E}"/>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0.26</c:v>
                </c:pt>
              </c:numCache>
            </c:numRef>
          </c:val>
          <c:extLst>
            <c:ext xmlns:c16="http://schemas.microsoft.com/office/drawing/2014/chart" uri="{C3380CC4-5D6E-409C-BE32-E72D297353CC}">
              <c16:uniqueId val="{00000005-3F84-4A89-B43E-D165A14AC33E}"/>
            </c:ext>
          </c:extLst>
        </c:ser>
        <c:ser>
          <c:idx val="2"/>
          <c:order val="2"/>
          <c:tx>
            <c:strRef>
              <c:f>Sheet1!$D$1</c:f>
              <c:strCache>
                <c:ptCount val="1"/>
                <c:pt idx="0">
                  <c:v>Series 3</c:v>
                </c:pt>
              </c:strCache>
            </c:strRef>
          </c:tx>
          <c:spPr>
            <a:solidFill>
              <a:schemeClr val="accent3">
                <a:lumMod val="75000"/>
              </a:schemeClr>
            </a:solidFill>
            <a:ln w="12700">
              <a:solidFill>
                <a:schemeClr val="bg1"/>
              </a:solidFill>
            </a:ln>
            <a:effectLst/>
          </c:spPr>
          <c:invertIfNegative val="0"/>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0.41</c:v>
                </c:pt>
              </c:numCache>
            </c:numRef>
          </c:val>
          <c:extLst>
            <c:ext xmlns:c16="http://schemas.microsoft.com/office/drawing/2014/chart" uri="{C3380CC4-5D6E-409C-BE32-E72D297353CC}">
              <c16:uniqueId val="{00000006-3F84-4A89-B43E-D165A14AC33E}"/>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59A-48E2-877C-463EB56561DA}"/>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C59A-48E2-877C-463EB56561DA}"/>
              </c:ext>
            </c:extLst>
          </c:dPt>
          <c:dPt>
            <c:idx val="2"/>
            <c:invertIfNegative val="0"/>
            <c:bubble3D val="0"/>
            <c:spPr>
              <a:solidFill>
                <a:srgbClr val="DBDBDB"/>
              </a:solidFill>
              <a:ln>
                <a:noFill/>
              </a:ln>
              <a:effectLst/>
            </c:spPr>
            <c:extLst>
              <c:ext xmlns:c16="http://schemas.microsoft.com/office/drawing/2014/chart" uri="{C3380CC4-5D6E-409C-BE32-E72D297353CC}">
                <c16:uniqueId val="{00000005-C59A-48E2-877C-463EB56561DA}"/>
              </c:ext>
            </c:extLst>
          </c:dPt>
          <c:dPt>
            <c:idx val="3"/>
            <c:invertIfNegative val="0"/>
            <c:bubble3D val="0"/>
            <c:spPr>
              <a:solidFill>
                <a:srgbClr val="DBDBDB"/>
              </a:solidFill>
              <a:ln>
                <a:noFill/>
              </a:ln>
              <a:effectLst/>
            </c:spPr>
            <c:extLst>
              <c:ext xmlns:c16="http://schemas.microsoft.com/office/drawing/2014/chart" uri="{C3380CC4-5D6E-409C-BE32-E72D297353CC}">
                <c16:uniqueId val="{00000007-C59A-48E2-877C-463EB56561DA}"/>
              </c:ext>
            </c:extLst>
          </c:dPt>
          <c:dPt>
            <c:idx val="4"/>
            <c:invertIfNegative val="0"/>
            <c:bubble3D val="0"/>
            <c:spPr>
              <a:solidFill>
                <a:srgbClr val="DBDBDB"/>
              </a:solidFill>
              <a:ln>
                <a:noFill/>
              </a:ln>
              <a:effectLst/>
            </c:spPr>
            <c:extLst>
              <c:ext xmlns:c16="http://schemas.microsoft.com/office/drawing/2014/chart" uri="{C3380CC4-5D6E-409C-BE32-E72D297353CC}">
                <c16:uniqueId val="{00000009-C59A-48E2-877C-463EB56561DA}"/>
              </c:ext>
            </c:extLst>
          </c:dPt>
          <c:dPt>
            <c:idx val="5"/>
            <c:invertIfNegative val="0"/>
            <c:bubble3D val="0"/>
            <c:spPr>
              <a:solidFill>
                <a:srgbClr val="DBDBDB"/>
              </a:solidFill>
              <a:ln>
                <a:noFill/>
              </a:ln>
              <a:effectLst/>
            </c:spPr>
            <c:extLst>
              <c:ext xmlns:c16="http://schemas.microsoft.com/office/drawing/2014/chart" uri="{C3380CC4-5D6E-409C-BE32-E72D297353CC}">
                <c16:uniqueId val="{0000000B-C59A-48E2-877C-463EB56561DA}"/>
              </c:ext>
            </c:extLst>
          </c:dPt>
          <c:dPt>
            <c:idx val="6"/>
            <c:invertIfNegative val="0"/>
            <c:bubble3D val="0"/>
            <c:spPr>
              <a:solidFill>
                <a:srgbClr val="DBDBDB"/>
              </a:solidFill>
              <a:ln>
                <a:noFill/>
              </a:ln>
              <a:effectLst/>
            </c:spPr>
            <c:extLst>
              <c:ext xmlns:c16="http://schemas.microsoft.com/office/drawing/2014/chart" uri="{C3380CC4-5D6E-409C-BE32-E72D297353CC}">
                <c16:uniqueId val="{0000000D-C59A-48E2-877C-463EB56561DA}"/>
              </c:ext>
            </c:extLst>
          </c:dPt>
          <c:dPt>
            <c:idx val="7"/>
            <c:invertIfNegative val="0"/>
            <c:bubble3D val="0"/>
            <c:spPr>
              <a:solidFill>
                <a:srgbClr val="DBDBDB"/>
              </a:solidFill>
              <a:ln>
                <a:noFill/>
              </a:ln>
              <a:effectLst/>
            </c:spPr>
            <c:extLst>
              <c:ext xmlns:c16="http://schemas.microsoft.com/office/drawing/2014/chart" uri="{C3380CC4-5D6E-409C-BE32-E72D297353CC}">
                <c16:uniqueId val="{00000010-C59A-48E2-877C-463EB56561D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59A-48E2-877C-463EB56561D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59A-48E2-877C-463EB56561D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C59A-48E2-877C-463EB56561D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C59A-48E2-877C-463EB56561D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0.42</c:v>
                </c:pt>
                <c:pt idx="1">
                  <c:v>0.27</c:v>
                </c:pt>
                <c:pt idx="2">
                  <c:v>0.27</c:v>
                </c:pt>
                <c:pt idx="3">
                  <c:v>0.23</c:v>
                </c:pt>
                <c:pt idx="4">
                  <c:v>0.21</c:v>
                </c:pt>
                <c:pt idx="5">
                  <c:v>0.21</c:v>
                </c:pt>
                <c:pt idx="6">
                  <c:v>0.16</c:v>
                </c:pt>
                <c:pt idx="7">
                  <c:v>0.38</c:v>
                </c:pt>
              </c:numCache>
            </c:numRef>
          </c:val>
          <c:extLst>
            <c:ext xmlns:c16="http://schemas.microsoft.com/office/drawing/2014/chart" uri="{C3380CC4-5D6E-409C-BE32-E72D297353CC}">
              <c16:uniqueId val="{0000000E-C59A-48E2-877C-463EB56561D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bg2"/>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0-A68E-43A6-98C5-1FA1B53F38E3}"/>
              </c:ext>
            </c:extLst>
          </c:dPt>
          <c:dLbls>
            <c:dLbl>
              <c:idx val="0"/>
              <c:layout>
                <c:manualLayout>
                  <c:x val="0"/>
                  <c:y val="1.47232037691401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8E-43A6-98C5-1FA1B53F38E3}"/>
                </c:ext>
              </c:extLst>
            </c:dLbl>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0.08</c:v>
                </c:pt>
              </c:numCache>
            </c:numRef>
          </c:val>
          <c:extLst>
            <c:ext xmlns:c16="http://schemas.microsoft.com/office/drawing/2014/chart" uri="{C3380CC4-5D6E-409C-BE32-E72D297353CC}">
              <c16:uniqueId val="{00000001-A68E-43A6-98C5-1FA1B53F38E3}"/>
            </c:ext>
          </c:extLst>
        </c:ser>
        <c:ser>
          <c:idx val="1"/>
          <c:order val="1"/>
          <c:tx>
            <c:strRef>
              <c:f>Sheet1!$C$1</c:f>
              <c:strCache>
                <c:ptCount val="1"/>
                <c:pt idx="0">
                  <c:v>Series 2</c:v>
                </c:pt>
              </c:strCache>
            </c:strRef>
          </c:tx>
          <c:spPr>
            <a:solidFill>
              <a:schemeClr val="accent2">
                <a:lumMod val="60000"/>
                <a:lumOff val="40000"/>
              </a:schemeClr>
            </a:solidFill>
            <a:ln w="12700">
              <a:solidFill>
                <a:schemeClr val="bg1"/>
              </a:solidFill>
            </a:ln>
            <a:effectLst/>
          </c:spPr>
          <c:invertIfNegative val="0"/>
          <c:dPt>
            <c:idx val="0"/>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2-A68E-43A6-98C5-1FA1B53F38E3}"/>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0.02</c:v>
                </c:pt>
              </c:numCache>
            </c:numRef>
          </c:val>
          <c:extLst>
            <c:ext xmlns:c16="http://schemas.microsoft.com/office/drawing/2014/chart" uri="{C3380CC4-5D6E-409C-BE32-E72D297353CC}">
              <c16:uniqueId val="{00000003-A68E-43A6-98C5-1FA1B53F38E3}"/>
            </c:ext>
          </c:extLst>
        </c:ser>
        <c:ser>
          <c:idx val="2"/>
          <c:order val="2"/>
          <c:tx>
            <c:strRef>
              <c:f>Sheet1!$D$1</c:f>
              <c:strCache>
                <c:ptCount val="1"/>
                <c:pt idx="0">
                  <c:v>Series 3</c:v>
                </c:pt>
              </c:strCache>
            </c:strRef>
          </c:tx>
          <c:spPr>
            <a:solidFill>
              <a:schemeClr val="accent3"/>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4-A68E-43A6-98C5-1FA1B53F38E3}"/>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5-A68E-43A6-98C5-1FA1B53F38E3}"/>
            </c:ext>
          </c:extLst>
        </c:ser>
        <c:ser>
          <c:idx val="3"/>
          <c:order val="3"/>
          <c:tx>
            <c:strRef>
              <c:f>Sheet1!$E$1</c:f>
              <c:strCache>
                <c:ptCount val="1"/>
                <c:pt idx="0">
                  <c:v>Series 4</c:v>
                </c:pt>
              </c:strCache>
            </c:strRef>
          </c:tx>
          <c:spPr>
            <a:solidFill>
              <a:schemeClr val="accent3">
                <a:lumMod val="75000"/>
              </a:schemeClr>
            </a:solidFill>
          </c:spPr>
          <c:invertIfNegative val="0"/>
          <c:dPt>
            <c:idx val="0"/>
            <c:invertIfNegative val="0"/>
            <c:bubble3D val="0"/>
            <c:spPr>
              <a:solidFill>
                <a:schemeClr val="accent3">
                  <a:lumMod val="75000"/>
                </a:schemeClr>
              </a:solidFill>
              <a:ln w="19050">
                <a:solidFill>
                  <a:schemeClr val="bg1"/>
                </a:solidFill>
              </a:ln>
            </c:spPr>
            <c:extLst>
              <c:ext xmlns:c16="http://schemas.microsoft.com/office/drawing/2014/chart" uri="{C3380CC4-5D6E-409C-BE32-E72D297353CC}">
                <c16:uniqueId val="{00000007-A68E-43A6-98C5-1FA1B53F38E3}"/>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8E-43A6-98C5-1FA1B53F38E3}"/>
                </c:ext>
              </c:extLst>
            </c:dLbl>
            <c:spPr>
              <a:noFill/>
              <a:ln>
                <a:noFill/>
              </a:ln>
              <a:effectLst/>
            </c:spPr>
            <c:txPr>
              <a:bodyPr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Category 1</c:v>
                </c:pt>
              </c:strCache>
            </c:strRef>
          </c:cat>
          <c:val>
            <c:numRef>
              <c:f>Sheet1!$E$2</c:f>
              <c:numCache>
                <c:formatCode>0%</c:formatCode>
                <c:ptCount val="1"/>
                <c:pt idx="0">
                  <c:v>0.81</c:v>
                </c:pt>
              </c:numCache>
            </c:numRef>
          </c:val>
          <c:extLst>
            <c:ext xmlns:c16="http://schemas.microsoft.com/office/drawing/2014/chart" uri="{C3380CC4-5D6E-409C-BE32-E72D297353CC}">
              <c16:uniqueId val="{00000008-A68E-43A6-98C5-1FA1B53F38E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0.67</c:v>
                </c:pt>
                <c:pt idx="1">
                  <c:v>0.14000000000000001</c:v>
                </c:pt>
                <c:pt idx="2">
                  <c:v>0.05</c:v>
                </c:pt>
                <c:pt idx="3">
                  <c:v>0.01</c:v>
                </c:pt>
              </c:numCache>
            </c:numRef>
          </c:val>
          <c:extLst>
            <c:ext xmlns:c16="http://schemas.microsoft.com/office/drawing/2014/chart" uri="{C3380CC4-5D6E-409C-BE32-E72D297353CC}">
              <c16:uniqueId val="{00000000-1E6D-4D03-8968-E9A65B12AF83}"/>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5D2-4DB7-BD72-F5902450755F}"/>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35D2-4DB7-BD72-F5902450755F}"/>
              </c:ext>
            </c:extLst>
          </c:dPt>
          <c:cat>
            <c:strRef>
              <c:f>Sheet1!$A$2:$A$3</c:f>
              <c:strCache>
                <c:ptCount val="2"/>
                <c:pt idx="0">
                  <c:v>1st Qtr</c:v>
                </c:pt>
                <c:pt idx="1">
                  <c:v>2nd Qtr</c:v>
                </c:pt>
              </c:strCache>
            </c:strRef>
          </c:cat>
          <c:val>
            <c:numRef>
              <c:f>Sheet1!$B$2:$B$3</c:f>
              <c:numCache>
                <c:formatCode>General</c:formatCode>
                <c:ptCount val="2"/>
                <c:pt idx="0">
                  <c:v>47</c:v>
                </c:pt>
                <c:pt idx="1">
                  <c:v>52</c:v>
                </c:pt>
              </c:numCache>
            </c:numRef>
          </c:val>
          <c:extLst>
            <c:ext xmlns:c16="http://schemas.microsoft.com/office/drawing/2014/chart" uri="{C3380CC4-5D6E-409C-BE32-E72D297353CC}">
              <c16:uniqueId val="{00000004-35D2-4DB7-BD72-F5902450755F}"/>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rgbClr val="7C7C7C"/>
              </a:solidFill>
              <a:ln w="19050">
                <a:solidFill>
                  <a:schemeClr val="lt1"/>
                </a:solidFill>
              </a:ln>
              <a:effectLst/>
            </c:spPr>
            <c:extLst>
              <c:ext xmlns:c16="http://schemas.microsoft.com/office/drawing/2014/chart" uri="{C3380CC4-5D6E-409C-BE32-E72D297353CC}">
                <c16:uniqueId val="{00000001-CFD9-4CF4-8991-FF3FC1DDE83B}"/>
              </c:ext>
            </c:extLst>
          </c:dPt>
          <c:dPt>
            <c:idx val="1"/>
            <c:bubble3D val="0"/>
            <c:spPr>
              <a:solidFill>
                <a:srgbClr val="A5A5A5"/>
              </a:solidFill>
              <a:ln w="19050">
                <a:solidFill>
                  <a:schemeClr val="lt1"/>
                </a:solidFill>
              </a:ln>
              <a:effectLst/>
            </c:spPr>
            <c:extLst>
              <c:ext xmlns:c16="http://schemas.microsoft.com/office/drawing/2014/chart" uri="{C3380CC4-5D6E-409C-BE32-E72D297353CC}">
                <c16:uniqueId val="{00000003-CFD9-4CF4-8991-FF3FC1DDE83B}"/>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CFD9-4CF4-8991-FF3FC1DDE83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bg2">
                <a:lumMod val="50000"/>
              </a:schemeClr>
            </a:solidFill>
            <a:ln w="12700">
              <a:solidFill>
                <a:schemeClr val="bg1"/>
              </a:solidFill>
            </a:ln>
            <a:effectLst/>
          </c:spPr>
          <c:invertIfNegative val="0"/>
          <c:dPt>
            <c:idx val="0"/>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7-615C-4E41-B68C-4DED2397A8D9}"/>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0-4596-425F-8658-79F8887DB7C8}"/>
              </c:ext>
            </c:extLst>
          </c:dPt>
          <c:dPt>
            <c:idx val="5"/>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1-4596-425F-8658-79F8887DB7C8}"/>
              </c:ext>
            </c:extLst>
          </c:dPt>
          <c:dPt>
            <c:idx val="6"/>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2-4596-425F-8658-79F8887DB7C8}"/>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0.56999999999999995</c:v>
                </c:pt>
                <c:pt idx="1">
                  <c:v>0.56000000000000005</c:v>
                </c:pt>
                <c:pt idx="2">
                  <c:v>0.52</c:v>
                </c:pt>
                <c:pt idx="3">
                  <c:v>0.48</c:v>
                </c:pt>
                <c:pt idx="4">
                  <c:v>0.47</c:v>
                </c:pt>
                <c:pt idx="5">
                  <c:v>0.47</c:v>
                </c:pt>
                <c:pt idx="6">
                  <c:v>0.41</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tx1">
                <a:lumMod val="75000"/>
                <a:lumOff val="25000"/>
              </a:schemeClr>
            </a:solidFill>
            <a:ln w="12700">
              <a:solidFill>
                <a:schemeClr val="bg1"/>
              </a:solidFill>
            </a:ln>
            <a:effectLst/>
          </c:spPr>
          <c:invertIfNegative val="0"/>
          <c:dPt>
            <c:idx val="0"/>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0.35</c:v>
                </c:pt>
                <c:pt idx="1">
                  <c:v>0.37</c:v>
                </c:pt>
                <c:pt idx="2">
                  <c:v>0.41</c:v>
                </c:pt>
                <c:pt idx="3">
                  <c:v>0.39</c:v>
                </c:pt>
                <c:pt idx="4">
                  <c:v>0.41</c:v>
                </c:pt>
                <c:pt idx="5">
                  <c:v>0.44</c:v>
                </c:pt>
                <c:pt idx="6">
                  <c:v>0.44</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bg2">
                <a:lumMod val="90000"/>
              </a:schemeClr>
            </a:solidFill>
            <a:ln w="12700">
              <a:solidFill>
                <a:schemeClr val="bg1"/>
              </a:solidFill>
            </a:ln>
            <a:effectLst/>
          </c:spPr>
          <c:invertIfNegative val="0"/>
          <c:dPt>
            <c:idx val="0"/>
            <c:invertIfNegative val="0"/>
            <c:bubble3D val="0"/>
            <c:spPr>
              <a:solidFill>
                <a:schemeClr val="bg2">
                  <a:lumMod val="9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bg2">
                  <a:lumMod val="9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bg2">
                  <a:lumMod val="9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bg2">
                  <a:lumMod val="9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7.0000000000000007E-2</c:v>
                </c:pt>
                <c:pt idx="1">
                  <c:v>7.0000000000000007E-2</c:v>
                </c:pt>
                <c:pt idx="2">
                  <c:v>7.0000000000000007E-2</c:v>
                </c:pt>
                <c:pt idx="3">
                  <c:v>0.13</c:v>
                </c:pt>
                <c:pt idx="4">
                  <c:v>0.12</c:v>
                </c:pt>
                <c:pt idx="5">
                  <c:v>0.09</c:v>
                </c:pt>
                <c:pt idx="6">
                  <c:v>0.16</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E7E6E6"/>
            </a:solidFill>
            <a:ln w="12700">
              <a:solidFill>
                <a:schemeClr val="bg1"/>
              </a:solidFill>
            </a:ln>
            <a:effectLst/>
          </c:spPr>
          <c:invertIfNegative val="0"/>
          <c:dPt>
            <c:idx val="0"/>
            <c:invertIfNegative val="0"/>
            <c:bubble3D val="0"/>
            <c:spPr>
              <a:solidFill>
                <a:schemeClr val="bg2">
                  <a:lumMod val="9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tx1">
                <a:lumMod val="75000"/>
                <a:lumOff val="25000"/>
              </a:schemeClr>
            </a:solidFill>
            <a:ln w="12700">
              <a:solidFill>
                <a:schemeClr val="bg1"/>
              </a:solidFill>
            </a:ln>
            <a:effectLst/>
          </c:spPr>
          <c:invertIfNegative val="0"/>
          <c:dPt>
            <c:idx val="0"/>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0.38</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bg2">
                <a:lumMod val="50000"/>
              </a:schemeClr>
            </a:solidFill>
            <a:ln w="12700">
              <a:solidFill>
                <a:schemeClr val="bg1"/>
              </a:solidFill>
            </a:ln>
            <a:effectLst/>
          </c:spPr>
          <c:invertIfNegative val="0"/>
          <c:dPt>
            <c:idx val="0"/>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0-698A-4A7B-AE4B-EDAE1BCA9D6C}"/>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0.52</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8F68-4ACB-8CFF-ACD43B881231}"/>
              </c:ext>
            </c:extLst>
          </c:dPt>
          <c:dPt>
            <c:idx val="1"/>
            <c:invertIfNegative val="0"/>
            <c:bubble3D val="0"/>
            <c:spPr>
              <a:solidFill>
                <a:schemeClr val="tx1"/>
              </a:solidFill>
              <a:ln>
                <a:noFill/>
              </a:ln>
              <a:effectLst/>
            </c:spPr>
            <c:extLst>
              <c:ext xmlns:c16="http://schemas.microsoft.com/office/drawing/2014/chart" uri="{C3380CC4-5D6E-409C-BE32-E72D297353CC}">
                <c16:uniqueId val="{00000003-8F68-4ACB-8CFF-ACD43B881231}"/>
              </c:ext>
            </c:extLst>
          </c:dPt>
          <c:dPt>
            <c:idx val="2"/>
            <c:invertIfNegative val="0"/>
            <c:bubble3D val="0"/>
            <c:spPr>
              <a:solidFill>
                <a:schemeClr val="tx1"/>
              </a:solidFill>
              <a:ln>
                <a:noFill/>
              </a:ln>
              <a:effectLst/>
            </c:spPr>
            <c:extLst>
              <c:ext xmlns:c16="http://schemas.microsoft.com/office/drawing/2014/chart" uri="{C3380CC4-5D6E-409C-BE32-E72D297353CC}">
                <c16:uniqueId val="{00000005-8F68-4ACB-8CFF-ACD43B881231}"/>
              </c:ext>
            </c:extLst>
          </c:dPt>
          <c:dPt>
            <c:idx val="3"/>
            <c:invertIfNegative val="0"/>
            <c:bubble3D val="0"/>
            <c:spPr>
              <a:solidFill>
                <a:schemeClr val="tx1"/>
              </a:solidFill>
              <a:ln>
                <a:noFill/>
              </a:ln>
              <a:effectLst/>
            </c:spPr>
            <c:extLst>
              <c:ext xmlns:c16="http://schemas.microsoft.com/office/drawing/2014/chart" uri="{C3380CC4-5D6E-409C-BE32-E72D297353CC}">
                <c16:uniqueId val="{00000007-8F68-4ACB-8CFF-ACD43B881231}"/>
              </c:ext>
            </c:extLst>
          </c:dPt>
          <c:dLbls>
            <c:dLbl>
              <c:idx val="1"/>
              <c:tx>
                <c:rich>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fld id="{E5E0CD22-F034-4619-824E-510982A3FE6C}" type="VALUE">
                      <a:rPr lang="en-US" b="0">
                        <a:solidFill>
                          <a:schemeClr val="tx1">
                            <a:lumMod val="75000"/>
                            <a:lumOff val="25000"/>
                          </a:schemeClr>
                        </a:solidFill>
                      </a:rPr>
                      <a:pPr>
                        <a:defRPr lang="en-US" sz="1000" spc="50">
                          <a:latin typeface="Montserrat" panose="00000500000000000000" pitchFamily="2" charset="0"/>
                          <a:ea typeface="Lato Light" panose="020F0502020204030203" pitchFamily="34" charset="0"/>
                          <a:cs typeface="Lato Light" panose="020F050202020403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F68-4ACB-8CFF-ACD43B8812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Real Estate</c:v>
                </c:pt>
                <c:pt idx="1">
                  <c:v>Manufacturing</c:v>
                </c:pt>
                <c:pt idx="2">
                  <c:v>Retail</c:v>
                </c:pt>
                <c:pt idx="3">
                  <c:v>Automotive</c:v>
                </c:pt>
                <c:pt idx="4">
                  <c:v>Finance/Accounting</c:v>
                </c:pt>
                <c:pt idx="5">
                  <c:v>Health (e.g., nutrition, massage therapy)</c:v>
                </c:pt>
                <c:pt idx="6">
                  <c:v>Architecture/Engineering</c:v>
                </c:pt>
                <c:pt idx="7">
                  <c:v>Hospitality</c:v>
                </c:pt>
                <c:pt idx="8">
                  <c:v>Insurance</c:v>
                </c:pt>
                <c:pt idx="9">
                  <c:v>Arts and entertainment</c:v>
                </c:pt>
                <c:pt idx="10">
                  <c:v>Food/Restaurant</c:v>
                </c:pt>
                <c:pt idx="11">
                  <c:v>IT/Technology</c:v>
                </c:pt>
                <c:pt idx="12">
                  <c:v>Beauty (e.g., cosmetology, salon ownership)</c:v>
                </c:pt>
                <c:pt idx="13">
                  <c:v>Consulting/Freelancing</c:v>
                </c:pt>
                <c:pt idx="14">
                  <c:v>Charity/not for profit organization</c:v>
                </c:pt>
                <c:pt idx="15">
                  <c:v>Education</c:v>
                </c:pt>
                <c:pt idx="16">
                  <c:v>Human Resources</c:v>
                </c:pt>
                <c:pt idx="17">
                  <c:v>Law</c:v>
                </c:pt>
                <c:pt idx="18">
                  <c:v>Marketing/Public Relations/Advertising</c:v>
                </c:pt>
                <c:pt idx="19">
                  <c:v>Publishing</c:v>
                </c:pt>
                <c:pt idx="20">
                  <c:v>Transportation and warehousing</c:v>
                </c:pt>
                <c:pt idx="21">
                  <c:v>Design</c:v>
                </c:pt>
                <c:pt idx="22">
                  <c:v>Fitness (e.g., personal training, yoga)</c:v>
                </c:pt>
                <c:pt idx="23">
                  <c:v>Government</c:v>
                </c:pt>
                <c:pt idx="24">
                  <c:v>Other</c:v>
                </c:pt>
              </c:strCache>
            </c:strRef>
          </c:cat>
          <c:val>
            <c:numRef>
              <c:f>Sheet1!$B$2:$B$26</c:f>
              <c:numCache>
                <c:formatCode>0%</c:formatCode>
                <c:ptCount val="25"/>
                <c:pt idx="0">
                  <c:v>0.13</c:v>
                </c:pt>
                <c:pt idx="1">
                  <c:v>0.08</c:v>
                </c:pt>
                <c:pt idx="2">
                  <c:v>0.05</c:v>
                </c:pt>
                <c:pt idx="3">
                  <c:v>0.04</c:v>
                </c:pt>
                <c:pt idx="4">
                  <c:v>0.04</c:v>
                </c:pt>
                <c:pt idx="5">
                  <c:v>0.04</c:v>
                </c:pt>
                <c:pt idx="6">
                  <c:v>0.03</c:v>
                </c:pt>
                <c:pt idx="7">
                  <c:v>0.03</c:v>
                </c:pt>
                <c:pt idx="8">
                  <c:v>0.03</c:v>
                </c:pt>
                <c:pt idx="9">
                  <c:v>0.03</c:v>
                </c:pt>
                <c:pt idx="10">
                  <c:v>0.02</c:v>
                </c:pt>
                <c:pt idx="11">
                  <c:v>0.02</c:v>
                </c:pt>
                <c:pt idx="12">
                  <c:v>0.01</c:v>
                </c:pt>
                <c:pt idx="13">
                  <c:v>0.01</c:v>
                </c:pt>
                <c:pt idx="14">
                  <c:v>0.01</c:v>
                </c:pt>
                <c:pt idx="15">
                  <c:v>0.01</c:v>
                </c:pt>
                <c:pt idx="16">
                  <c:v>0.01</c:v>
                </c:pt>
                <c:pt idx="17">
                  <c:v>0.01</c:v>
                </c:pt>
                <c:pt idx="18">
                  <c:v>0.01</c:v>
                </c:pt>
                <c:pt idx="19">
                  <c:v>0.01</c:v>
                </c:pt>
                <c:pt idx="20">
                  <c:v>0.01</c:v>
                </c:pt>
                <c:pt idx="21">
                  <c:v>0</c:v>
                </c:pt>
                <c:pt idx="22">
                  <c:v>0</c:v>
                </c:pt>
                <c:pt idx="23">
                  <c:v>0</c:v>
                </c:pt>
                <c:pt idx="24">
                  <c:v>0.38</c:v>
                </c:pt>
              </c:numCache>
            </c:numRef>
          </c:val>
          <c:extLst>
            <c:ext xmlns:c16="http://schemas.microsoft.com/office/drawing/2014/chart" uri="{C3380CC4-5D6E-409C-BE32-E72D297353CC}">
              <c16:uniqueId val="{00000008-8F68-4ACB-8CFF-ACD43B88123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07EB-4705-A304-DEDE19B1A176}"/>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07EB-4705-A304-DEDE19B1A176}"/>
              </c:ext>
            </c:extLst>
          </c:dPt>
          <c:cat>
            <c:strRef>
              <c:f>Sheet1!$A$2:$A$3</c:f>
              <c:strCache>
                <c:ptCount val="2"/>
                <c:pt idx="0">
                  <c:v>1st Qtr</c:v>
                </c:pt>
                <c:pt idx="1">
                  <c:v>2nd Qtr</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07EB-4705-A304-DEDE19B1A17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bg2">
                <a:lumMod val="75000"/>
              </a:schemeClr>
            </a:solidFill>
            <a:ln w="12700">
              <a:solidFill>
                <a:schemeClr val="bg1"/>
              </a:solidFill>
            </a:ln>
            <a:effectLst/>
          </c:spPr>
          <c:invertIfNegative val="0"/>
          <c:dPt>
            <c:idx val="0"/>
            <c:invertIfNegative val="0"/>
            <c:bubble3D val="0"/>
            <c:spPr>
              <a:solidFill>
                <a:schemeClr val="bg2">
                  <a:lumMod val="50000"/>
                </a:schemeClr>
              </a:solidFill>
              <a:ln w="12700">
                <a:solidFill>
                  <a:schemeClr val="bg1"/>
                </a:solidFill>
              </a:ln>
              <a:effectLst/>
            </c:spPr>
            <c:extLst>
              <c:ext xmlns:c16="http://schemas.microsoft.com/office/drawing/2014/chart" uri="{C3380CC4-5D6E-409C-BE32-E72D297353CC}">
                <c16:uniqueId val="{00000001-C09A-4B05-9648-43FF2BDA6FA7}"/>
              </c:ext>
            </c:extLst>
          </c:dPt>
          <c:dLbls>
            <c:dLbl>
              <c:idx val="0"/>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C09A-4B05-9648-43FF2BDA6FA7}"/>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0.31</c:v>
                </c:pt>
              </c:numCache>
            </c:numRef>
          </c:val>
          <c:extLst>
            <c:ext xmlns:c16="http://schemas.microsoft.com/office/drawing/2014/chart" uri="{C3380CC4-5D6E-409C-BE32-E72D297353CC}">
              <c16:uniqueId val="{00000002-C09A-4B05-9648-43FF2BDA6FA7}"/>
            </c:ext>
          </c:extLst>
        </c:ser>
        <c:ser>
          <c:idx val="1"/>
          <c:order val="1"/>
          <c:tx>
            <c:strRef>
              <c:f>Sheet1!$C$1</c:f>
              <c:strCache>
                <c:ptCount val="1"/>
                <c:pt idx="0">
                  <c:v>Series 2</c:v>
                </c:pt>
              </c:strCache>
            </c:strRef>
          </c:tx>
          <c:spPr>
            <a:solidFill>
              <a:schemeClr val="tx1">
                <a:lumMod val="75000"/>
                <a:lumOff val="25000"/>
              </a:schemeClr>
            </a:solidFill>
            <a:ln w="12700">
              <a:solidFill>
                <a:schemeClr val="bg1"/>
              </a:solidFill>
            </a:ln>
            <a:effectLst/>
          </c:spPr>
          <c:invertIfNegative val="0"/>
          <c:dPt>
            <c:idx val="0"/>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4-C09A-4B05-9648-43FF2BDA6FA7}"/>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0.18</c:v>
                </c:pt>
              </c:numCache>
            </c:numRef>
          </c:val>
          <c:extLst>
            <c:ext xmlns:c16="http://schemas.microsoft.com/office/drawing/2014/chart" uri="{C3380CC4-5D6E-409C-BE32-E72D297353CC}">
              <c16:uniqueId val="{00000005-C09A-4B05-9648-43FF2BDA6FA7}"/>
            </c:ext>
          </c:extLst>
        </c:ser>
        <c:ser>
          <c:idx val="2"/>
          <c:order val="2"/>
          <c:tx>
            <c:strRef>
              <c:f>Sheet1!$D$1</c:f>
              <c:strCache>
                <c:ptCount val="1"/>
                <c:pt idx="0">
                  <c:v>Series 3</c:v>
                </c:pt>
              </c:strCache>
            </c:strRef>
          </c:tx>
          <c:spPr>
            <a:solidFill>
              <a:schemeClr val="tx1"/>
            </a:solidFill>
            <a:ln w="12700">
              <a:solidFill>
                <a:schemeClr val="bg1"/>
              </a:solidFill>
            </a:ln>
            <a:effectLst/>
          </c:spPr>
          <c:invertIfNegative val="0"/>
          <c:dPt>
            <c:idx val="0"/>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7-C09A-4B05-9648-43FF2BDA6FA7}"/>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0.51</c:v>
                </c:pt>
              </c:numCache>
            </c:numRef>
          </c:val>
          <c:extLst>
            <c:ext xmlns:c16="http://schemas.microsoft.com/office/drawing/2014/chart" uri="{C3380CC4-5D6E-409C-BE32-E72D297353CC}">
              <c16:uniqueId val="{00000006-C09A-4B05-9648-43FF2BDA6FA7}"/>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bg2">
                <a:lumMod val="75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0-033E-44CD-B783-4B18FA47083E}"/>
              </c:ext>
            </c:extLst>
          </c:dPt>
          <c:dLbls>
            <c:dLbl>
              <c:idx val="0"/>
              <c:layout>
                <c:manualLayout>
                  <c:x val="0"/>
                  <c:y val="1.47232037691401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3E-44CD-B783-4B18FA47083E}"/>
                </c:ext>
              </c:extLst>
            </c:dLbl>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7.0000000000000007E-2</c:v>
                </c:pt>
              </c:numCache>
            </c:numRef>
          </c:val>
          <c:extLst>
            <c:ext xmlns:c16="http://schemas.microsoft.com/office/drawing/2014/chart" uri="{C3380CC4-5D6E-409C-BE32-E72D297353CC}">
              <c16:uniqueId val="{00000001-033E-44CD-B783-4B18FA47083E}"/>
            </c:ext>
          </c:extLst>
        </c:ser>
        <c:ser>
          <c:idx val="1"/>
          <c:order val="1"/>
          <c:tx>
            <c:strRef>
              <c:f>Sheet1!$C$1</c:f>
              <c:strCache>
                <c:ptCount val="1"/>
                <c:pt idx="0">
                  <c:v>Series 2</c:v>
                </c:pt>
              </c:strCache>
            </c:strRef>
          </c:tx>
          <c:spPr>
            <a:solidFill>
              <a:schemeClr val="bg2">
                <a:lumMod val="5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3-033E-44CD-B783-4B18FA47083E}"/>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0.01</c:v>
                </c:pt>
              </c:numCache>
            </c:numRef>
          </c:val>
          <c:extLst>
            <c:ext xmlns:c16="http://schemas.microsoft.com/office/drawing/2014/chart" uri="{C3380CC4-5D6E-409C-BE32-E72D297353CC}">
              <c16:uniqueId val="{00000004-033E-44CD-B783-4B18FA47083E}"/>
            </c:ext>
          </c:extLst>
        </c:ser>
        <c:ser>
          <c:idx val="2"/>
          <c:order val="2"/>
          <c:tx>
            <c:strRef>
              <c:f>Sheet1!$D$1</c:f>
              <c:strCache>
                <c:ptCount val="1"/>
                <c:pt idx="0">
                  <c:v>Series 3</c:v>
                </c:pt>
              </c:strCache>
            </c:strRef>
          </c:tx>
          <c:spPr>
            <a:solidFill>
              <a:schemeClr val="tx1">
                <a:lumMod val="75000"/>
                <a:lumOff val="25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5-033E-44CD-B783-4B18FA47083E}"/>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0.1</c:v>
                </c:pt>
              </c:numCache>
            </c:numRef>
          </c:val>
          <c:extLst>
            <c:ext xmlns:c16="http://schemas.microsoft.com/office/drawing/2014/chart" uri="{C3380CC4-5D6E-409C-BE32-E72D297353CC}">
              <c16:uniqueId val="{00000006-033E-44CD-B783-4B18FA47083E}"/>
            </c:ext>
          </c:extLst>
        </c:ser>
        <c:ser>
          <c:idx val="3"/>
          <c:order val="3"/>
          <c:tx>
            <c:strRef>
              <c:f>Sheet1!$E$1</c:f>
              <c:strCache>
                <c:ptCount val="1"/>
                <c:pt idx="0">
                  <c:v>Series 4</c:v>
                </c:pt>
              </c:strCache>
            </c:strRef>
          </c:tx>
          <c:spPr>
            <a:solidFill>
              <a:schemeClr val="accent3">
                <a:lumMod val="75000"/>
              </a:schemeClr>
            </a:solidFill>
          </c:spPr>
          <c:invertIfNegative val="0"/>
          <c:dPt>
            <c:idx val="0"/>
            <c:invertIfNegative val="0"/>
            <c:bubble3D val="0"/>
            <c:spPr>
              <a:solidFill>
                <a:schemeClr val="tx1"/>
              </a:solidFill>
              <a:ln w="19050">
                <a:solidFill>
                  <a:schemeClr val="bg1"/>
                </a:solidFill>
              </a:ln>
            </c:spPr>
            <c:extLst>
              <c:ext xmlns:c16="http://schemas.microsoft.com/office/drawing/2014/chart" uri="{C3380CC4-5D6E-409C-BE32-E72D297353CC}">
                <c16:uniqueId val="{00000008-033E-44CD-B783-4B18FA47083E}"/>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3E-44CD-B783-4B18FA47083E}"/>
                </c:ext>
              </c:extLst>
            </c:dLbl>
            <c:spPr>
              <a:noFill/>
              <a:ln>
                <a:noFill/>
              </a:ln>
              <a:effectLst/>
            </c:spPr>
            <c:txPr>
              <a:bodyPr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Category 1</c:v>
                </c:pt>
              </c:strCache>
            </c:strRef>
          </c:cat>
          <c:val>
            <c:numRef>
              <c:f>Sheet1!$E$2</c:f>
              <c:numCache>
                <c:formatCode>0%</c:formatCode>
                <c:ptCount val="1"/>
                <c:pt idx="0">
                  <c:v>0.82</c:v>
                </c:pt>
              </c:numCache>
            </c:numRef>
          </c:val>
          <c:extLst>
            <c:ext xmlns:c16="http://schemas.microsoft.com/office/drawing/2014/chart" uri="{C3380CC4-5D6E-409C-BE32-E72D297353CC}">
              <c16:uniqueId val="{00000009-033E-44CD-B783-4B18FA47083E}"/>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7EB8-4EF3-B7F6-E8ADC1CF6EF4}"/>
              </c:ext>
            </c:extLst>
          </c:dPt>
          <c:dPt>
            <c:idx val="1"/>
            <c:invertIfNegative val="0"/>
            <c:bubble3D val="0"/>
            <c:spPr>
              <a:solidFill>
                <a:schemeClr val="tx1"/>
              </a:solidFill>
              <a:ln>
                <a:noFill/>
              </a:ln>
              <a:effectLst/>
            </c:spPr>
            <c:extLst>
              <c:ext xmlns:c16="http://schemas.microsoft.com/office/drawing/2014/chart" uri="{C3380CC4-5D6E-409C-BE32-E72D297353CC}">
                <c16:uniqueId val="{00000003-7EB8-4EF3-B7F6-E8ADC1CF6EF4}"/>
              </c:ext>
            </c:extLst>
          </c:dPt>
          <c:dPt>
            <c:idx val="2"/>
            <c:invertIfNegative val="0"/>
            <c:bubble3D val="0"/>
            <c:spPr>
              <a:solidFill>
                <a:srgbClr val="7F7F7F"/>
              </a:solidFill>
              <a:ln>
                <a:noFill/>
              </a:ln>
              <a:effectLst/>
            </c:spPr>
            <c:extLst>
              <c:ext xmlns:c16="http://schemas.microsoft.com/office/drawing/2014/chart" uri="{C3380CC4-5D6E-409C-BE32-E72D297353CC}">
                <c16:uniqueId val="{00000005-7EB8-4EF3-B7F6-E8ADC1CF6EF4}"/>
              </c:ext>
            </c:extLst>
          </c:dPt>
          <c:dPt>
            <c:idx val="3"/>
            <c:invertIfNegative val="0"/>
            <c:bubble3D val="0"/>
            <c:spPr>
              <a:solidFill>
                <a:srgbClr val="7F7F7F"/>
              </a:solidFill>
              <a:ln>
                <a:noFill/>
              </a:ln>
              <a:effectLst/>
            </c:spPr>
            <c:extLst>
              <c:ext xmlns:c16="http://schemas.microsoft.com/office/drawing/2014/chart" uri="{C3380CC4-5D6E-409C-BE32-E72D297353CC}">
                <c16:uniqueId val="{00000007-7EB8-4EF3-B7F6-E8ADC1CF6EF4}"/>
              </c:ext>
            </c:extLst>
          </c:dPt>
          <c:dPt>
            <c:idx val="4"/>
            <c:invertIfNegative val="0"/>
            <c:bubble3D val="0"/>
            <c:spPr>
              <a:solidFill>
                <a:srgbClr val="7F7F7F"/>
              </a:solidFill>
              <a:ln>
                <a:noFill/>
              </a:ln>
              <a:effectLst/>
            </c:spPr>
            <c:extLst>
              <c:ext xmlns:c16="http://schemas.microsoft.com/office/drawing/2014/chart" uri="{C3380CC4-5D6E-409C-BE32-E72D297353CC}">
                <c16:uniqueId val="{00000009-7EB8-4EF3-B7F6-E8ADC1CF6EF4}"/>
              </c:ext>
            </c:extLst>
          </c:dPt>
          <c:dPt>
            <c:idx val="5"/>
            <c:invertIfNegative val="0"/>
            <c:bubble3D val="0"/>
            <c:spPr>
              <a:solidFill>
                <a:srgbClr val="7F7F7F"/>
              </a:solidFill>
              <a:ln>
                <a:noFill/>
              </a:ln>
              <a:effectLst/>
            </c:spPr>
            <c:extLst>
              <c:ext xmlns:c16="http://schemas.microsoft.com/office/drawing/2014/chart" uri="{C3380CC4-5D6E-409C-BE32-E72D297353CC}">
                <c16:uniqueId val="{0000000B-7EB8-4EF3-B7F6-E8ADC1CF6EF4}"/>
              </c:ext>
            </c:extLst>
          </c:dPt>
          <c:dPt>
            <c:idx val="6"/>
            <c:invertIfNegative val="0"/>
            <c:bubble3D val="0"/>
            <c:spPr>
              <a:solidFill>
                <a:srgbClr val="7F7F7F"/>
              </a:solidFill>
              <a:ln>
                <a:noFill/>
              </a:ln>
              <a:effectLst/>
            </c:spPr>
            <c:extLst>
              <c:ext xmlns:c16="http://schemas.microsoft.com/office/drawing/2014/chart" uri="{C3380CC4-5D6E-409C-BE32-E72D297353CC}">
                <c16:uniqueId val="{0000000D-7EB8-4EF3-B7F6-E8ADC1CF6EF4}"/>
              </c:ext>
            </c:extLst>
          </c:dPt>
          <c:dPt>
            <c:idx val="7"/>
            <c:invertIfNegative val="0"/>
            <c:bubble3D val="0"/>
            <c:spPr>
              <a:solidFill>
                <a:srgbClr val="7F7F7F"/>
              </a:solidFill>
              <a:ln>
                <a:noFill/>
              </a:ln>
              <a:effectLst/>
            </c:spPr>
            <c:extLst>
              <c:ext xmlns:c16="http://schemas.microsoft.com/office/drawing/2014/chart" uri="{C3380CC4-5D6E-409C-BE32-E72D297353CC}">
                <c16:uniqueId val="{00000010-7EB8-4EF3-B7F6-E8ADC1CF6EF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EB8-4EF3-B7F6-E8ADC1CF6EF4}"/>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EB8-4EF3-B7F6-E8ADC1CF6EF4}"/>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EB8-4EF3-B7F6-E8ADC1CF6EF4}"/>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EB8-4EF3-B7F6-E8ADC1CF6EF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0.39</c:v>
                </c:pt>
                <c:pt idx="1">
                  <c:v>0.24</c:v>
                </c:pt>
                <c:pt idx="2">
                  <c:v>0.26</c:v>
                </c:pt>
                <c:pt idx="3">
                  <c:v>0.26</c:v>
                </c:pt>
                <c:pt idx="4">
                  <c:v>0.22</c:v>
                </c:pt>
                <c:pt idx="5">
                  <c:v>0.2</c:v>
                </c:pt>
                <c:pt idx="6">
                  <c:v>0.15</c:v>
                </c:pt>
                <c:pt idx="7">
                  <c:v>0.43</c:v>
                </c:pt>
              </c:numCache>
            </c:numRef>
          </c:val>
          <c:extLst>
            <c:ext xmlns:c16="http://schemas.microsoft.com/office/drawing/2014/chart" uri="{C3380CC4-5D6E-409C-BE32-E72D297353CC}">
              <c16:uniqueId val="{0000000E-7EB8-4EF3-B7F6-E8ADC1CF6EF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0.64</c:v>
                </c:pt>
                <c:pt idx="1">
                  <c:v>0.17</c:v>
                </c:pt>
                <c:pt idx="2">
                  <c:v>0.08</c:v>
                </c:pt>
                <c:pt idx="3">
                  <c:v>0.04</c:v>
                </c:pt>
              </c:numCache>
            </c:numRef>
          </c:val>
          <c:extLst>
            <c:ext xmlns:c16="http://schemas.microsoft.com/office/drawing/2014/chart" uri="{C3380CC4-5D6E-409C-BE32-E72D297353CC}">
              <c16:uniqueId val="{00000000-680B-4DDB-8FBC-10AFA9EFB565}"/>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CA92-438D-AEA1-5BB9AF8ED13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CA92-438D-AEA1-5BB9AF8ED13E}"/>
              </c:ext>
            </c:extLst>
          </c:dPt>
          <c:cat>
            <c:strRef>
              <c:f>Sheet1!$A$2:$A$3</c:f>
              <c:strCache>
                <c:ptCount val="2"/>
                <c:pt idx="0">
                  <c:v>1st Qtr</c:v>
                </c:pt>
                <c:pt idx="1">
                  <c:v>2nd Qtr</c:v>
                </c:pt>
              </c:strCache>
            </c:strRef>
          </c:cat>
          <c:val>
            <c:numRef>
              <c:f>Sheet1!$B$2:$B$3</c:f>
              <c:numCache>
                <c:formatCode>General</c:formatCode>
                <c:ptCount val="2"/>
                <c:pt idx="0">
                  <c:v>43</c:v>
                </c:pt>
                <c:pt idx="1">
                  <c:v>52</c:v>
                </c:pt>
              </c:numCache>
            </c:numRef>
          </c:val>
          <c:extLst>
            <c:ext xmlns:c16="http://schemas.microsoft.com/office/drawing/2014/chart" uri="{C3380CC4-5D6E-409C-BE32-E72D297353CC}">
              <c16:uniqueId val="{00000004-CA92-438D-AEA1-5BB9AF8ED13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0394-42E5-8202-52B6ABA56FA8}"/>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0394-42E5-8202-52B6ABA56FA8}"/>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0394-42E5-8202-52B6ABA56FA8}"/>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8C03-42F9-8BEA-55A7CF6C8D16}"/>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8C03-42F9-8BEA-55A7CF6C8D16}"/>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8C03-42F9-8BEA-55A7CF6C8D16}"/>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8C03-42F9-8BEA-55A7CF6C8D16}"/>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8C03-42F9-8BEA-55A7CF6C8D16}"/>
              </c:ext>
            </c:extLst>
          </c:dPt>
          <c:dPt>
            <c:idx val="5"/>
            <c:invertIfNegative val="0"/>
            <c:bubble3D val="0"/>
            <c:spPr>
              <a:solidFill>
                <a:srgbClr val="FFE699"/>
              </a:solidFill>
              <a:ln>
                <a:noFill/>
              </a:ln>
              <a:effectLst/>
            </c:spPr>
            <c:extLst>
              <c:ext xmlns:c16="http://schemas.microsoft.com/office/drawing/2014/chart" uri="{C3380CC4-5D6E-409C-BE32-E72D297353CC}">
                <c16:uniqueId val="{0000000B-8C03-42F9-8BEA-55A7CF6C8D16}"/>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8C03-42F9-8BEA-55A7CF6C8D16}"/>
              </c:ext>
            </c:extLst>
          </c:dPt>
          <c:dPt>
            <c:idx val="7"/>
            <c:invertIfNegative val="0"/>
            <c:bubble3D val="0"/>
            <c:spPr>
              <a:solidFill>
                <a:srgbClr val="FFC000"/>
              </a:solidFill>
              <a:ln>
                <a:noFill/>
              </a:ln>
              <a:effectLst/>
            </c:spPr>
            <c:extLst>
              <c:ext xmlns:c16="http://schemas.microsoft.com/office/drawing/2014/chart" uri="{C3380CC4-5D6E-409C-BE32-E72D297353CC}">
                <c16:uniqueId val="{00000010-8C03-42F9-8BEA-55A7CF6C8D16}"/>
              </c:ext>
            </c:extLst>
          </c:dPt>
          <c:dLbls>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C03-42F9-8BEA-55A7CF6C8D16}"/>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C03-42F9-8BEA-55A7CF6C8D16}"/>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03-42F9-8BEA-55A7CF6C8D16}"/>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C03-42F9-8BEA-55A7CF6C8D16}"/>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8C03-42F9-8BEA-55A7CF6C8D16}"/>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0.7</c:v>
                </c:pt>
                <c:pt idx="1">
                  <c:v>0.74</c:v>
                </c:pt>
                <c:pt idx="2">
                  <c:v>0.82</c:v>
                </c:pt>
                <c:pt idx="3">
                  <c:v>0.79</c:v>
                </c:pt>
                <c:pt idx="4">
                  <c:v>0.7</c:v>
                </c:pt>
                <c:pt idx="5">
                  <c:v>0.7</c:v>
                </c:pt>
                <c:pt idx="6">
                  <c:v>0.67</c:v>
                </c:pt>
              </c:numCache>
            </c:numRef>
          </c:val>
          <c:extLst>
            <c:ext xmlns:c16="http://schemas.microsoft.com/office/drawing/2014/chart" uri="{C3380CC4-5D6E-409C-BE32-E72D297353CC}">
              <c16:uniqueId val="{0000000E-8C03-42F9-8BEA-55A7CF6C8D1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E1B2-496F-B873-47611EB83EA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E1B2-496F-B873-47611EB83EAA}"/>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1B2-496F-B873-47611EB83EAA}"/>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E1B2-496F-B873-47611EB83EA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E1B2-496F-B873-47611EB83EAA}"/>
              </c:ext>
            </c:extLst>
          </c:dPt>
          <c:dPt>
            <c:idx val="5"/>
            <c:invertIfNegative val="0"/>
            <c:bubble3D val="0"/>
            <c:spPr>
              <a:solidFill>
                <a:srgbClr val="C5E0B4"/>
              </a:solidFill>
              <a:ln>
                <a:noFill/>
              </a:ln>
              <a:effectLst/>
            </c:spPr>
            <c:extLst>
              <c:ext xmlns:c16="http://schemas.microsoft.com/office/drawing/2014/chart" uri="{C3380CC4-5D6E-409C-BE32-E72D297353CC}">
                <c16:uniqueId val="{0000000B-E1B2-496F-B873-47611EB83EAA}"/>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E1B2-496F-B873-47611EB83EAA}"/>
              </c:ext>
            </c:extLst>
          </c:dPt>
          <c:dPt>
            <c:idx val="7"/>
            <c:invertIfNegative val="0"/>
            <c:bubble3D val="0"/>
            <c:spPr>
              <a:solidFill>
                <a:srgbClr val="70AD47"/>
              </a:solidFill>
              <a:ln>
                <a:noFill/>
              </a:ln>
              <a:effectLst/>
            </c:spPr>
            <c:extLst>
              <c:ext xmlns:c16="http://schemas.microsoft.com/office/drawing/2014/chart" uri="{C3380CC4-5D6E-409C-BE32-E72D297353CC}">
                <c16:uniqueId val="{00000010-E1B2-496F-B873-47611EB83EAA}"/>
              </c:ext>
            </c:extLst>
          </c:dPt>
          <c:dLbls>
            <c:dLbl>
              <c:idx val="1"/>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1B2-496F-B873-47611EB83EAA}"/>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1B2-496F-B873-47611EB83EAA}"/>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1B2-496F-B873-47611EB83EAA}"/>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1B2-496F-B873-47611EB83EAA}"/>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1B2-496F-B873-47611EB83EAA}"/>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E1B2-496F-B873-47611EB83EAA}"/>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0.79</c:v>
                </c:pt>
                <c:pt idx="1">
                  <c:v>0.8</c:v>
                </c:pt>
                <c:pt idx="2">
                  <c:v>0.83</c:v>
                </c:pt>
                <c:pt idx="3">
                  <c:v>0.82</c:v>
                </c:pt>
                <c:pt idx="4">
                  <c:v>0.74</c:v>
                </c:pt>
                <c:pt idx="5">
                  <c:v>0.68</c:v>
                </c:pt>
                <c:pt idx="6">
                  <c:v>0.7</c:v>
                </c:pt>
              </c:numCache>
            </c:numRef>
          </c:val>
          <c:extLst>
            <c:ext xmlns:c16="http://schemas.microsoft.com/office/drawing/2014/chart" uri="{C3380CC4-5D6E-409C-BE32-E72D297353CC}">
              <c16:uniqueId val="{0000000E-E1B2-496F-B873-47611EB83EA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25B4-44E8-A946-D51CA90EFEA1}"/>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25B4-44E8-A946-D51CA90EFEA1}"/>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25B4-44E8-A946-D51CA90EFEA1}"/>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25B4-44E8-A946-D51CA90EFEA1}"/>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25B4-44E8-A946-D51CA90EFEA1}"/>
              </c:ext>
            </c:extLst>
          </c:dPt>
          <c:dPt>
            <c:idx val="5"/>
            <c:invertIfNegative val="0"/>
            <c:bubble3D val="0"/>
            <c:spPr>
              <a:solidFill>
                <a:srgbClr val="B4C7E7"/>
              </a:solidFill>
              <a:ln>
                <a:noFill/>
              </a:ln>
              <a:effectLst/>
            </c:spPr>
            <c:extLst>
              <c:ext xmlns:c16="http://schemas.microsoft.com/office/drawing/2014/chart" uri="{C3380CC4-5D6E-409C-BE32-E72D297353CC}">
                <c16:uniqueId val="{0000000B-25B4-44E8-A946-D51CA90EFEA1}"/>
              </c:ext>
            </c:extLst>
          </c:dPt>
          <c:dPt>
            <c:idx val="6"/>
            <c:invertIfNegative val="0"/>
            <c:bubble3D val="0"/>
            <c:spPr>
              <a:solidFill>
                <a:srgbClr val="B4C7E7"/>
              </a:solidFill>
              <a:ln>
                <a:noFill/>
              </a:ln>
              <a:effectLst/>
            </c:spPr>
            <c:extLst>
              <c:ext xmlns:c16="http://schemas.microsoft.com/office/drawing/2014/chart" uri="{C3380CC4-5D6E-409C-BE32-E72D297353CC}">
                <c16:uniqueId val="{0000000D-25B4-44E8-A946-D51CA90EFEA1}"/>
              </c:ext>
            </c:extLst>
          </c:dPt>
          <c:dPt>
            <c:idx val="7"/>
            <c:invertIfNegative val="0"/>
            <c:bubble3D val="0"/>
            <c:spPr>
              <a:solidFill>
                <a:srgbClr val="4472C4"/>
              </a:solidFill>
              <a:ln>
                <a:noFill/>
              </a:ln>
              <a:effectLst/>
            </c:spPr>
            <c:extLst>
              <c:ext xmlns:c16="http://schemas.microsoft.com/office/drawing/2014/chart" uri="{C3380CC4-5D6E-409C-BE32-E72D297353CC}">
                <c16:uniqueId val="{00000010-25B4-44E8-A946-D51CA90EFEA1}"/>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5B4-44E8-A946-D51CA90EFEA1}"/>
                </c:ext>
              </c:extLst>
            </c:dLbl>
            <c:dLbl>
              <c:idx val="1"/>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5B4-44E8-A946-D51CA90EFEA1}"/>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5B4-44E8-A946-D51CA90EFEA1}"/>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5B4-44E8-A946-D51CA90EFEA1}"/>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5B4-44E8-A946-D51CA90EFEA1}"/>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5B4-44E8-A946-D51CA90EFEA1}"/>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25B4-44E8-A946-D51CA90EFEA1}"/>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0.86</c:v>
                </c:pt>
                <c:pt idx="1">
                  <c:v>0.88</c:v>
                </c:pt>
                <c:pt idx="2">
                  <c:v>0.87</c:v>
                </c:pt>
                <c:pt idx="3">
                  <c:v>0.84</c:v>
                </c:pt>
                <c:pt idx="4">
                  <c:v>0.8</c:v>
                </c:pt>
                <c:pt idx="5">
                  <c:v>0.8</c:v>
                </c:pt>
                <c:pt idx="6">
                  <c:v>0.75</c:v>
                </c:pt>
              </c:numCache>
            </c:numRef>
          </c:val>
          <c:extLst>
            <c:ext xmlns:c16="http://schemas.microsoft.com/office/drawing/2014/chart" uri="{C3380CC4-5D6E-409C-BE32-E72D297353CC}">
              <c16:uniqueId val="{0000000E-25B4-44E8-A946-D51CA90EFEA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extLst>
              <c:ext xmlns:c16="http://schemas.microsoft.com/office/drawing/2014/chart" uri="{C3380CC4-5D6E-409C-BE32-E72D297353CC}">
                <c16:uniqueId val="{00000001-C59A-48E2-877C-463EB56561DA}"/>
              </c:ext>
            </c:extLst>
          </c:dPt>
          <c:dPt>
            <c:idx val="1"/>
            <c:invertIfNegative val="0"/>
            <c:bubble3D val="0"/>
            <c:extLst>
              <c:ext xmlns:c16="http://schemas.microsoft.com/office/drawing/2014/chart" uri="{C3380CC4-5D6E-409C-BE32-E72D297353CC}">
                <c16:uniqueId val="{00000003-C59A-48E2-877C-463EB56561DA}"/>
              </c:ext>
            </c:extLst>
          </c:dPt>
          <c:dPt>
            <c:idx val="2"/>
            <c:invertIfNegative val="0"/>
            <c:bubble3D val="0"/>
            <c:extLst>
              <c:ext xmlns:c16="http://schemas.microsoft.com/office/drawing/2014/chart" uri="{C3380CC4-5D6E-409C-BE32-E72D297353CC}">
                <c16:uniqueId val="{00000005-C59A-48E2-877C-463EB56561DA}"/>
              </c:ext>
            </c:extLst>
          </c:dPt>
          <c:dPt>
            <c:idx val="3"/>
            <c:invertIfNegative val="0"/>
            <c:bubble3D val="0"/>
            <c:extLst>
              <c:ext xmlns:c16="http://schemas.microsoft.com/office/drawing/2014/chart" uri="{C3380CC4-5D6E-409C-BE32-E72D297353CC}">
                <c16:uniqueId val="{00000007-C59A-48E2-877C-463EB56561DA}"/>
              </c:ext>
            </c:extLst>
          </c:dPt>
          <c:dPt>
            <c:idx val="4"/>
            <c:invertIfNegative val="0"/>
            <c:bubble3D val="0"/>
            <c:extLst>
              <c:ext xmlns:c16="http://schemas.microsoft.com/office/drawing/2014/chart" uri="{C3380CC4-5D6E-409C-BE32-E72D297353CC}">
                <c16:uniqueId val="{00000009-C59A-48E2-877C-463EB56561DA}"/>
              </c:ext>
            </c:extLst>
          </c:dPt>
          <c:dPt>
            <c:idx val="5"/>
            <c:invertIfNegative val="0"/>
            <c:bubble3D val="0"/>
            <c:extLst>
              <c:ext xmlns:c16="http://schemas.microsoft.com/office/drawing/2014/chart" uri="{C3380CC4-5D6E-409C-BE32-E72D297353CC}">
                <c16:uniqueId val="{0000000B-C59A-48E2-877C-463EB56561DA}"/>
              </c:ext>
            </c:extLst>
          </c:dPt>
          <c:dPt>
            <c:idx val="6"/>
            <c:invertIfNegative val="0"/>
            <c:bubble3D val="0"/>
            <c:extLst>
              <c:ext xmlns:c16="http://schemas.microsoft.com/office/drawing/2014/chart" uri="{C3380CC4-5D6E-409C-BE32-E72D297353CC}">
                <c16:uniqueId val="{0000000D-C59A-48E2-877C-463EB56561DA}"/>
              </c:ext>
            </c:extLst>
          </c:dPt>
          <c:dPt>
            <c:idx val="7"/>
            <c:invertIfNegative val="0"/>
            <c:bubble3D val="0"/>
            <c:spPr>
              <a:solidFill>
                <a:schemeClr val="accent3"/>
              </a:solidFill>
              <a:ln>
                <a:noFill/>
              </a:ln>
              <a:effectLst/>
            </c:spPr>
            <c:extLst>
              <c:ext xmlns:c16="http://schemas.microsoft.com/office/drawing/2014/chart" uri="{C3380CC4-5D6E-409C-BE32-E72D297353CC}">
                <c16:uniqueId val="{00000010-C59A-48E2-877C-463EB56561DA}"/>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59A-48E2-877C-463EB56561DA}"/>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59A-48E2-877C-463EB56561DA}"/>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59A-48E2-877C-463EB56561DA}"/>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59A-48E2-877C-463EB56561DA}"/>
                </c:ext>
              </c:extLst>
            </c:dLbl>
            <c:dLbl>
              <c:idx val="7"/>
              <c:spPr>
                <a:noFill/>
                <a:ln>
                  <a:noFill/>
                </a:ln>
                <a:effectLst/>
              </c:spPr>
              <c:txPr>
                <a:bodyPr rot="0" spcFirstLastPara="1" vertOverflow="ellipsis" vert="horz" wrap="none" lIns="38100" tIns="19050" rIns="38100" bIns="19050" anchor="ctr" anchorCtr="1">
                  <a:spAutoFit/>
                </a:bodyPr>
                <a:lstStyle/>
                <a:p>
                  <a:pPr>
                    <a:defRPr sz="9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C59A-48E2-877C-463EB56561DA}"/>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0.84</c:v>
                </c:pt>
                <c:pt idx="1">
                  <c:v>0.86</c:v>
                </c:pt>
                <c:pt idx="2">
                  <c:v>0.86</c:v>
                </c:pt>
                <c:pt idx="3">
                  <c:v>0.84</c:v>
                </c:pt>
                <c:pt idx="4">
                  <c:v>0.81</c:v>
                </c:pt>
                <c:pt idx="5">
                  <c:v>0.76</c:v>
                </c:pt>
                <c:pt idx="6">
                  <c:v>0.75</c:v>
                </c:pt>
              </c:numCache>
            </c:numRef>
          </c:val>
          <c:extLst>
            <c:ext xmlns:c16="http://schemas.microsoft.com/office/drawing/2014/chart" uri="{C3380CC4-5D6E-409C-BE32-E72D297353CC}">
              <c16:uniqueId val="{0000000E-C59A-48E2-877C-463EB56561D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extLst>
              <c:ext xmlns:c16="http://schemas.microsoft.com/office/drawing/2014/chart" uri="{C3380CC4-5D6E-409C-BE32-E72D297353CC}">
                <c16:uniqueId val="{00000001-7EB8-4EF3-B7F6-E8ADC1CF6EF4}"/>
              </c:ext>
            </c:extLst>
          </c:dPt>
          <c:dPt>
            <c:idx val="1"/>
            <c:invertIfNegative val="0"/>
            <c:bubble3D val="0"/>
            <c:extLst>
              <c:ext xmlns:c16="http://schemas.microsoft.com/office/drawing/2014/chart" uri="{C3380CC4-5D6E-409C-BE32-E72D297353CC}">
                <c16:uniqueId val="{00000003-7EB8-4EF3-B7F6-E8ADC1CF6EF4}"/>
              </c:ext>
            </c:extLst>
          </c:dPt>
          <c:dPt>
            <c:idx val="2"/>
            <c:invertIfNegative val="0"/>
            <c:bubble3D val="0"/>
            <c:extLst>
              <c:ext xmlns:c16="http://schemas.microsoft.com/office/drawing/2014/chart" uri="{C3380CC4-5D6E-409C-BE32-E72D297353CC}">
                <c16:uniqueId val="{00000005-7EB8-4EF3-B7F6-E8ADC1CF6EF4}"/>
              </c:ext>
            </c:extLst>
          </c:dPt>
          <c:dPt>
            <c:idx val="3"/>
            <c:invertIfNegative val="0"/>
            <c:bubble3D val="0"/>
            <c:extLst>
              <c:ext xmlns:c16="http://schemas.microsoft.com/office/drawing/2014/chart" uri="{C3380CC4-5D6E-409C-BE32-E72D297353CC}">
                <c16:uniqueId val="{00000007-7EB8-4EF3-B7F6-E8ADC1CF6EF4}"/>
              </c:ext>
            </c:extLst>
          </c:dPt>
          <c:dPt>
            <c:idx val="4"/>
            <c:invertIfNegative val="0"/>
            <c:bubble3D val="0"/>
            <c:extLst>
              <c:ext xmlns:c16="http://schemas.microsoft.com/office/drawing/2014/chart" uri="{C3380CC4-5D6E-409C-BE32-E72D297353CC}">
                <c16:uniqueId val="{00000009-7EB8-4EF3-B7F6-E8ADC1CF6EF4}"/>
              </c:ext>
            </c:extLst>
          </c:dPt>
          <c:dPt>
            <c:idx val="5"/>
            <c:invertIfNegative val="0"/>
            <c:bubble3D val="0"/>
            <c:extLst>
              <c:ext xmlns:c16="http://schemas.microsoft.com/office/drawing/2014/chart" uri="{C3380CC4-5D6E-409C-BE32-E72D297353CC}">
                <c16:uniqueId val="{0000000B-7EB8-4EF3-B7F6-E8ADC1CF6EF4}"/>
              </c:ext>
            </c:extLst>
          </c:dPt>
          <c:dPt>
            <c:idx val="6"/>
            <c:invertIfNegative val="0"/>
            <c:bubble3D val="0"/>
            <c:extLst>
              <c:ext xmlns:c16="http://schemas.microsoft.com/office/drawing/2014/chart" uri="{C3380CC4-5D6E-409C-BE32-E72D297353CC}">
                <c16:uniqueId val="{0000000D-7EB8-4EF3-B7F6-E8ADC1CF6EF4}"/>
              </c:ext>
            </c:extLst>
          </c:dPt>
          <c:dPt>
            <c:idx val="7"/>
            <c:invertIfNegative val="0"/>
            <c:bubble3D val="0"/>
            <c:spPr>
              <a:solidFill>
                <a:schemeClr val="tx1"/>
              </a:solidFill>
              <a:ln>
                <a:noFill/>
              </a:ln>
              <a:effectLst/>
            </c:spPr>
            <c:extLst>
              <c:ext xmlns:c16="http://schemas.microsoft.com/office/drawing/2014/chart" uri="{C3380CC4-5D6E-409C-BE32-E72D297353CC}">
                <c16:uniqueId val="{00000010-7EB8-4EF3-B7F6-E8ADC1CF6EF4}"/>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B8-4EF3-B7F6-E8ADC1CF6EF4}"/>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EB8-4EF3-B7F6-E8ADC1CF6EF4}"/>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EB8-4EF3-B7F6-E8ADC1CF6EF4}"/>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EB8-4EF3-B7F6-E8ADC1CF6EF4}"/>
                </c:ext>
              </c:extLst>
            </c:dLbl>
            <c:dLbl>
              <c:idx val="7"/>
              <c:spPr>
                <a:noFill/>
                <a:ln>
                  <a:noFill/>
                </a:ln>
                <a:effectLst/>
              </c:spPr>
              <c:txPr>
                <a:bodyPr rot="0" spcFirstLastPara="1" vertOverflow="ellipsis" vert="horz" wrap="none" lIns="38100" tIns="19050" rIns="38100" bIns="19050" anchor="ctr" anchorCtr="1">
                  <a:spAutoFit/>
                </a:bodyPr>
                <a:lstStyle/>
                <a:p>
                  <a:pPr>
                    <a:defRPr sz="9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7EB8-4EF3-B7F6-E8ADC1CF6EF4}"/>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0.87</c:v>
                </c:pt>
                <c:pt idx="1">
                  <c:v>0.85</c:v>
                </c:pt>
                <c:pt idx="2">
                  <c:v>0.84</c:v>
                </c:pt>
                <c:pt idx="3">
                  <c:v>0.83</c:v>
                </c:pt>
                <c:pt idx="4">
                  <c:v>0.85</c:v>
                </c:pt>
                <c:pt idx="5">
                  <c:v>0.85</c:v>
                </c:pt>
                <c:pt idx="6">
                  <c:v>0.78</c:v>
                </c:pt>
              </c:numCache>
            </c:numRef>
          </c:val>
          <c:extLst>
            <c:ext xmlns:c16="http://schemas.microsoft.com/office/drawing/2014/chart" uri="{C3380CC4-5D6E-409C-BE32-E72D297353CC}">
              <c16:uniqueId val="{0000000E-7EB8-4EF3-B7F6-E8ADC1CF6EF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3715-4DA6-BCBD-990BEAE8BB44}"/>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3715-4DA6-BCBD-990BEAE8BB44}"/>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3715-4DA6-BCBD-990BEAE8BB44}"/>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3715-4DA6-BCBD-990BEAE8BB44}"/>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3715-4DA6-BCBD-990BEAE8BB44}"/>
              </c:ext>
            </c:extLst>
          </c:dPt>
          <c:dPt>
            <c:idx val="5"/>
            <c:invertIfNegative val="0"/>
            <c:bubble3D val="0"/>
            <c:spPr>
              <a:solidFill>
                <a:srgbClr val="FFE699"/>
              </a:solidFill>
              <a:ln>
                <a:noFill/>
              </a:ln>
              <a:effectLst/>
            </c:spPr>
            <c:extLst>
              <c:ext xmlns:c16="http://schemas.microsoft.com/office/drawing/2014/chart" uri="{C3380CC4-5D6E-409C-BE32-E72D297353CC}">
                <c16:uniqueId val="{0000000B-3715-4DA6-BCBD-990BEAE8BB44}"/>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3715-4DA6-BCBD-990BEAE8BB44}"/>
              </c:ext>
            </c:extLst>
          </c:dPt>
          <c:dPt>
            <c:idx val="7"/>
            <c:invertIfNegative val="0"/>
            <c:bubble3D val="0"/>
            <c:spPr>
              <a:solidFill>
                <a:srgbClr val="FFE699"/>
              </a:solidFill>
              <a:ln>
                <a:noFill/>
              </a:ln>
              <a:effectLst/>
            </c:spPr>
            <c:extLst>
              <c:ext xmlns:c16="http://schemas.microsoft.com/office/drawing/2014/chart" uri="{C3380CC4-5D6E-409C-BE32-E72D297353CC}">
                <c16:uniqueId val="{0000000F-3715-4DA6-BCBD-990BEAE8BB44}"/>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715-4DA6-BCBD-990BEAE8BB44}"/>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715-4DA6-BCBD-990BEAE8BB44}"/>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715-4DA6-BCBD-990BEAE8BB44}"/>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3715-4DA6-BCBD-990BEAE8BB44}"/>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3715-4DA6-BCBD-990BEAE8BB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0.19</c:v>
                </c:pt>
                <c:pt idx="1">
                  <c:v>0.13</c:v>
                </c:pt>
                <c:pt idx="2">
                  <c:v>0.3</c:v>
                </c:pt>
                <c:pt idx="3">
                  <c:v>0.13</c:v>
                </c:pt>
                <c:pt idx="4">
                  <c:v>0.03</c:v>
                </c:pt>
                <c:pt idx="5">
                  <c:v>0.06</c:v>
                </c:pt>
                <c:pt idx="6">
                  <c:v>0.09</c:v>
                </c:pt>
                <c:pt idx="7">
                  <c:v>7.0000000000000007E-2</c:v>
                </c:pt>
              </c:numCache>
            </c:numRef>
          </c:val>
          <c:extLst>
            <c:ext xmlns:c16="http://schemas.microsoft.com/office/drawing/2014/chart" uri="{C3380CC4-5D6E-409C-BE32-E72D297353CC}">
              <c16:uniqueId val="{00000010-3715-4DA6-BCBD-990BEAE8BB4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79F4-4691-BFEA-A51BD35C7B83}"/>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79F4-4691-BFEA-A51BD35C7B8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79F4-4691-BFEA-A51BD35C7B83}"/>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9F4-4691-BFEA-A51BD35C7B83}"/>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79F4-4691-BFEA-A51BD35C7B83}"/>
              </c:ext>
            </c:extLst>
          </c:dPt>
          <c:dPt>
            <c:idx val="5"/>
            <c:invertIfNegative val="0"/>
            <c:bubble3D val="0"/>
            <c:spPr>
              <a:solidFill>
                <a:srgbClr val="C5E0B4"/>
              </a:solidFill>
              <a:ln>
                <a:noFill/>
              </a:ln>
              <a:effectLst/>
            </c:spPr>
            <c:extLst>
              <c:ext xmlns:c16="http://schemas.microsoft.com/office/drawing/2014/chart" uri="{C3380CC4-5D6E-409C-BE32-E72D297353CC}">
                <c16:uniqueId val="{0000000B-79F4-4691-BFEA-A51BD35C7B83}"/>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79F4-4691-BFEA-A51BD35C7B83}"/>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F-79F4-4691-BFEA-A51BD35C7B83}"/>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9F4-4691-BFEA-A51BD35C7B83}"/>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9F4-4691-BFEA-A51BD35C7B83}"/>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9F4-4691-BFEA-A51BD35C7B83}"/>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9F4-4691-BFEA-A51BD35C7B83}"/>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9F4-4691-BFEA-A51BD35C7B83}"/>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79F4-4691-BFEA-A51BD35C7B8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0.26</c:v>
                </c:pt>
                <c:pt idx="1">
                  <c:v>0.14000000000000001</c:v>
                </c:pt>
                <c:pt idx="2">
                  <c:v>0.33</c:v>
                </c:pt>
                <c:pt idx="3">
                  <c:v>0.11</c:v>
                </c:pt>
                <c:pt idx="4">
                  <c:v>0.04</c:v>
                </c:pt>
                <c:pt idx="5">
                  <c:v>0.03</c:v>
                </c:pt>
                <c:pt idx="6">
                  <c:v>0.05</c:v>
                </c:pt>
                <c:pt idx="7">
                  <c:v>0.04</c:v>
                </c:pt>
              </c:numCache>
            </c:numRef>
          </c:val>
          <c:extLst>
            <c:ext xmlns:c16="http://schemas.microsoft.com/office/drawing/2014/chart" uri="{C3380CC4-5D6E-409C-BE32-E72D297353CC}">
              <c16:uniqueId val="{00000010-79F4-4691-BFEA-A51BD35C7B83}"/>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2-02F9-4099-9612-77FE325F07A1}"/>
              </c:ext>
            </c:extLst>
          </c:dPt>
          <c:dPt>
            <c:idx val="1"/>
            <c:bubble3D val="0"/>
            <c:spPr>
              <a:solidFill>
                <a:schemeClr val="bg2"/>
              </a:solidFill>
              <a:ln w="19050">
                <a:noFill/>
              </a:ln>
              <a:effectLst/>
            </c:spPr>
            <c:extLst>
              <c:ext xmlns:c16="http://schemas.microsoft.com/office/drawing/2014/chart" uri="{C3380CC4-5D6E-409C-BE32-E72D297353CC}">
                <c16:uniqueId val="{00000003-02F9-4099-9612-77FE325F07A1}"/>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02F9-4099-9612-77FE325F07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F379-48D8-B248-3443C46559C5}"/>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F379-48D8-B248-3443C46559C5}"/>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F379-48D8-B248-3443C46559C5}"/>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F379-48D8-B248-3443C46559C5}"/>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F379-48D8-B248-3443C46559C5}"/>
              </c:ext>
            </c:extLst>
          </c:dPt>
          <c:dPt>
            <c:idx val="5"/>
            <c:invertIfNegative val="0"/>
            <c:bubble3D val="0"/>
            <c:spPr>
              <a:solidFill>
                <a:srgbClr val="B4C7E7"/>
              </a:solidFill>
              <a:ln>
                <a:noFill/>
              </a:ln>
              <a:effectLst/>
            </c:spPr>
            <c:extLst>
              <c:ext xmlns:c16="http://schemas.microsoft.com/office/drawing/2014/chart" uri="{C3380CC4-5D6E-409C-BE32-E72D297353CC}">
                <c16:uniqueId val="{0000000B-F379-48D8-B248-3443C46559C5}"/>
              </c:ext>
            </c:extLst>
          </c:dPt>
          <c:dPt>
            <c:idx val="6"/>
            <c:invertIfNegative val="0"/>
            <c:bubble3D val="0"/>
            <c:spPr>
              <a:solidFill>
                <a:srgbClr val="B4C7E7"/>
              </a:solidFill>
              <a:ln>
                <a:noFill/>
              </a:ln>
              <a:effectLst/>
            </c:spPr>
            <c:extLst>
              <c:ext xmlns:c16="http://schemas.microsoft.com/office/drawing/2014/chart" uri="{C3380CC4-5D6E-409C-BE32-E72D297353CC}">
                <c16:uniqueId val="{0000000D-F379-48D8-B248-3443C46559C5}"/>
              </c:ext>
            </c:extLst>
          </c:dPt>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F-F379-48D8-B248-3443C46559C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379-48D8-B248-3443C46559C5}"/>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379-48D8-B248-3443C46559C5}"/>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379-48D8-B248-3443C46559C5}"/>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F379-48D8-B248-3443C46559C5}"/>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F379-48D8-B248-3443C46559C5}"/>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379-48D8-B248-3443C46559C5}"/>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F379-48D8-B248-3443C46559C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0.25</c:v>
                </c:pt>
                <c:pt idx="1">
                  <c:v>0.13</c:v>
                </c:pt>
                <c:pt idx="2">
                  <c:v>0.3</c:v>
                </c:pt>
                <c:pt idx="3">
                  <c:v>0.18</c:v>
                </c:pt>
                <c:pt idx="4">
                  <c:v>0.04</c:v>
                </c:pt>
                <c:pt idx="5">
                  <c:v>0.04</c:v>
                </c:pt>
                <c:pt idx="6">
                  <c:v>0.03</c:v>
                </c:pt>
                <c:pt idx="7">
                  <c:v>0.03</c:v>
                </c:pt>
              </c:numCache>
            </c:numRef>
          </c:val>
          <c:extLst>
            <c:ext xmlns:c16="http://schemas.microsoft.com/office/drawing/2014/chart" uri="{C3380CC4-5D6E-409C-BE32-E72D297353CC}">
              <c16:uniqueId val="{00000010-F379-48D8-B248-3443C46559C5}"/>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ABB8-42D3-8375-EA08359D4929}"/>
              </c:ext>
            </c:extLst>
          </c:dPt>
          <c:dPt>
            <c:idx val="1"/>
            <c:invertIfNegative val="0"/>
            <c:bubble3D val="0"/>
            <c:spPr>
              <a:solidFill>
                <a:srgbClr val="DBDBDB"/>
              </a:solidFill>
              <a:ln>
                <a:noFill/>
              </a:ln>
              <a:effectLst/>
            </c:spPr>
            <c:extLst>
              <c:ext xmlns:c16="http://schemas.microsoft.com/office/drawing/2014/chart" uri="{C3380CC4-5D6E-409C-BE32-E72D297353CC}">
                <c16:uniqueId val="{00000003-ABB8-42D3-8375-EA08359D4929}"/>
              </c:ext>
            </c:extLst>
          </c:dPt>
          <c:dPt>
            <c:idx val="2"/>
            <c:invertIfNegative val="0"/>
            <c:bubble3D val="0"/>
            <c:spPr>
              <a:solidFill>
                <a:srgbClr val="A5A5A5"/>
              </a:solidFill>
              <a:ln>
                <a:noFill/>
              </a:ln>
              <a:effectLst/>
            </c:spPr>
            <c:extLst>
              <c:ext xmlns:c16="http://schemas.microsoft.com/office/drawing/2014/chart" uri="{C3380CC4-5D6E-409C-BE32-E72D297353CC}">
                <c16:uniqueId val="{00000005-ABB8-42D3-8375-EA08359D4929}"/>
              </c:ext>
            </c:extLst>
          </c:dPt>
          <c:dPt>
            <c:idx val="3"/>
            <c:invertIfNegative val="0"/>
            <c:bubble3D val="0"/>
            <c:spPr>
              <a:solidFill>
                <a:srgbClr val="DBDBDB"/>
              </a:solidFill>
              <a:ln>
                <a:noFill/>
              </a:ln>
              <a:effectLst/>
            </c:spPr>
            <c:extLst>
              <c:ext xmlns:c16="http://schemas.microsoft.com/office/drawing/2014/chart" uri="{C3380CC4-5D6E-409C-BE32-E72D297353CC}">
                <c16:uniqueId val="{00000007-ABB8-42D3-8375-EA08359D4929}"/>
              </c:ext>
            </c:extLst>
          </c:dPt>
          <c:dPt>
            <c:idx val="4"/>
            <c:invertIfNegative val="0"/>
            <c:bubble3D val="0"/>
            <c:spPr>
              <a:solidFill>
                <a:srgbClr val="DBDBDB"/>
              </a:solidFill>
              <a:ln>
                <a:noFill/>
              </a:ln>
              <a:effectLst/>
            </c:spPr>
            <c:extLst>
              <c:ext xmlns:c16="http://schemas.microsoft.com/office/drawing/2014/chart" uri="{C3380CC4-5D6E-409C-BE32-E72D297353CC}">
                <c16:uniqueId val="{00000009-ABB8-42D3-8375-EA08359D4929}"/>
              </c:ext>
            </c:extLst>
          </c:dPt>
          <c:dPt>
            <c:idx val="5"/>
            <c:invertIfNegative val="0"/>
            <c:bubble3D val="0"/>
            <c:spPr>
              <a:solidFill>
                <a:srgbClr val="DBDBDB"/>
              </a:solidFill>
              <a:ln>
                <a:noFill/>
              </a:ln>
              <a:effectLst/>
            </c:spPr>
            <c:extLst>
              <c:ext xmlns:c16="http://schemas.microsoft.com/office/drawing/2014/chart" uri="{C3380CC4-5D6E-409C-BE32-E72D297353CC}">
                <c16:uniqueId val="{0000000B-ABB8-42D3-8375-EA08359D4929}"/>
              </c:ext>
            </c:extLst>
          </c:dPt>
          <c:dPt>
            <c:idx val="6"/>
            <c:invertIfNegative val="0"/>
            <c:bubble3D val="0"/>
            <c:spPr>
              <a:solidFill>
                <a:srgbClr val="DBDBDB"/>
              </a:solidFill>
              <a:ln>
                <a:noFill/>
              </a:ln>
              <a:effectLst/>
            </c:spPr>
            <c:extLst>
              <c:ext xmlns:c16="http://schemas.microsoft.com/office/drawing/2014/chart" uri="{C3380CC4-5D6E-409C-BE32-E72D297353CC}">
                <c16:uniqueId val="{0000000D-ABB8-42D3-8375-EA08359D4929}"/>
              </c:ext>
            </c:extLst>
          </c:dPt>
          <c:dPt>
            <c:idx val="7"/>
            <c:invertIfNegative val="0"/>
            <c:bubble3D val="0"/>
            <c:spPr>
              <a:solidFill>
                <a:srgbClr val="DBDBDB"/>
              </a:solidFill>
              <a:ln>
                <a:noFill/>
              </a:ln>
              <a:effectLst/>
            </c:spPr>
            <c:extLst>
              <c:ext xmlns:c16="http://schemas.microsoft.com/office/drawing/2014/chart" uri="{C3380CC4-5D6E-409C-BE32-E72D297353CC}">
                <c16:uniqueId val="{0000000F-ABB8-42D3-8375-EA08359D492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BB8-42D3-8375-EA08359D4929}"/>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BB8-42D3-8375-EA08359D4929}"/>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ABB8-42D3-8375-EA08359D4929}"/>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ABB8-42D3-8375-EA08359D492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0.18</c:v>
                </c:pt>
                <c:pt idx="1">
                  <c:v>0.08</c:v>
                </c:pt>
                <c:pt idx="2">
                  <c:v>0.35</c:v>
                </c:pt>
                <c:pt idx="3">
                  <c:v>0.06</c:v>
                </c:pt>
                <c:pt idx="4">
                  <c:v>0.11</c:v>
                </c:pt>
                <c:pt idx="5">
                  <c:v>0.06</c:v>
                </c:pt>
                <c:pt idx="6">
                  <c:v>0.11</c:v>
                </c:pt>
                <c:pt idx="7">
                  <c:v>0.04</c:v>
                </c:pt>
              </c:numCache>
            </c:numRef>
          </c:val>
          <c:extLst>
            <c:ext xmlns:c16="http://schemas.microsoft.com/office/drawing/2014/chart" uri="{C3380CC4-5D6E-409C-BE32-E72D297353CC}">
              <c16:uniqueId val="{00000010-ABB8-42D3-8375-EA08359D4929}"/>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BD91-4110-B49C-C751421B35D5}"/>
              </c:ext>
            </c:extLst>
          </c:dPt>
          <c:dPt>
            <c:idx val="1"/>
            <c:invertIfNegative val="0"/>
            <c:bubble3D val="0"/>
            <c:spPr>
              <a:solidFill>
                <a:srgbClr val="7F7F7F"/>
              </a:solidFill>
              <a:ln>
                <a:noFill/>
              </a:ln>
              <a:effectLst/>
            </c:spPr>
            <c:extLst>
              <c:ext xmlns:c16="http://schemas.microsoft.com/office/drawing/2014/chart" uri="{C3380CC4-5D6E-409C-BE32-E72D297353CC}">
                <c16:uniqueId val="{00000003-BD91-4110-B49C-C751421B35D5}"/>
              </c:ext>
            </c:extLst>
          </c:dPt>
          <c:dPt>
            <c:idx val="2"/>
            <c:invertIfNegative val="0"/>
            <c:bubble3D val="0"/>
            <c:spPr>
              <a:solidFill>
                <a:schemeClr val="tx1"/>
              </a:solidFill>
              <a:ln>
                <a:noFill/>
              </a:ln>
              <a:effectLst/>
            </c:spPr>
            <c:extLst>
              <c:ext xmlns:c16="http://schemas.microsoft.com/office/drawing/2014/chart" uri="{C3380CC4-5D6E-409C-BE32-E72D297353CC}">
                <c16:uniqueId val="{00000005-BD91-4110-B49C-C751421B35D5}"/>
              </c:ext>
            </c:extLst>
          </c:dPt>
          <c:dPt>
            <c:idx val="3"/>
            <c:invertIfNegative val="0"/>
            <c:bubble3D val="0"/>
            <c:spPr>
              <a:solidFill>
                <a:srgbClr val="7F7F7F"/>
              </a:solidFill>
              <a:ln>
                <a:noFill/>
              </a:ln>
              <a:effectLst/>
            </c:spPr>
            <c:extLst>
              <c:ext xmlns:c16="http://schemas.microsoft.com/office/drawing/2014/chart" uri="{C3380CC4-5D6E-409C-BE32-E72D297353CC}">
                <c16:uniqueId val="{00000007-BD91-4110-B49C-C751421B35D5}"/>
              </c:ext>
            </c:extLst>
          </c:dPt>
          <c:dPt>
            <c:idx val="4"/>
            <c:invertIfNegative val="0"/>
            <c:bubble3D val="0"/>
            <c:spPr>
              <a:solidFill>
                <a:srgbClr val="7F7F7F"/>
              </a:solidFill>
              <a:ln>
                <a:noFill/>
              </a:ln>
              <a:effectLst/>
            </c:spPr>
            <c:extLst>
              <c:ext xmlns:c16="http://schemas.microsoft.com/office/drawing/2014/chart" uri="{C3380CC4-5D6E-409C-BE32-E72D297353CC}">
                <c16:uniqueId val="{00000009-BD91-4110-B49C-C751421B35D5}"/>
              </c:ext>
            </c:extLst>
          </c:dPt>
          <c:dPt>
            <c:idx val="5"/>
            <c:invertIfNegative val="0"/>
            <c:bubble3D val="0"/>
            <c:spPr>
              <a:solidFill>
                <a:srgbClr val="7F7F7F"/>
              </a:solidFill>
              <a:ln>
                <a:noFill/>
              </a:ln>
              <a:effectLst/>
            </c:spPr>
            <c:extLst>
              <c:ext xmlns:c16="http://schemas.microsoft.com/office/drawing/2014/chart" uri="{C3380CC4-5D6E-409C-BE32-E72D297353CC}">
                <c16:uniqueId val="{0000000B-BD91-4110-B49C-C751421B35D5}"/>
              </c:ext>
            </c:extLst>
          </c:dPt>
          <c:dPt>
            <c:idx val="6"/>
            <c:invertIfNegative val="0"/>
            <c:bubble3D val="0"/>
            <c:spPr>
              <a:solidFill>
                <a:srgbClr val="7F7F7F"/>
              </a:solidFill>
              <a:ln>
                <a:noFill/>
              </a:ln>
              <a:effectLst/>
            </c:spPr>
            <c:extLst>
              <c:ext xmlns:c16="http://schemas.microsoft.com/office/drawing/2014/chart" uri="{C3380CC4-5D6E-409C-BE32-E72D297353CC}">
                <c16:uniqueId val="{0000000D-BD91-4110-B49C-C751421B35D5}"/>
              </c:ext>
            </c:extLst>
          </c:dPt>
          <c:dPt>
            <c:idx val="7"/>
            <c:invertIfNegative val="0"/>
            <c:bubble3D val="0"/>
            <c:spPr>
              <a:solidFill>
                <a:srgbClr val="7F7F7F"/>
              </a:solidFill>
              <a:ln>
                <a:noFill/>
              </a:ln>
              <a:effectLst/>
            </c:spPr>
            <c:extLst>
              <c:ext xmlns:c16="http://schemas.microsoft.com/office/drawing/2014/chart" uri="{C3380CC4-5D6E-409C-BE32-E72D297353CC}">
                <c16:uniqueId val="{0000000F-BD91-4110-B49C-C751421B35D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D91-4110-B49C-C751421B35D5}"/>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D91-4110-B49C-C751421B35D5}"/>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BD91-4110-B49C-C751421B35D5}"/>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BD91-4110-B49C-C751421B35D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0.24</c:v>
                </c:pt>
                <c:pt idx="1">
                  <c:v>0.08</c:v>
                </c:pt>
                <c:pt idx="2">
                  <c:v>0.27</c:v>
                </c:pt>
                <c:pt idx="3">
                  <c:v>0.15</c:v>
                </c:pt>
                <c:pt idx="4">
                  <c:v>0.11</c:v>
                </c:pt>
                <c:pt idx="5">
                  <c:v>0.01</c:v>
                </c:pt>
                <c:pt idx="6">
                  <c:v>0.08</c:v>
                </c:pt>
                <c:pt idx="7">
                  <c:v>0.06</c:v>
                </c:pt>
              </c:numCache>
            </c:numRef>
          </c:val>
          <c:extLst>
            <c:ext xmlns:c16="http://schemas.microsoft.com/office/drawing/2014/chart" uri="{C3380CC4-5D6E-409C-BE32-E72D297353CC}">
              <c16:uniqueId val="{00000010-BD91-4110-B49C-C751421B35D5}"/>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53BA-4D7B-84D0-FD6B88EBE9BF}"/>
              </c:ext>
            </c:extLst>
          </c:dPt>
          <c:dPt>
            <c:idx val="1"/>
            <c:invertIfNegative val="0"/>
            <c:bubble3D val="0"/>
            <c:spPr>
              <a:solidFill>
                <a:srgbClr val="7F7F7F"/>
              </a:solidFill>
              <a:ln>
                <a:noFill/>
              </a:ln>
              <a:effectLst/>
            </c:spPr>
            <c:extLst>
              <c:ext xmlns:c16="http://schemas.microsoft.com/office/drawing/2014/chart" uri="{C3380CC4-5D6E-409C-BE32-E72D297353CC}">
                <c16:uniqueId val="{00000003-53BA-4D7B-84D0-FD6B88EBE9BF}"/>
              </c:ext>
            </c:extLst>
          </c:dPt>
          <c:dPt>
            <c:idx val="2"/>
            <c:invertIfNegative val="0"/>
            <c:bubble3D val="0"/>
            <c:spPr>
              <a:solidFill>
                <a:srgbClr val="7F7F7F"/>
              </a:solidFill>
              <a:ln>
                <a:noFill/>
              </a:ln>
              <a:effectLst/>
            </c:spPr>
            <c:extLst>
              <c:ext xmlns:c16="http://schemas.microsoft.com/office/drawing/2014/chart" uri="{C3380CC4-5D6E-409C-BE32-E72D297353CC}">
                <c16:uniqueId val="{00000005-53BA-4D7B-84D0-FD6B88EBE9BF}"/>
              </c:ext>
            </c:extLst>
          </c:dPt>
          <c:dPt>
            <c:idx val="3"/>
            <c:invertIfNegative val="0"/>
            <c:bubble3D val="0"/>
            <c:spPr>
              <a:solidFill>
                <a:srgbClr val="7F7F7F"/>
              </a:solidFill>
              <a:ln>
                <a:noFill/>
              </a:ln>
              <a:effectLst/>
            </c:spPr>
            <c:extLst>
              <c:ext xmlns:c16="http://schemas.microsoft.com/office/drawing/2014/chart" uri="{C3380CC4-5D6E-409C-BE32-E72D297353CC}">
                <c16:uniqueId val="{00000007-53BA-4D7B-84D0-FD6B88EBE9BF}"/>
              </c:ext>
            </c:extLst>
          </c:dPt>
          <c:dPt>
            <c:idx val="4"/>
            <c:invertIfNegative val="0"/>
            <c:bubble3D val="0"/>
            <c:spPr>
              <a:solidFill>
                <a:srgbClr val="7F7F7F"/>
              </a:solidFill>
              <a:ln>
                <a:noFill/>
              </a:ln>
              <a:effectLst/>
            </c:spPr>
            <c:extLst>
              <c:ext xmlns:c16="http://schemas.microsoft.com/office/drawing/2014/chart" uri="{C3380CC4-5D6E-409C-BE32-E72D297353CC}">
                <c16:uniqueId val="{00000009-53BA-4D7B-84D0-FD6B88EBE9BF}"/>
              </c:ext>
            </c:extLst>
          </c:dPt>
          <c:dPt>
            <c:idx val="5"/>
            <c:invertIfNegative val="0"/>
            <c:bubble3D val="0"/>
            <c:spPr>
              <a:solidFill>
                <a:srgbClr val="7F7F7F"/>
              </a:solidFill>
              <a:ln>
                <a:noFill/>
              </a:ln>
              <a:effectLst/>
            </c:spPr>
            <c:extLst>
              <c:ext xmlns:c16="http://schemas.microsoft.com/office/drawing/2014/chart" uri="{C3380CC4-5D6E-409C-BE32-E72D297353CC}">
                <c16:uniqueId val="{0000000B-53BA-4D7B-84D0-FD6B88EBE9BF}"/>
              </c:ext>
            </c:extLst>
          </c:dPt>
          <c:dPt>
            <c:idx val="6"/>
            <c:invertIfNegative val="0"/>
            <c:bubble3D val="0"/>
            <c:spPr>
              <a:solidFill>
                <a:srgbClr val="7F7F7F"/>
              </a:solidFill>
              <a:ln>
                <a:noFill/>
              </a:ln>
              <a:effectLst/>
            </c:spPr>
            <c:extLst>
              <c:ext xmlns:c16="http://schemas.microsoft.com/office/drawing/2014/chart" uri="{C3380CC4-5D6E-409C-BE32-E72D297353CC}">
                <c16:uniqueId val="{0000000D-53BA-4D7B-84D0-FD6B88EBE9BF}"/>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3BA-4D7B-84D0-FD6B88EBE9B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3BA-4D7B-84D0-FD6B88EBE9B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3BA-4D7B-84D0-FD6B88EBE9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Negligence from the community (e.g., thrown cigarette butts, lack of cleanup on campsites)</c:v>
                </c:pt>
                <c:pt idx="1">
                  <c:v>High wind</c:v>
                </c:pt>
                <c:pt idx="2">
                  <c:v>Problems with electrical infrastructure (e.g., downed power lines)</c:v>
                </c:pt>
                <c:pt idx="3">
                  <c:v>Drought</c:v>
                </c:pt>
                <c:pt idx="4">
                  <c:v>Hot weather or high temperatures</c:v>
                </c:pt>
                <c:pt idx="5">
                  <c:v>Lack of vegetation management (e.g., brush clearing)</c:v>
                </c:pt>
                <c:pt idx="6">
                  <c:v>Climate change</c:v>
                </c:pt>
              </c:strCache>
            </c:strRef>
          </c:cat>
          <c:val>
            <c:numRef>
              <c:f>Sheet1!$B$2:$B$8</c:f>
              <c:numCache>
                <c:formatCode>0%</c:formatCode>
                <c:ptCount val="7"/>
                <c:pt idx="0">
                  <c:v>0.54545454545454541</c:v>
                </c:pt>
                <c:pt idx="1">
                  <c:v>0.41958041958041958</c:v>
                </c:pt>
                <c:pt idx="2">
                  <c:v>0.33566433566433568</c:v>
                </c:pt>
                <c:pt idx="3">
                  <c:v>0.41958041958041958</c:v>
                </c:pt>
                <c:pt idx="4">
                  <c:v>0.35664335664335667</c:v>
                </c:pt>
                <c:pt idx="5">
                  <c:v>0.41258741258741266</c:v>
                </c:pt>
                <c:pt idx="6">
                  <c:v>0.28671328671328672</c:v>
                </c:pt>
              </c:numCache>
            </c:numRef>
          </c:val>
          <c:extLst>
            <c:ext xmlns:c16="http://schemas.microsoft.com/office/drawing/2014/chart" uri="{C3380CC4-5D6E-409C-BE32-E72D297353CC}">
              <c16:uniqueId val="{0000000E-53BA-4D7B-84D0-FD6B88EBE9B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241F-4C40-A6C7-9BED2996635A}"/>
              </c:ext>
            </c:extLst>
          </c:dPt>
          <c:dPt>
            <c:idx val="1"/>
            <c:invertIfNegative val="0"/>
            <c:bubble3D val="0"/>
            <c:spPr>
              <a:solidFill>
                <a:srgbClr val="DBDBDB"/>
              </a:solidFill>
              <a:ln>
                <a:noFill/>
              </a:ln>
              <a:effectLst/>
            </c:spPr>
            <c:extLst>
              <c:ext xmlns:c16="http://schemas.microsoft.com/office/drawing/2014/chart" uri="{C3380CC4-5D6E-409C-BE32-E72D297353CC}">
                <c16:uniqueId val="{00000003-241F-4C40-A6C7-9BED2996635A}"/>
              </c:ext>
            </c:extLst>
          </c:dPt>
          <c:dPt>
            <c:idx val="2"/>
            <c:invertIfNegative val="0"/>
            <c:bubble3D val="0"/>
            <c:spPr>
              <a:solidFill>
                <a:srgbClr val="DBDBDB"/>
              </a:solidFill>
              <a:ln>
                <a:noFill/>
              </a:ln>
              <a:effectLst/>
            </c:spPr>
            <c:extLst>
              <c:ext xmlns:c16="http://schemas.microsoft.com/office/drawing/2014/chart" uri="{C3380CC4-5D6E-409C-BE32-E72D297353CC}">
                <c16:uniqueId val="{00000005-241F-4C40-A6C7-9BED2996635A}"/>
              </c:ext>
            </c:extLst>
          </c:dPt>
          <c:dPt>
            <c:idx val="3"/>
            <c:invertIfNegative val="0"/>
            <c:bubble3D val="0"/>
            <c:spPr>
              <a:solidFill>
                <a:srgbClr val="DBDBDB"/>
              </a:solidFill>
              <a:ln>
                <a:noFill/>
              </a:ln>
              <a:effectLst/>
            </c:spPr>
            <c:extLst>
              <c:ext xmlns:c16="http://schemas.microsoft.com/office/drawing/2014/chart" uri="{C3380CC4-5D6E-409C-BE32-E72D297353CC}">
                <c16:uniqueId val="{00000007-241F-4C40-A6C7-9BED2996635A}"/>
              </c:ext>
            </c:extLst>
          </c:dPt>
          <c:dPt>
            <c:idx val="4"/>
            <c:invertIfNegative val="0"/>
            <c:bubble3D val="0"/>
            <c:spPr>
              <a:solidFill>
                <a:srgbClr val="DBDBDB"/>
              </a:solidFill>
              <a:ln>
                <a:noFill/>
              </a:ln>
              <a:effectLst/>
            </c:spPr>
            <c:extLst>
              <c:ext xmlns:c16="http://schemas.microsoft.com/office/drawing/2014/chart" uri="{C3380CC4-5D6E-409C-BE32-E72D297353CC}">
                <c16:uniqueId val="{00000009-241F-4C40-A6C7-9BED2996635A}"/>
              </c:ext>
            </c:extLst>
          </c:dPt>
          <c:dPt>
            <c:idx val="5"/>
            <c:invertIfNegative val="0"/>
            <c:bubble3D val="0"/>
            <c:spPr>
              <a:solidFill>
                <a:srgbClr val="DBDBDB"/>
              </a:solidFill>
              <a:ln>
                <a:noFill/>
              </a:ln>
              <a:effectLst/>
            </c:spPr>
            <c:extLst>
              <c:ext xmlns:c16="http://schemas.microsoft.com/office/drawing/2014/chart" uri="{C3380CC4-5D6E-409C-BE32-E72D297353CC}">
                <c16:uniqueId val="{0000000B-241F-4C40-A6C7-9BED2996635A}"/>
              </c:ext>
            </c:extLst>
          </c:dPt>
          <c:dPt>
            <c:idx val="6"/>
            <c:invertIfNegative val="0"/>
            <c:bubble3D val="0"/>
            <c:spPr>
              <a:solidFill>
                <a:srgbClr val="DBDBDB"/>
              </a:solidFill>
              <a:ln>
                <a:noFill/>
              </a:ln>
              <a:effectLst/>
            </c:spPr>
            <c:extLst>
              <c:ext xmlns:c16="http://schemas.microsoft.com/office/drawing/2014/chart" uri="{C3380CC4-5D6E-409C-BE32-E72D297353CC}">
                <c16:uniqueId val="{0000000D-241F-4C40-A6C7-9BED2996635A}"/>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41F-4C40-A6C7-9BED2996635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41F-4C40-A6C7-9BED2996635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41F-4C40-A6C7-9BED299663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Negligence from the community (e.g., thrown cigarette butts, lack of cleanup on campsites)</c:v>
                </c:pt>
                <c:pt idx="1">
                  <c:v>High wind</c:v>
                </c:pt>
                <c:pt idx="2">
                  <c:v>Problems with electrical infrastructure (e.g., downed power lines)</c:v>
                </c:pt>
                <c:pt idx="3">
                  <c:v>Drought</c:v>
                </c:pt>
                <c:pt idx="4">
                  <c:v>Hot weather or high temperatures</c:v>
                </c:pt>
                <c:pt idx="5">
                  <c:v>Lack of vegetation management (e.g., brush clearing)</c:v>
                </c:pt>
                <c:pt idx="6">
                  <c:v>Climate change</c:v>
                </c:pt>
              </c:strCache>
            </c:strRef>
          </c:cat>
          <c:val>
            <c:numRef>
              <c:f>Sheet1!$B$2:$B$8</c:f>
              <c:numCache>
                <c:formatCode>0%</c:formatCode>
                <c:ptCount val="7"/>
                <c:pt idx="0">
                  <c:v>0.54088050314465408</c:v>
                </c:pt>
                <c:pt idx="1">
                  <c:v>0.5220125786163522</c:v>
                </c:pt>
                <c:pt idx="2">
                  <c:v>0.43396226415094347</c:v>
                </c:pt>
                <c:pt idx="3">
                  <c:v>0.45283018867924535</c:v>
                </c:pt>
                <c:pt idx="4">
                  <c:v>0.44654088050314467</c:v>
                </c:pt>
                <c:pt idx="5">
                  <c:v>0.48427672955974838</c:v>
                </c:pt>
                <c:pt idx="6">
                  <c:v>0.23899371069182393</c:v>
                </c:pt>
              </c:numCache>
            </c:numRef>
          </c:val>
          <c:extLst>
            <c:ext xmlns:c16="http://schemas.microsoft.com/office/drawing/2014/chart" uri="{C3380CC4-5D6E-409C-BE32-E72D297353CC}">
              <c16:uniqueId val="{0000000E-241F-4C40-A6C7-9BED2996635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6126-407B-8CD5-84695ED7E08E}"/>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6126-407B-8CD5-84695ED7E08E}"/>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6126-407B-8CD5-84695ED7E08E}"/>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6126-407B-8CD5-84695ED7E08E}"/>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6126-407B-8CD5-84695ED7E08E}"/>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B-6126-407B-8CD5-84695ED7E08E}"/>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6126-407B-8CD5-84695ED7E08E}"/>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126-407B-8CD5-84695ED7E08E}"/>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126-407B-8CD5-84695ED7E08E}"/>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126-407B-8CD5-84695ED7E08E}"/>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6126-407B-8CD5-84695ED7E0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Negligence from the community (e.g., thrown cigarette butts, lack of cleanup on campsites)</c:v>
                </c:pt>
                <c:pt idx="1">
                  <c:v>High wind</c:v>
                </c:pt>
                <c:pt idx="2">
                  <c:v>Problems with electrical infrastructure (e.g., downed power lines)</c:v>
                </c:pt>
                <c:pt idx="3">
                  <c:v>Drought</c:v>
                </c:pt>
                <c:pt idx="4">
                  <c:v>Hot weather or high temperatures</c:v>
                </c:pt>
                <c:pt idx="5">
                  <c:v>Lack of vegetation management (e.g., brush clearing)</c:v>
                </c:pt>
                <c:pt idx="6">
                  <c:v>Climate change</c:v>
                </c:pt>
              </c:strCache>
            </c:strRef>
          </c:cat>
          <c:val>
            <c:numRef>
              <c:f>Sheet1!$B$2:$B$8</c:f>
              <c:numCache>
                <c:formatCode>0%</c:formatCode>
                <c:ptCount val="7"/>
                <c:pt idx="0">
                  <c:v>0.61904761904761907</c:v>
                </c:pt>
                <c:pt idx="1">
                  <c:v>0.43809523809523809</c:v>
                </c:pt>
                <c:pt idx="2">
                  <c:v>0.42857142857142855</c:v>
                </c:pt>
                <c:pt idx="3">
                  <c:v>0.39047619047619059</c:v>
                </c:pt>
                <c:pt idx="4">
                  <c:v>0.37142857142857144</c:v>
                </c:pt>
                <c:pt idx="5">
                  <c:v>0.35238095238095241</c:v>
                </c:pt>
                <c:pt idx="6">
                  <c:v>0.26666666666666666</c:v>
                </c:pt>
              </c:numCache>
            </c:numRef>
          </c:val>
          <c:extLst>
            <c:ext xmlns:c16="http://schemas.microsoft.com/office/drawing/2014/chart" uri="{C3380CC4-5D6E-409C-BE32-E72D297353CC}">
              <c16:uniqueId val="{0000000E-6126-407B-8CD5-84695ED7E08E}"/>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5F79-4570-B0E4-44709D598E8C}"/>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5F79-4570-B0E4-44709D598E8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5F79-4570-B0E4-44709D598E8C}"/>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F79-4570-B0E4-44709D598E8C}"/>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5F79-4570-B0E4-44709D598E8C}"/>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5F79-4570-B0E4-44709D598E8C}"/>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5F79-4570-B0E4-44709D598E8C}"/>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F79-4570-B0E4-44709D598E8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F79-4570-B0E4-44709D598E8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F79-4570-B0E4-44709D598E8C}"/>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5F79-4570-B0E4-44709D598E8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Negligence from the community (e.g., thrown cigarette butts, lack of cleanup on campsites)</c:v>
                </c:pt>
                <c:pt idx="1">
                  <c:v>High wind</c:v>
                </c:pt>
                <c:pt idx="2">
                  <c:v>Problems with electrical infrastructure (e.g., downed power lines)</c:v>
                </c:pt>
                <c:pt idx="3">
                  <c:v>Drought</c:v>
                </c:pt>
                <c:pt idx="4">
                  <c:v>Hot weather or high temperatures</c:v>
                </c:pt>
                <c:pt idx="5">
                  <c:v>Lack of vegetation management (e.g., brush clearing)</c:v>
                </c:pt>
                <c:pt idx="6">
                  <c:v>Climate change</c:v>
                </c:pt>
              </c:strCache>
            </c:strRef>
          </c:cat>
          <c:val>
            <c:numRef>
              <c:f>Sheet1!$B$2:$B$8</c:f>
              <c:numCache>
                <c:formatCode>0%</c:formatCode>
                <c:ptCount val="7"/>
                <c:pt idx="0">
                  <c:v>0.55384615384615388</c:v>
                </c:pt>
                <c:pt idx="1">
                  <c:v>0.5641025641025641</c:v>
                </c:pt>
                <c:pt idx="2">
                  <c:v>0.47692307692307695</c:v>
                </c:pt>
                <c:pt idx="3">
                  <c:v>0.4</c:v>
                </c:pt>
                <c:pt idx="4">
                  <c:v>0.3487179487179487</c:v>
                </c:pt>
                <c:pt idx="5">
                  <c:v>0.44615384615384618</c:v>
                </c:pt>
                <c:pt idx="6">
                  <c:v>0.2</c:v>
                </c:pt>
              </c:numCache>
            </c:numRef>
          </c:val>
          <c:extLst>
            <c:ext xmlns:c16="http://schemas.microsoft.com/office/drawing/2014/chart" uri="{C3380CC4-5D6E-409C-BE32-E72D297353CC}">
              <c16:uniqueId val="{0000000E-5F79-4570-B0E4-44709D598E8C}"/>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7827-47CE-845C-905F50D41A4F}"/>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7827-47CE-845C-905F50D41A4F}"/>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7827-47CE-845C-905F50D41A4F}"/>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7827-47CE-845C-905F50D41A4F}"/>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7827-47CE-845C-905F50D41A4F}"/>
              </c:ext>
            </c:extLst>
          </c:dPt>
          <c:dPt>
            <c:idx val="5"/>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B-7827-47CE-845C-905F50D41A4F}"/>
              </c:ext>
            </c:extLst>
          </c:dPt>
          <c:dPt>
            <c:idx val="6"/>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D-7827-47CE-845C-905F50D41A4F}"/>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27-47CE-845C-905F50D41A4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827-47CE-845C-905F50D41A4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827-47CE-845C-905F50D41A4F}"/>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827-47CE-845C-905F50D41A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0.52970297029702973</c:v>
                </c:pt>
                <c:pt idx="1">
                  <c:v>0.5643564356435643</c:v>
                </c:pt>
                <c:pt idx="2">
                  <c:v>0.36138613861386143</c:v>
                </c:pt>
                <c:pt idx="3">
                  <c:v>0.49504950495049505</c:v>
                </c:pt>
                <c:pt idx="4">
                  <c:v>0.41089108910891087</c:v>
                </c:pt>
                <c:pt idx="5">
                  <c:v>0.49504950495049505</c:v>
                </c:pt>
                <c:pt idx="6">
                  <c:v>0.21287128712871289</c:v>
                </c:pt>
              </c:numCache>
            </c:numRef>
          </c:val>
          <c:extLst>
            <c:ext xmlns:c16="http://schemas.microsoft.com/office/drawing/2014/chart" uri="{C3380CC4-5D6E-409C-BE32-E72D297353CC}">
              <c16:uniqueId val="{0000000E-7827-47CE-845C-905F50D41A4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DD91-457E-9277-46BC4910E42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DD91-457E-9277-46BC4910E42A}"/>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DD91-457E-9277-46BC4910E42A}"/>
              </c:ext>
            </c:extLst>
          </c:dPt>
          <c:dPt>
            <c:idx val="3"/>
            <c:invertIfNegative val="0"/>
            <c:bubble3D val="0"/>
            <c:spPr>
              <a:solidFill>
                <a:srgbClr val="DBDBDB"/>
              </a:solidFill>
              <a:ln>
                <a:noFill/>
              </a:ln>
              <a:effectLst/>
            </c:spPr>
            <c:extLst>
              <c:ext xmlns:c16="http://schemas.microsoft.com/office/drawing/2014/chart" uri="{C3380CC4-5D6E-409C-BE32-E72D297353CC}">
                <c16:uniqueId val="{00000007-DD91-457E-9277-46BC4910E42A}"/>
              </c:ext>
            </c:extLst>
          </c:dPt>
          <c:dPt>
            <c:idx val="4"/>
            <c:invertIfNegative val="0"/>
            <c:bubble3D val="0"/>
            <c:spPr>
              <a:solidFill>
                <a:srgbClr val="A5A5A5"/>
              </a:solidFill>
              <a:ln>
                <a:noFill/>
              </a:ln>
              <a:effectLst/>
            </c:spPr>
            <c:extLst>
              <c:ext xmlns:c16="http://schemas.microsoft.com/office/drawing/2014/chart" uri="{C3380CC4-5D6E-409C-BE32-E72D297353CC}">
                <c16:uniqueId val="{00000000-1F22-4586-8DF9-FC758E000739}"/>
              </c:ext>
            </c:extLst>
          </c:dPt>
          <c:dLbls>
            <c:dLbl>
              <c:idx val="1"/>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DD91-457E-9277-46BC4910E42A}"/>
                </c:ext>
              </c:extLst>
            </c:dLbl>
            <c:dLbl>
              <c:idx val="2"/>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DD91-457E-9277-46BC4910E42A}"/>
                </c:ext>
              </c:extLst>
            </c:dLbl>
            <c:dLbl>
              <c:idx val="3"/>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DD91-457E-9277-46BC4910E42A}"/>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0.80952380952380965</c:v>
                </c:pt>
                <c:pt idx="1">
                  <c:v>0.81025641025641026</c:v>
                </c:pt>
                <c:pt idx="2">
                  <c:v>0.8366336633663366</c:v>
                </c:pt>
                <c:pt idx="3">
                  <c:v>0.83018867924528306</c:v>
                </c:pt>
                <c:pt idx="4">
                  <c:v>0.88111888111888126</c:v>
                </c:pt>
              </c:numCache>
            </c:numRef>
          </c:val>
          <c:extLst>
            <c:ext xmlns:c16="http://schemas.microsoft.com/office/drawing/2014/chart" uri="{C3380CC4-5D6E-409C-BE32-E72D297353CC}">
              <c16:uniqueId val="{0000000E-DD91-457E-9277-46BC4910E42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B289-4C08-8BAF-D1510D4421F6}"/>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B289-4C08-8BAF-D1510D4421F6}"/>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B289-4C08-8BAF-D1510D4421F6}"/>
              </c:ext>
            </c:extLst>
          </c:dPt>
          <c:dPt>
            <c:idx val="3"/>
            <c:invertIfNegative val="0"/>
            <c:bubble3D val="0"/>
            <c:spPr>
              <a:solidFill>
                <a:srgbClr val="DBDBDB"/>
              </a:solidFill>
              <a:ln>
                <a:noFill/>
              </a:ln>
              <a:effectLst/>
            </c:spPr>
            <c:extLst>
              <c:ext xmlns:c16="http://schemas.microsoft.com/office/drawing/2014/chart" uri="{C3380CC4-5D6E-409C-BE32-E72D297353CC}">
                <c16:uniqueId val="{00000007-B289-4C08-8BAF-D1510D4421F6}"/>
              </c:ext>
            </c:extLst>
          </c:dPt>
          <c:dPt>
            <c:idx val="4"/>
            <c:invertIfNegative val="0"/>
            <c:bubble3D val="0"/>
            <c:spPr>
              <a:solidFill>
                <a:srgbClr val="A5A5A5"/>
              </a:solidFill>
              <a:ln>
                <a:noFill/>
              </a:ln>
              <a:effectLst/>
            </c:spPr>
            <c:extLst>
              <c:ext xmlns:c16="http://schemas.microsoft.com/office/drawing/2014/chart" uri="{C3380CC4-5D6E-409C-BE32-E72D297353CC}">
                <c16:uniqueId val="{00000000-53AD-466E-8B36-9FDE4D41C8C4}"/>
              </c:ext>
            </c:extLst>
          </c:dPt>
          <c:dLbls>
            <c:dLbl>
              <c:idx val="1"/>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289-4C08-8BAF-D1510D4421F6}"/>
                </c:ext>
              </c:extLst>
            </c:dLbl>
            <c:dLbl>
              <c:idx val="2"/>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B289-4C08-8BAF-D1510D4421F6}"/>
                </c:ext>
              </c:extLst>
            </c:dLbl>
            <c:dLbl>
              <c:idx val="3"/>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B289-4C08-8BAF-D1510D4421F6}"/>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0.46666666666666662</c:v>
                </c:pt>
                <c:pt idx="1">
                  <c:v>0.54358974358974355</c:v>
                </c:pt>
                <c:pt idx="2">
                  <c:v>0.47029702970297022</c:v>
                </c:pt>
                <c:pt idx="3">
                  <c:v>0.4088050314465409</c:v>
                </c:pt>
                <c:pt idx="4">
                  <c:v>0.32867132867132864</c:v>
                </c:pt>
              </c:numCache>
            </c:numRef>
          </c:val>
          <c:extLst>
            <c:ext xmlns:c16="http://schemas.microsoft.com/office/drawing/2014/chart" uri="{C3380CC4-5D6E-409C-BE32-E72D297353CC}">
              <c16:uniqueId val="{00000008-B289-4C08-8BAF-D1510D4421F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DC7-45C2-8159-8595D819189C}"/>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1-CB0A-4178-B85F-B32BCE1BFF52}"/>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Pt>
            <c:idx val="0"/>
            <c:invertIfNegative val="0"/>
            <c:bubble3D val="0"/>
            <c:spPr>
              <a:solidFill>
                <a:srgbClr val="A5A5A5"/>
              </a:solidFill>
              <a:ln>
                <a:noFill/>
              </a:ln>
              <a:effectLst/>
            </c:spPr>
            <c:extLst>
              <c:ext xmlns:c16="http://schemas.microsoft.com/office/drawing/2014/chart" uri="{C3380CC4-5D6E-409C-BE32-E72D297353CC}">
                <c16:uniqueId val="{00000001-241F-4C40-A6C7-9BED2996635A}"/>
              </c:ext>
            </c:extLst>
          </c:dPt>
          <c:dPt>
            <c:idx val="1"/>
            <c:invertIfNegative val="0"/>
            <c:bubble3D val="0"/>
            <c:spPr>
              <a:solidFill>
                <a:srgbClr val="A5A5A5"/>
              </a:solidFill>
              <a:ln>
                <a:noFill/>
              </a:ln>
              <a:effectLst/>
            </c:spPr>
            <c:extLst>
              <c:ext xmlns:c16="http://schemas.microsoft.com/office/drawing/2014/chart" uri="{C3380CC4-5D6E-409C-BE32-E72D297353CC}">
                <c16:uniqueId val="{00000003-241F-4C40-A6C7-9BED2996635A}"/>
              </c:ext>
            </c:extLst>
          </c:dPt>
          <c:dPt>
            <c:idx val="2"/>
            <c:invertIfNegative val="0"/>
            <c:bubble3D val="0"/>
            <c:spPr>
              <a:solidFill>
                <a:srgbClr val="DBDBDB"/>
              </a:solidFill>
              <a:ln>
                <a:noFill/>
              </a:ln>
              <a:effectLst/>
            </c:spPr>
            <c:extLst>
              <c:ext xmlns:c16="http://schemas.microsoft.com/office/drawing/2014/chart" uri="{C3380CC4-5D6E-409C-BE32-E72D297353CC}">
                <c16:uniqueId val="{00000005-241F-4C40-A6C7-9BED2996635A}"/>
              </c:ext>
            </c:extLst>
          </c:dPt>
          <c:dPt>
            <c:idx val="3"/>
            <c:invertIfNegative val="0"/>
            <c:bubble3D val="0"/>
            <c:spPr>
              <a:solidFill>
                <a:srgbClr val="DBDBDB"/>
              </a:solidFill>
              <a:ln>
                <a:noFill/>
              </a:ln>
              <a:effectLst/>
            </c:spPr>
            <c:extLst>
              <c:ext xmlns:c16="http://schemas.microsoft.com/office/drawing/2014/chart" uri="{C3380CC4-5D6E-409C-BE32-E72D297353CC}">
                <c16:uniqueId val="{00000007-241F-4C40-A6C7-9BED2996635A}"/>
              </c:ext>
            </c:extLst>
          </c:dPt>
          <c:dPt>
            <c:idx val="4"/>
            <c:invertIfNegative val="0"/>
            <c:bubble3D val="0"/>
            <c:spPr>
              <a:solidFill>
                <a:srgbClr val="DBDBDB"/>
              </a:solidFill>
              <a:ln>
                <a:noFill/>
              </a:ln>
              <a:effectLst/>
            </c:spPr>
            <c:extLst>
              <c:ext xmlns:c16="http://schemas.microsoft.com/office/drawing/2014/chart" uri="{C3380CC4-5D6E-409C-BE32-E72D297353CC}">
                <c16:uniqueId val="{00000009-241F-4C40-A6C7-9BED2996635A}"/>
              </c:ext>
            </c:extLst>
          </c:dPt>
          <c:dPt>
            <c:idx val="5"/>
            <c:invertIfNegative val="0"/>
            <c:bubble3D val="0"/>
            <c:spPr>
              <a:solidFill>
                <a:srgbClr val="DBDBDB"/>
              </a:solidFill>
              <a:ln>
                <a:noFill/>
              </a:ln>
              <a:effectLst/>
            </c:spPr>
            <c:extLst>
              <c:ext xmlns:c16="http://schemas.microsoft.com/office/drawing/2014/chart" uri="{C3380CC4-5D6E-409C-BE32-E72D297353CC}">
                <c16:uniqueId val="{0000000B-241F-4C40-A6C7-9BED2996635A}"/>
              </c:ext>
            </c:extLst>
          </c:dPt>
          <c:dPt>
            <c:idx val="6"/>
            <c:invertIfNegative val="0"/>
            <c:bubble3D val="0"/>
            <c:spPr>
              <a:solidFill>
                <a:srgbClr val="DBDBDB"/>
              </a:solidFill>
              <a:ln>
                <a:noFill/>
              </a:ln>
              <a:effectLst/>
            </c:spPr>
            <c:extLst>
              <c:ext xmlns:c16="http://schemas.microsoft.com/office/drawing/2014/chart" uri="{C3380CC4-5D6E-409C-BE32-E72D297353CC}">
                <c16:uniqueId val="{0000000D-241F-4C40-A6C7-9BED2996635A}"/>
              </c:ext>
            </c:extLst>
          </c:dPt>
          <c:dPt>
            <c:idx val="7"/>
            <c:invertIfNegative val="0"/>
            <c:bubble3D val="0"/>
            <c:spPr>
              <a:solidFill>
                <a:srgbClr val="DBDBDB"/>
              </a:solidFill>
              <a:ln>
                <a:noFill/>
              </a:ln>
              <a:effectLst/>
            </c:spPr>
            <c:extLst>
              <c:ext xmlns:c16="http://schemas.microsoft.com/office/drawing/2014/chart" uri="{C3380CC4-5D6E-409C-BE32-E72D297353CC}">
                <c16:uniqueId val="{00000000-B34C-462A-B140-311E49BC95E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41F-4C40-A6C7-9BED2996635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41F-4C40-A6C7-9BED2996635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41F-4C40-A6C7-9BED2996635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41F-4C40-A6C7-9BED2996635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41F-4C40-A6C7-9BED299663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Local fire department</c:v>
                </c:pt>
                <c:pt idx="1">
                  <c:v>Electric utility company</c:v>
                </c:pt>
                <c:pt idx="2">
                  <c:v>TV reports</c:v>
                </c:pt>
                <c:pt idx="3">
                  <c:v>Department of Forestry/CAL-FIRE</c:v>
                </c:pt>
                <c:pt idx="4">
                  <c:v>Radio</c:v>
                </c:pt>
                <c:pt idx="5">
                  <c:v>Elected officials/government</c:v>
                </c:pt>
                <c:pt idx="6">
                  <c:v>Online blogs</c:v>
                </c:pt>
                <c:pt idx="7">
                  <c:v>Disaster relief agencies such as the American Red Cross</c:v>
                </c:pt>
              </c:strCache>
            </c:strRef>
          </c:cat>
          <c:val>
            <c:numRef>
              <c:f>Sheet1!$B$2:$B$9</c:f>
              <c:numCache>
                <c:formatCode>0%</c:formatCode>
                <c:ptCount val="8"/>
                <c:pt idx="0">
                  <c:v>0.50314465408805031</c:v>
                </c:pt>
                <c:pt idx="1">
                  <c:v>0.32075471698113206</c:v>
                </c:pt>
                <c:pt idx="2">
                  <c:v>0.37735849056603776</c:v>
                </c:pt>
                <c:pt idx="3">
                  <c:v>0.35849056603773582</c:v>
                </c:pt>
                <c:pt idx="4">
                  <c:v>0.25786163522012578</c:v>
                </c:pt>
                <c:pt idx="5">
                  <c:v>0.15094339622641509</c:v>
                </c:pt>
                <c:pt idx="6">
                  <c:v>0.22641509433962267</c:v>
                </c:pt>
                <c:pt idx="7">
                  <c:v>0.14465408805031446</c:v>
                </c:pt>
              </c:numCache>
            </c:numRef>
          </c:val>
          <c:extLst>
            <c:ext xmlns:c16="http://schemas.microsoft.com/office/drawing/2014/chart" uri="{C3380CC4-5D6E-409C-BE32-E72D297353CC}">
              <c16:uniqueId val="{0000000E-241F-4C40-A6C7-9BED2996635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DADD-4D25-95A8-9D8C5ED80C66}"/>
              </c:ext>
            </c:extLst>
          </c:dPt>
          <c:dPt>
            <c:idx val="1"/>
            <c:invertIfNegative val="0"/>
            <c:bubble3D val="0"/>
            <c:spPr>
              <a:solidFill>
                <a:schemeClr val="tx1"/>
              </a:solidFill>
              <a:ln>
                <a:noFill/>
              </a:ln>
              <a:effectLst/>
            </c:spPr>
            <c:extLst>
              <c:ext xmlns:c16="http://schemas.microsoft.com/office/drawing/2014/chart" uri="{C3380CC4-5D6E-409C-BE32-E72D297353CC}">
                <c16:uniqueId val="{00000003-DADD-4D25-95A8-9D8C5ED80C66}"/>
              </c:ext>
            </c:extLst>
          </c:dPt>
          <c:dPt>
            <c:idx val="2"/>
            <c:invertIfNegative val="0"/>
            <c:bubble3D val="0"/>
            <c:spPr>
              <a:solidFill>
                <a:srgbClr val="7F7F7F"/>
              </a:solidFill>
              <a:ln>
                <a:noFill/>
              </a:ln>
              <a:effectLst/>
            </c:spPr>
            <c:extLst>
              <c:ext xmlns:c16="http://schemas.microsoft.com/office/drawing/2014/chart" uri="{C3380CC4-5D6E-409C-BE32-E72D297353CC}">
                <c16:uniqueId val="{00000005-DADD-4D25-95A8-9D8C5ED80C66}"/>
              </c:ext>
            </c:extLst>
          </c:dPt>
          <c:dPt>
            <c:idx val="3"/>
            <c:invertIfNegative val="0"/>
            <c:bubble3D val="0"/>
            <c:spPr>
              <a:solidFill>
                <a:srgbClr val="7F7F7F"/>
              </a:solidFill>
              <a:ln>
                <a:noFill/>
              </a:ln>
              <a:effectLst/>
            </c:spPr>
            <c:extLst>
              <c:ext xmlns:c16="http://schemas.microsoft.com/office/drawing/2014/chart" uri="{C3380CC4-5D6E-409C-BE32-E72D297353CC}">
                <c16:uniqueId val="{00000007-DADD-4D25-95A8-9D8C5ED80C66}"/>
              </c:ext>
            </c:extLst>
          </c:dPt>
          <c:dPt>
            <c:idx val="4"/>
            <c:invertIfNegative val="0"/>
            <c:bubble3D val="0"/>
            <c:spPr>
              <a:solidFill>
                <a:srgbClr val="7F7F7F"/>
              </a:solidFill>
              <a:ln>
                <a:noFill/>
              </a:ln>
              <a:effectLst/>
            </c:spPr>
            <c:extLst>
              <c:ext xmlns:c16="http://schemas.microsoft.com/office/drawing/2014/chart" uri="{C3380CC4-5D6E-409C-BE32-E72D297353CC}">
                <c16:uniqueId val="{00000009-DADD-4D25-95A8-9D8C5ED80C66}"/>
              </c:ext>
            </c:extLst>
          </c:dPt>
          <c:dPt>
            <c:idx val="5"/>
            <c:invertIfNegative val="0"/>
            <c:bubble3D val="0"/>
            <c:spPr>
              <a:solidFill>
                <a:srgbClr val="7F7F7F"/>
              </a:solidFill>
              <a:ln>
                <a:noFill/>
              </a:ln>
              <a:effectLst/>
            </c:spPr>
            <c:extLst>
              <c:ext xmlns:c16="http://schemas.microsoft.com/office/drawing/2014/chart" uri="{C3380CC4-5D6E-409C-BE32-E72D297353CC}">
                <c16:uniqueId val="{0000000B-DADD-4D25-95A8-9D8C5ED80C66}"/>
              </c:ext>
            </c:extLst>
          </c:dPt>
          <c:dPt>
            <c:idx val="6"/>
            <c:invertIfNegative val="0"/>
            <c:bubble3D val="0"/>
            <c:spPr>
              <a:solidFill>
                <a:srgbClr val="7F7F7F"/>
              </a:solidFill>
              <a:ln>
                <a:noFill/>
              </a:ln>
              <a:effectLst/>
            </c:spPr>
            <c:extLst>
              <c:ext xmlns:c16="http://schemas.microsoft.com/office/drawing/2014/chart" uri="{C3380CC4-5D6E-409C-BE32-E72D297353CC}">
                <c16:uniqueId val="{0000000D-DADD-4D25-95A8-9D8C5ED80C66}"/>
              </c:ext>
            </c:extLst>
          </c:dPt>
          <c:dPt>
            <c:idx val="7"/>
            <c:invertIfNegative val="0"/>
            <c:bubble3D val="0"/>
            <c:spPr>
              <a:solidFill>
                <a:srgbClr val="7F7F7F"/>
              </a:solidFill>
              <a:ln>
                <a:noFill/>
              </a:ln>
              <a:effectLst/>
            </c:spPr>
            <c:extLst>
              <c:ext xmlns:c16="http://schemas.microsoft.com/office/drawing/2014/chart" uri="{C3380CC4-5D6E-409C-BE32-E72D297353CC}">
                <c16:uniqueId val="{00000000-90C1-4159-A09F-0B227EFFFF8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ADD-4D25-95A8-9D8C5ED80C66}"/>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ADD-4D25-95A8-9D8C5ED80C66}"/>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ADD-4D25-95A8-9D8C5ED80C66}"/>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ADD-4D25-95A8-9D8C5ED80C66}"/>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ADD-4D25-95A8-9D8C5ED80C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Local fire department</c:v>
                </c:pt>
                <c:pt idx="1">
                  <c:v>Electric utility company</c:v>
                </c:pt>
                <c:pt idx="2">
                  <c:v>TV reports</c:v>
                </c:pt>
                <c:pt idx="3">
                  <c:v>Department of Forestry/CAL-FIRE</c:v>
                </c:pt>
                <c:pt idx="4">
                  <c:v>Radio</c:v>
                </c:pt>
                <c:pt idx="5">
                  <c:v>Elected officials/government</c:v>
                </c:pt>
                <c:pt idx="6">
                  <c:v>Online blogs</c:v>
                </c:pt>
                <c:pt idx="7">
                  <c:v>Disaster relief agencies such as the American Red Cross</c:v>
                </c:pt>
              </c:strCache>
            </c:strRef>
          </c:cat>
          <c:val>
            <c:numRef>
              <c:f>Sheet1!$B$2:$B$9</c:f>
              <c:numCache>
                <c:formatCode>0%</c:formatCode>
                <c:ptCount val="8"/>
                <c:pt idx="0">
                  <c:v>0.40559440559440563</c:v>
                </c:pt>
                <c:pt idx="1">
                  <c:v>0.32867132867132864</c:v>
                </c:pt>
                <c:pt idx="2">
                  <c:v>0.49650349650349646</c:v>
                </c:pt>
                <c:pt idx="3">
                  <c:v>0.32167832167832167</c:v>
                </c:pt>
                <c:pt idx="4">
                  <c:v>0.33566433566433568</c:v>
                </c:pt>
                <c:pt idx="5">
                  <c:v>0.1888111888111888</c:v>
                </c:pt>
                <c:pt idx="6">
                  <c:v>0.22377622377622375</c:v>
                </c:pt>
                <c:pt idx="7">
                  <c:v>0.21678321678321677</c:v>
                </c:pt>
              </c:numCache>
            </c:numRef>
          </c:val>
          <c:extLst>
            <c:ext xmlns:c16="http://schemas.microsoft.com/office/drawing/2014/chart" uri="{C3380CC4-5D6E-409C-BE32-E72D297353CC}">
              <c16:uniqueId val="{0000000E-DADD-4D25-95A8-9D8C5ED80C6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6126-407B-8CD5-84695ED7E08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6126-407B-8CD5-84695ED7E08E}"/>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6126-407B-8CD5-84695ED7E08E}"/>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6126-407B-8CD5-84695ED7E08E}"/>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6126-407B-8CD5-84695ED7E08E}"/>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B-6126-407B-8CD5-84695ED7E08E}"/>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6126-407B-8CD5-84695ED7E08E}"/>
              </c:ext>
            </c:extLst>
          </c:dPt>
          <c:dPt>
            <c:idx val="7"/>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0-6624-478E-AFD4-32292D36726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126-407B-8CD5-84695ED7E08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126-407B-8CD5-84695ED7E08E}"/>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126-407B-8CD5-84695ED7E08E}"/>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126-407B-8CD5-84695ED7E08E}"/>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126-407B-8CD5-84695ED7E0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Local fire department</c:v>
                </c:pt>
                <c:pt idx="1">
                  <c:v>Electric utility company</c:v>
                </c:pt>
                <c:pt idx="2">
                  <c:v>TV reports</c:v>
                </c:pt>
                <c:pt idx="3">
                  <c:v>Department of Forestry/CAL-FIRE</c:v>
                </c:pt>
                <c:pt idx="4">
                  <c:v>Radio</c:v>
                </c:pt>
                <c:pt idx="5">
                  <c:v>Elected officials/government</c:v>
                </c:pt>
                <c:pt idx="6">
                  <c:v>Online blogs</c:v>
                </c:pt>
                <c:pt idx="7">
                  <c:v>Disaster relief agencies such as the American Red Cross</c:v>
                </c:pt>
              </c:strCache>
            </c:strRef>
          </c:cat>
          <c:val>
            <c:numRef>
              <c:f>Sheet1!$B$2:$B$9</c:f>
              <c:numCache>
                <c:formatCode>0%</c:formatCode>
                <c:ptCount val="8"/>
                <c:pt idx="0">
                  <c:v>0.45714285714285713</c:v>
                </c:pt>
                <c:pt idx="1">
                  <c:v>0.4</c:v>
                </c:pt>
                <c:pt idx="2">
                  <c:v>0.34285714285714286</c:v>
                </c:pt>
                <c:pt idx="3">
                  <c:v>0.30476190476190479</c:v>
                </c:pt>
                <c:pt idx="4">
                  <c:v>0.25714285714285712</c:v>
                </c:pt>
                <c:pt idx="5">
                  <c:v>0.19047619047619049</c:v>
                </c:pt>
                <c:pt idx="6">
                  <c:v>0.16190476190476188</c:v>
                </c:pt>
                <c:pt idx="7">
                  <c:v>0.15238095238095239</c:v>
                </c:pt>
              </c:numCache>
            </c:numRef>
          </c:val>
          <c:extLst>
            <c:ext xmlns:c16="http://schemas.microsoft.com/office/drawing/2014/chart" uri="{C3380CC4-5D6E-409C-BE32-E72D297353CC}">
              <c16:uniqueId val="{0000000E-6126-407B-8CD5-84695ED7E08E}"/>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F79-4570-B0E4-44709D598E8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5F79-4570-B0E4-44709D598E8C}"/>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5F79-4570-B0E4-44709D598E8C}"/>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F79-4570-B0E4-44709D598E8C}"/>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5F79-4570-B0E4-44709D598E8C}"/>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5F79-4570-B0E4-44709D598E8C}"/>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5F79-4570-B0E4-44709D598E8C}"/>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E-BA26-4E1B-9595-D25D2D3A65A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F79-4570-B0E4-44709D598E8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F79-4570-B0E4-44709D598E8C}"/>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F79-4570-B0E4-44709D598E8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F79-4570-B0E4-44709D598E8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F79-4570-B0E4-44709D598E8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Local fire department</c:v>
                </c:pt>
                <c:pt idx="1">
                  <c:v>Electric utility company</c:v>
                </c:pt>
                <c:pt idx="2">
                  <c:v>TV reports</c:v>
                </c:pt>
                <c:pt idx="3">
                  <c:v>Department of Forestry/CAL-FIRE</c:v>
                </c:pt>
                <c:pt idx="4">
                  <c:v>Radio</c:v>
                </c:pt>
                <c:pt idx="5">
                  <c:v>Elected officials/government</c:v>
                </c:pt>
                <c:pt idx="6">
                  <c:v>Online blogs</c:v>
                </c:pt>
                <c:pt idx="7">
                  <c:v>Disaster relief agencies such as the American Red Cross</c:v>
                </c:pt>
              </c:strCache>
            </c:strRef>
          </c:cat>
          <c:val>
            <c:numRef>
              <c:f>Sheet1!$B$2:$B$9</c:f>
              <c:numCache>
                <c:formatCode>0%</c:formatCode>
                <c:ptCount val="8"/>
                <c:pt idx="0">
                  <c:v>0.48205128205128206</c:v>
                </c:pt>
                <c:pt idx="1">
                  <c:v>0.41538461538461546</c:v>
                </c:pt>
                <c:pt idx="2">
                  <c:v>0.33333333333333326</c:v>
                </c:pt>
                <c:pt idx="3">
                  <c:v>0.37948717948717942</c:v>
                </c:pt>
                <c:pt idx="4">
                  <c:v>0.27179487179487177</c:v>
                </c:pt>
                <c:pt idx="5">
                  <c:v>0.10256410256410256</c:v>
                </c:pt>
                <c:pt idx="6">
                  <c:v>0.13333333333333333</c:v>
                </c:pt>
                <c:pt idx="7">
                  <c:v>9.2307692307692327E-2</c:v>
                </c:pt>
              </c:numCache>
            </c:numRef>
          </c:val>
          <c:extLst>
            <c:ext xmlns:c16="http://schemas.microsoft.com/office/drawing/2014/chart" uri="{C3380CC4-5D6E-409C-BE32-E72D297353CC}">
              <c16:uniqueId val="{0000000E-5F79-4570-B0E4-44709D598E8C}"/>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rgbClr val="4472C4"/>
              </a:solidFill>
              <a:ln>
                <a:noFill/>
              </a:ln>
              <a:effectLst/>
            </c:spPr>
            <c:extLst>
              <c:ext xmlns:c16="http://schemas.microsoft.com/office/drawing/2014/chart" uri="{C3380CC4-5D6E-409C-BE32-E72D297353CC}">
                <c16:uniqueId val="{00000001-7827-47CE-845C-905F50D41A4F}"/>
              </c:ext>
            </c:extLst>
          </c:dPt>
          <c:dPt>
            <c:idx val="1"/>
            <c:invertIfNegative val="0"/>
            <c:bubble3D val="0"/>
            <c:spPr>
              <a:solidFill>
                <a:srgbClr val="4472C4"/>
              </a:solidFill>
              <a:ln>
                <a:noFill/>
              </a:ln>
              <a:effectLst/>
            </c:spPr>
            <c:extLst>
              <c:ext xmlns:c16="http://schemas.microsoft.com/office/drawing/2014/chart" uri="{C3380CC4-5D6E-409C-BE32-E72D297353CC}">
                <c16:uniqueId val="{00000003-7827-47CE-845C-905F50D41A4F}"/>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7827-47CE-845C-905F50D41A4F}"/>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7827-47CE-845C-905F50D41A4F}"/>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7827-47CE-845C-905F50D41A4F}"/>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B-7827-47CE-845C-905F50D41A4F}"/>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D-7827-47CE-845C-905F50D41A4F}"/>
              </c:ext>
            </c:extLst>
          </c:dPt>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0-9849-4613-9BF4-4AAAD93D0B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827-47CE-845C-905F50D41A4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827-47CE-845C-905F50D41A4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27-47CE-845C-905F50D41A4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827-47CE-845C-905F50D41A4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827-47CE-845C-905F50D41A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Local fire department</c:v>
                </c:pt>
                <c:pt idx="1">
                  <c:v>Electric utility company</c:v>
                </c:pt>
                <c:pt idx="2">
                  <c:v>TV reports</c:v>
                </c:pt>
                <c:pt idx="3">
                  <c:v>Department of Forestry/CAL-FIRE</c:v>
                </c:pt>
                <c:pt idx="4">
                  <c:v>Radio</c:v>
                </c:pt>
                <c:pt idx="5">
                  <c:v>Elected officials/government</c:v>
                </c:pt>
                <c:pt idx="6">
                  <c:v>Online blogs</c:v>
                </c:pt>
                <c:pt idx="7">
                  <c:v>Disaster relief agencies such as the American Red Cross</c:v>
                </c:pt>
              </c:strCache>
            </c:strRef>
          </c:cat>
          <c:val>
            <c:numRef>
              <c:f>Sheet1!$B$2:$B$9</c:f>
              <c:numCache>
                <c:formatCode>0%</c:formatCode>
                <c:ptCount val="8"/>
                <c:pt idx="0">
                  <c:v>0.51980198019801982</c:v>
                </c:pt>
                <c:pt idx="1">
                  <c:v>0.39603960396039606</c:v>
                </c:pt>
                <c:pt idx="2">
                  <c:v>0.39603960396039606</c:v>
                </c:pt>
                <c:pt idx="3">
                  <c:v>0.47029702970297022</c:v>
                </c:pt>
                <c:pt idx="4">
                  <c:v>0.29702970297029702</c:v>
                </c:pt>
                <c:pt idx="5">
                  <c:v>0.13861386138613863</c:v>
                </c:pt>
                <c:pt idx="6">
                  <c:v>0.14851485148514851</c:v>
                </c:pt>
                <c:pt idx="7">
                  <c:v>0.15841584158415842</c:v>
                </c:pt>
              </c:numCache>
            </c:numRef>
          </c:val>
          <c:extLst>
            <c:ext xmlns:c16="http://schemas.microsoft.com/office/drawing/2014/chart" uri="{C3380CC4-5D6E-409C-BE32-E72D297353CC}">
              <c16:uniqueId val="{0000000E-7827-47CE-845C-905F50D41A4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lumMod val="40000"/>
                <a:lumOff val="60000"/>
              </a:schemeClr>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1-7CC8-4661-8198-268DF28E308D}"/>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7CC8-4661-8198-268DF28E308D}"/>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7CC8-4661-8198-268DF28E308D}"/>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CC8-4661-8198-268DF28E308D}"/>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7CC8-4661-8198-268DF28E308D}"/>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7CC8-4661-8198-268DF28E308D}"/>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7CC8-4661-8198-268DF28E308D}"/>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F-7CC8-4661-8198-268DF28E308D}"/>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CC8-4661-8198-268DF28E308D}"/>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CC8-4661-8198-268DF28E308D}"/>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CC8-4661-8198-268DF28E308D}"/>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CC8-4661-8198-268DF28E308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Recorded phone message</c:v>
                </c:pt>
                <c:pt idx="1">
                  <c:v>Text message</c:v>
                </c:pt>
                <c:pt idx="2">
                  <c:v>Email</c:v>
                </c:pt>
                <c:pt idx="3">
                  <c:v>Local news</c:v>
                </c:pt>
                <c:pt idx="4">
                  <c:v>Social media</c:v>
                </c:pt>
                <c:pt idx="5">
                  <c:v>Office building notification service</c:v>
                </c:pt>
                <c:pt idx="6">
                  <c:v>Neighborhood notification service</c:v>
                </c:pt>
                <c:pt idx="7">
                  <c:v>Other coworkers</c:v>
                </c:pt>
                <c:pt idx="8">
                  <c:v>Others who work in my office building</c:v>
                </c:pt>
                <c:pt idx="9">
                  <c:v>Edison representative or employee</c:v>
                </c:pt>
                <c:pt idx="10">
                  <c:v>Other</c:v>
                </c:pt>
              </c:strCache>
            </c:strRef>
          </c:cat>
          <c:val>
            <c:numRef>
              <c:f>Sheet1!$B$2:$B$12</c:f>
              <c:numCache>
                <c:formatCode>0%</c:formatCode>
                <c:ptCount val="11"/>
                <c:pt idx="0">
                  <c:v>0.20863309352517989</c:v>
                </c:pt>
                <c:pt idx="1">
                  <c:v>0.47482014388489202</c:v>
                </c:pt>
                <c:pt idx="2">
                  <c:v>0.48920863309352519</c:v>
                </c:pt>
                <c:pt idx="3">
                  <c:v>2.1582733812949641E-2</c:v>
                </c:pt>
                <c:pt idx="4">
                  <c:v>5.0359712230215833E-2</c:v>
                </c:pt>
                <c:pt idx="5">
                  <c:v>0</c:v>
                </c:pt>
                <c:pt idx="6">
                  <c:v>1.4388489208633099E-2</c:v>
                </c:pt>
                <c:pt idx="7">
                  <c:v>7.1942446043165497E-3</c:v>
                </c:pt>
                <c:pt idx="8">
                  <c:v>7.1942446043165497E-3</c:v>
                </c:pt>
                <c:pt idx="9">
                  <c:v>3.5971223021582732E-2</c:v>
                </c:pt>
                <c:pt idx="10">
                  <c:v>0.11510791366906475</c:v>
                </c:pt>
              </c:numCache>
            </c:numRef>
          </c:val>
          <c:extLst>
            <c:ext xmlns:c16="http://schemas.microsoft.com/office/drawing/2014/chart" uri="{C3380CC4-5D6E-409C-BE32-E72D297353CC}">
              <c16:uniqueId val="{00000010-7CC8-4661-8198-268DF28E308D}"/>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552E-2"/>
          <c:y val="4.033488638525793E-2"/>
          <c:w val="0.88888888888888884"/>
          <c:h val="0.9193302272294841"/>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3-0C11-4235-BB43-CCC19D662B32}"/>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0C11-4235-BB43-CCC19D662B32}"/>
              </c:ext>
            </c:extLst>
          </c:dPt>
          <c:dPt>
            <c:idx val="3"/>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0C11-4235-BB43-CCC19D662B32}"/>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9-0C11-4235-BB43-CCC19D662B32}"/>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B-0C11-4235-BB43-CCC19D662B32}"/>
              </c:ext>
            </c:extLst>
          </c:dPt>
          <c:dPt>
            <c:idx val="6"/>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D-0C11-4235-BB43-CCC19D662B32}"/>
              </c:ext>
            </c:extLst>
          </c:dPt>
          <c:dPt>
            <c:idx val="7"/>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F-0C11-4235-BB43-CCC19D662B3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C11-4235-BB43-CCC19D662B32}"/>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C11-4235-BB43-CCC19D662B32}"/>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C11-4235-BB43-CCC19D662B32}"/>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Recorded phone message</c:v>
                </c:pt>
                <c:pt idx="1">
                  <c:v>Text message</c:v>
                </c:pt>
                <c:pt idx="2">
                  <c:v>Email</c:v>
                </c:pt>
                <c:pt idx="3">
                  <c:v>Local news</c:v>
                </c:pt>
                <c:pt idx="4">
                  <c:v>Social media</c:v>
                </c:pt>
                <c:pt idx="5">
                  <c:v>Office building notification service</c:v>
                </c:pt>
                <c:pt idx="6">
                  <c:v>Neighborhood notification service</c:v>
                </c:pt>
                <c:pt idx="7">
                  <c:v>Other coworkers</c:v>
                </c:pt>
                <c:pt idx="8">
                  <c:v>Others who work in my office building</c:v>
                </c:pt>
                <c:pt idx="9">
                  <c:v>Edison representative or employee</c:v>
                </c:pt>
                <c:pt idx="10">
                  <c:v>Other</c:v>
                </c:pt>
              </c:strCache>
            </c:strRef>
          </c:cat>
          <c:val>
            <c:numRef>
              <c:f>Sheet1!$B$2:$B$12</c:f>
              <c:numCache>
                <c:formatCode>0%</c:formatCode>
                <c:ptCount val="11"/>
                <c:pt idx="0">
                  <c:v>0.375</c:v>
                </c:pt>
                <c:pt idx="1">
                  <c:v>0.32500000000000001</c:v>
                </c:pt>
                <c:pt idx="2">
                  <c:v>0.22500000000000001</c:v>
                </c:pt>
                <c:pt idx="3">
                  <c:v>0.125</c:v>
                </c:pt>
                <c:pt idx="4">
                  <c:v>7.4999999999999997E-2</c:v>
                </c:pt>
                <c:pt idx="5">
                  <c:v>0.05</c:v>
                </c:pt>
                <c:pt idx="6">
                  <c:v>2.5000000000000001E-2</c:v>
                </c:pt>
                <c:pt idx="7">
                  <c:v>2.5000000000000001E-2</c:v>
                </c:pt>
                <c:pt idx="8">
                  <c:v>2.5000000000000001E-2</c:v>
                </c:pt>
                <c:pt idx="9">
                  <c:v>2.5000000000000001E-2</c:v>
                </c:pt>
                <c:pt idx="10">
                  <c:v>0.2</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0775-42D9-9A74-B95E32CA5CEF}"/>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0775-42D9-9A74-B95E32CA5CEF}"/>
              </c:ext>
            </c:extLst>
          </c:dPt>
          <c:cat>
            <c:strRef>
              <c:f>Sheet1!$A$2:$A$3</c:f>
              <c:strCache>
                <c:ptCount val="2"/>
                <c:pt idx="0">
                  <c:v>1st Qtr</c:v>
                </c:pt>
                <c:pt idx="1">
                  <c:v>2nd Qtr</c:v>
                </c:pt>
              </c:strCache>
            </c:strRef>
          </c:cat>
          <c:val>
            <c:numRef>
              <c:f>Sheet1!$B$2:$B$3</c:f>
              <c:numCache>
                <c:formatCode>0%</c:formatCode>
                <c:ptCount val="2"/>
                <c:pt idx="0">
                  <c:v>0.2234762979683973</c:v>
                </c:pt>
                <c:pt idx="1">
                  <c:v>0.7765237020316027</c:v>
                </c:pt>
              </c:numCache>
            </c:numRef>
          </c:val>
          <c:extLst>
            <c:ext xmlns:c16="http://schemas.microsoft.com/office/drawing/2014/chart" uri="{C3380CC4-5D6E-409C-BE32-E72D297353CC}">
              <c16:uniqueId val="{00000004-0775-42D9-9A74-B95E32CA5CE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FD46-498E-9D4E-9AFF016C7D3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D46-498E-9D4E-9AFF016C7D36}"/>
              </c:ext>
            </c:extLst>
          </c:dPt>
          <c:cat>
            <c:strRef>
              <c:f>Sheet1!$A$2:$A$3</c:f>
              <c:strCache>
                <c:ptCount val="2"/>
                <c:pt idx="0">
                  <c:v>1st Qtr</c:v>
                </c:pt>
                <c:pt idx="1">
                  <c:v>2nd Qtr</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FD46-498E-9D4E-9AFF016C7D3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E5B0-4C92-B8E9-35824E771D0B}"/>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E5B0-4C92-B8E9-35824E771D0B}"/>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E5B0-4C92-B8E9-35824E771D0B}"/>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E5B0-4C92-B8E9-35824E771D0B}"/>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E5B0-4C92-B8E9-35824E771D0B}"/>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E5B0-4C92-B8E9-35824E771D0B}"/>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D-E5B0-4C92-B8E9-35824E771D0B}"/>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E5B0-4C92-B8E9-35824E771D0B}"/>
              </c:ext>
            </c:extLst>
          </c:dPt>
          <c:dLbls>
            <c:dLbl>
              <c:idx val="0"/>
              <c:showLegendKey val="0"/>
              <c:showVal val="1"/>
              <c:showCatName val="0"/>
              <c:showSerName val="0"/>
              <c:showPercent val="0"/>
              <c:showBubbleSize val="0"/>
              <c:extLst>
                <c:ext xmlns:c15="http://schemas.microsoft.com/office/drawing/2012/chart" uri="{CE6537A1-D6FC-4f65-9D91-7224C49458BB}">
                  <c15:layout>
                    <c:manualLayout>
                      <c:w val="0.23815178599319026"/>
                      <c:h val="0.10937710355101429"/>
                    </c:manualLayout>
                  </c15:layout>
                </c:ext>
                <c:ext xmlns:c16="http://schemas.microsoft.com/office/drawing/2014/chart" uri="{C3380CC4-5D6E-409C-BE32-E72D297353CC}">
                  <c16:uniqueId val="{00000001-E5B0-4C92-B8E9-35824E771D0B}"/>
                </c:ext>
              </c:extLst>
            </c:dLbl>
            <c:dLbl>
              <c:idx val="1"/>
              <c:showLegendKey val="0"/>
              <c:showVal val="1"/>
              <c:showCatName val="0"/>
              <c:showSerName val="0"/>
              <c:showPercent val="0"/>
              <c:showBubbleSize val="0"/>
              <c:extLst>
                <c:ext xmlns:c15="http://schemas.microsoft.com/office/drawing/2012/chart" uri="{CE6537A1-D6FC-4f65-9D91-7224C49458BB}">
                  <c15:layout>
                    <c:manualLayout>
                      <c:w val="0.21256403648517791"/>
                      <c:h val="0.10937710355101429"/>
                    </c:manualLayout>
                  </c15:layout>
                </c:ext>
                <c:ext xmlns:c16="http://schemas.microsoft.com/office/drawing/2014/chart" uri="{C3380CC4-5D6E-409C-BE32-E72D297353CC}">
                  <c16:uniqueId val="{00000003-E5B0-4C92-B8E9-35824E771D0B}"/>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5B0-4C92-B8E9-35824E771D0B}"/>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5B0-4C92-B8E9-35824E771D0B}"/>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E5B0-4C92-B8E9-35824E771D0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Check SCE.com</c:v>
                </c:pt>
                <c:pt idx="1">
                  <c:v>Call the SCE phone center</c:v>
                </c:pt>
                <c:pt idx="2">
                  <c:v>Other</c:v>
                </c:pt>
                <c:pt idx="3">
                  <c:v>Local news</c:v>
                </c:pt>
                <c:pt idx="4">
                  <c:v>Edison representative or employee</c:v>
                </c:pt>
                <c:pt idx="5">
                  <c:v>Social media</c:v>
                </c:pt>
                <c:pt idx="6">
                  <c:v>Neighborhood notification service</c:v>
                </c:pt>
                <c:pt idx="7">
                  <c:v>I didn’t check any resources for updates</c:v>
                </c:pt>
              </c:strCache>
            </c:strRef>
          </c:cat>
          <c:val>
            <c:numRef>
              <c:f>Sheet1!$B$2:$B$9</c:f>
              <c:numCache>
                <c:formatCode>0%</c:formatCode>
                <c:ptCount val="8"/>
                <c:pt idx="0">
                  <c:v>0.5</c:v>
                </c:pt>
                <c:pt idx="1">
                  <c:v>0.16666666666666663</c:v>
                </c:pt>
                <c:pt idx="2">
                  <c:v>2.976190476190476E-2</c:v>
                </c:pt>
                <c:pt idx="3">
                  <c:v>7.1428571428571425E-2</c:v>
                </c:pt>
                <c:pt idx="4">
                  <c:v>9.5238095238095247E-2</c:v>
                </c:pt>
                <c:pt idx="5">
                  <c:v>4.1666666666666657E-2</c:v>
                </c:pt>
                <c:pt idx="6">
                  <c:v>0.125</c:v>
                </c:pt>
                <c:pt idx="7">
                  <c:v>0.13095238095238096</c:v>
                </c:pt>
              </c:numCache>
            </c:numRef>
          </c:val>
          <c:extLst>
            <c:ext xmlns:c16="http://schemas.microsoft.com/office/drawing/2014/chart" uri="{C3380CC4-5D6E-409C-BE32-E72D297353CC}">
              <c16:uniqueId val="{00000010-E5B0-4C92-B8E9-35824E771D0B}"/>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0.56000000000000005</c:v>
                </c:pt>
                <c:pt idx="1">
                  <c:v>0.43999999999999995</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C11-4235-BB43-CCC19D662B32}"/>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0C11-4235-BB43-CCC19D662B3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C11-4235-BB43-CCC19D662B32}"/>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0C11-4235-BB43-CCC19D662B3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0C11-4235-BB43-CCC19D662B32}"/>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0C11-4235-BB43-CCC19D662B32}"/>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0C11-4235-BB43-CCC19D662B32}"/>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C11-4235-BB43-CCC19D662B32}"/>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C11-4235-BB43-CCC19D662B32}"/>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Check SCE.com</c:v>
                </c:pt>
                <c:pt idx="1">
                  <c:v>Call the SCE phone center</c:v>
                </c:pt>
                <c:pt idx="2">
                  <c:v>Local news</c:v>
                </c:pt>
                <c:pt idx="3">
                  <c:v>Edison representative or employee</c:v>
                </c:pt>
                <c:pt idx="4">
                  <c:v>Social media</c:v>
                </c:pt>
                <c:pt idx="5">
                  <c:v>Neighborhood notification service</c:v>
                </c:pt>
                <c:pt idx="6">
                  <c:v>Other</c:v>
                </c:pt>
                <c:pt idx="7">
                  <c:v>I didn’t check any resources for updates</c:v>
                </c:pt>
              </c:strCache>
            </c:strRef>
          </c:cat>
          <c:val>
            <c:numRef>
              <c:f>Sheet1!$B$2:$B$9</c:f>
              <c:numCache>
                <c:formatCode>0%</c:formatCode>
                <c:ptCount val="8"/>
                <c:pt idx="0">
                  <c:v>0.39506172839506171</c:v>
                </c:pt>
                <c:pt idx="1">
                  <c:v>0.2839506172839506</c:v>
                </c:pt>
                <c:pt idx="2">
                  <c:v>9.8765432098765427E-2</c:v>
                </c:pt>
                <c:pt idx="3">
                  <c:v>7.407407407407407E-2</c:v>
                </c:pt>
                <c:pt idx="4">
                  <c:v>6.1728395061728392E-2</c:v>
                </c:pt>
                <c:pt idx="5">
                  <c:v>6.1728395061728392E-2</c:v>
                </c:pt>
                <c:pt idx="6">
                  <c:v>0.14814814814814814</c:v>
                </c:pt>
                <c:pt idx="7">
                  <c:v>0.16049382716049382</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C11-4235-BB43-CCC19D662B32}"/>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3.8095238095238099E-2</c:v>
                </c:pt>
                <c:pt idx="1">
                  <c:v>1.9047619047619049E-2</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C7FD-445B-B612-31C58AFB91D3}"/>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C7FD-445B-B612-31C58AFB91D3}"/>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7FD-445B-B612-31C58AFB91D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4.1025641025641019E-2</c:v>
                </c:pt>
                <c:pt idx="1">
                  <c:v>2.0512820512820509E-2</c:v>
                </c:pt>
              </c:numCache>
            </c:numRef>
          </c:val>
          <c:extLst>
            <c:ext xmlns:c16="http://schemas.microsoft.com/office/drawing/2014/chart" uri="{C3380CC4-5D6E-409C-BE32-E72D297353CC}">
              <c16:uniqueId val="{00000004-C7FD-445B-B612-31C58AFB91D3}"/>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A3C9-4A29-8B4D-A0FCA6D858EB}"/>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A3C9-4A29-8B4D-A0FCA6D858EB}"/>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A3C9-4A29-8B4D-A0FCA6D858E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A3C9-4A29-8B4D-A0FCA6D858EB}"/>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9-A3C9-4A29-8B4D-A0FCA6D858EB}"/>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B-A3C9-4A29-8B4D-A0FCA6D858EB}"/>
              </c:ext>
            </c:extLst>
          </c:dPt>
          <c:dPt>
            <c:idx val="6"/>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D-A3C9-4A29-8B4D-A0FCA6D858EB}"/>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A3C9-4A29-8B4D-A0FCA6D858EB}"/>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3C9-4A29-8B4D-A0FCA6D858EB}"/>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A3C9-4A29-8B4D-A0FCA6D858EB}"/>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A3C9-4A29-8B4D-A0FCA6D858E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0.61728395061728392</c:v>
                </c:pt>
                <c:pt idx="1">
                  <c:v>0.58024691358024694</c:v>
                </c:pt>
                <c:pt idx="2">
                  <c:v>0.53086419753086422</c:v>
                </c:pt>
                <c:pt idx="3">
                  <c:v>0.48148148148148145</c:v>
                </c:pt>
                <c:pt idx="4">
                  <c:v>0.20987654320987653</c:v>
                </c:pt>
                <c:pt idx="5">
                  <c:v>0.16049382716049382</c:v>
                </c:pt>
              </c:numCache>
            </c:numRef>
          </c:val>
          <c:extLst>
            <c:ext xmlns:c16="http://schemas.microsoft.com/office/drawing/2014/chart" uri="{C3380CC4-5D6E-409C-BE32-E72D297353CC}">
              <c16:uniqueId val="{0000000E-A3C9-4A29-8B4D-A0FCA6D858EB}"/>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6B1E-4DA7-9225-2D66231A7A6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6B1E-4DA7-9225-2D66231A7A6A}"/>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6B1E-4DA7-9225-2D66231A7A6A}"/>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6B1E-4DA7-9225-2D66231A7A6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6B1E-4DA7-9225-2D66231A7A6A}"/>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6B1E-4DA7-9225-2D66231A7A6A}"/>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6B1E-4DA7-9225-2D66231A7A6A}"/>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B1E-4DA7-9225-2D66231A7A6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B1E-4DA7-9225-2D66231A7A6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B1E-4DA7-9225-2D66231A7A6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0.67261904761904778</c:v>
                </c:pt>
                <c:pt idx="1">
                  <c:v>0.44047619047619047</c:v>
                </c:pt>
                <c:pt idx="2">
                  <c:v>0.50595238095238093</c:v>
                </c:pt>
                <c:pt idx="3">
                  <c:v>0.3392857142857143</c:v>
                </c:pt>
                <c:pt idx="4">
                  <c:v>0.20833333333333337</c:v>
                </c:pt>
                <c:pt idx="5">
                  <c:v>0.16071428571428573</c:v>
                </c:pt>
              </c:numCache>
            </c:numRef>
          </c:val>
          <c:extLst>
            <c:ext xmlns:c16="http://schemas.microsoft.com/office/drawing/2014/chart" uri="{C3380CC4-5D6E-409C-BE32-E72D297353CC}">
              <c16:uniqueId val="{0000000E-6B1E-4DA7-9225-2D66231A7A6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B3</c:v>
                </c:pt>
              </c:strCache>
            </c:strRef>
          </c:tx>
          <c:spPr>
            <a:solidFill>
              <a:schemeClr val="accent1"/>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01-931F-467B-BB16-0C721CC720EE}"/>
              </c:ext>
            </c:extLst>
          </c:dPt>
          <c:dPt>
            <c:idx val="1"/>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3-931F-467B-BB16-0C721CC720EE}"/>
              </c:ext>
            </c:extLst>
          </c:dPt>
          <c:dPt>
            <c:idx val="2"/>
            <c:invertIfNegative val="0"/>
            <c:bubble3D val="0"/>
            <c:spPr>
              <a:solidFill>
                <a:srgbClr val="9DC3E6"/>
              </a:solidFill>
              <a:ln w="12700">
                <a:solidFill>
                  <a:schemeClr val="bg1"/>
                </a:solidFill>
              </a:ln>
              <a:effectLst/>
            </c:spPr>
            <c:extLst>
              <c:ext xmlns:c16="http://schemas.microsoft.com/office/drawing/2014/chart" uri="{C3380CC4-5D6E-409C-BE32-E72D297353CC}">
                <c16:uniqueId val="{00000017-931F-467B-BB16-0C721CC720EE}"/>
              </c:ext>
            </c:extLst>
          </c:dPt>
          <c:dPt>
            <c:idx val="3"/>
            <c:invertIfNegative val="0"/>
            <c:bubble3D val="0"/>
            <c:spPr>
              <a:solidFill>
                <a:srgbClr val="EDEDED"/>
              </a:solidFill>
              <a:ln w="12700">
                <a:solidFill>
                  <a:schemeClr val="bg1"/>
                </a:solidFill>
              </a:ln>
              <a:effectLst/>
            </c:spPr>
            <c:extLst>
              <c:ext xmlns:c16="http://schemas.microsoft.com/office/drawing/2014/chart" uri="{C3380CC4-5D6E-409C-BE32-E72D297353CC}">
                <c16:uniqueId val="{0000001A-931F-467B-BB16-0C721CC720EE}"/>
              </c:ext>
            </c:extLst>
          </c:dPt>
          <c:dPt>
            <c:idx val="4"/>
            <c:invertIfNegative val="0"/>
            <c:bubble3D val="0"/>
            <c:spPr>
              <a:solidFill>
                <a:srgbClr val="7F7F7F"/>
              </a:solidFill>
              <a:ln w="12700">
                <a:solidFill>
                  <a:schemeClr val="bg1"/>
                </a:solidFill>
              </a:ln>
              <a:effectLst/>
            </c:spPr>
            <c:extLst>
              <c:ext xmlns:c16="http://schemas.microsoft.com/office/drawing/2014/chart" uri="{C3380CC4-5D6E-409C-BE32-E72D297353CC}">
                <c16:uniqueId val="{00000019-6D02-4C08-ACB6-694146C8A75C}"/>
              </c:ext>
            </c:extLst>
          </c:dPt>
          <c:dLbls>
            <c:dLbl>
              <c:idx val="4"/>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6D02-4C08-ACB6-694146C8A75C}"/>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numCache>
            </c:numRef>
          </c:cat>
          <c:val>
            <c:numRef>
              <c:f>Sheet1!$B$2:$B$6</c:f>
              <c:numCache>
                <c:formatCode>0%</c:formatCode>
                <c:ptCount val="5"/>
                <c:pt idx="0">
                  <c:v>0.31</c:v>
                </c:pt>
                <c:pt idx="1">
                  <c:v>0.27</c:v>
                </c:pt>
                <c:pt idx="2">
                  <c:v>0.14000000000000001</c:v>
                </c:pt>
                <c:pt idx="3">
                  <c:v>0.12</c:v>
                </c:pt>
                <c:pt idx="4">
                  <c:v>0.1</c:v>
                </c:pt>
              </c:numCache>
            </c:numRef>
          </c:val>
          <c:extLst>
            <c:ext xmlns:c16="http://schemas.microsoft.com/office/drawing/2014/chart" uri="{C3380CC4-5D6E-409C-BE32-E72D297353CC}">
              <c16:uniqueId val="{00000004-931F-467B-BB16-0C721CC720EE}"/>
            </c:ext>
          </c:extLst>
        </c:ser>
        <c:ser>
          <c:idx val="1"/>
          <c:order val="1"/>
          <c:tx>
            <c:strRef>
              <c:f>Sheet1!$C$1</c:f>
              <c:strCache>
                <c:ptCount val="1"/>
                <c:pt idx="0">
                  <c:v>M4</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6-931F-467B-BB16-0C721CC720EE}"/>
              </c:ext>
            </c:extLst>
          </c:dPt>
          <c:dPt>
            <c:idx val="1"/>
            <c:invertIfNegative val="0"/>
            <c:bubble3D val="0"/>
            <c:spPr>
              <a:solidFill>
                <a:srgbClr val="A9D18E"/>
              </a:solidFill>
              <a:ln w="12700">
                <a:solidFill>
                  <a:schemeClr val="bg1"/>
                </a:solidFill>
              </a:ln>
              <a:effectLst/>
            </c:spPr>
            <c:extLst>
              <c:ext xmlns:c16="http://schemas.microsoft.com/office/drawing/2014/chart" uri="{C3380CC4-5D6E-409C-BE32-E72D297353CC}">
                <c16:uniqueId val="{00000008-931F-467B-BB16-0C721CC720EE}"/>
              </c:ext>
            </c:extLst>
          </c:dPt>
          <c:dPt>
            <c:idx val="2"/>
            <c:invertIfNegative val="0"/>
            <c:bubble3D val="0"/>
            <c:spPr>
              <a:solidFill>
                <a:srgbClr val="5B9BD5"/>
              </a:solidFill>
              <a:ln w="12700">
                <a:solidFill>
                  <a:schemeClr val="bg1"/>
                </a:solidFill>
              </a:ln>
              <a:effectLst/>
            </c:spPr>
            <c:extLst>
              <c:ext xmlns:c16="http://schemas.microsoft.com/office/drawing/2014/chart" uri="{C3380CC4-5D6E-409C-BE32-E72D297353CC}">
                <c16:uniqueId val="{00000018-931F-467B-BB16-0C721CC720EE}"/>
              </c:ext>
            </c:extLst>
          </c:dPt>
          <c:dPt>
            <c:idx val="3"/>
            <c:invertIfNegative val="0"/>
            <c:bubble3D val="0"/>
            <c:spPr>
              <a:solidFill>
                <a:srgbClr val="C9C9C9"/>
              </a:solidFill>
              <a:ln w="12700">
                <a:solidFill>
                  <a:schemeClr val="bg1"/>
                </a:solidFill>
              </a:ln>
              <a:effectLst/>
            </c:spPr>
            <c:extLst>
              <c:ext xmlns:c16="http://schemas.microsoft.com/office/drawing/2014/chart" uri="{C3380CC4-5D6E-409C-BE32-E72D297353CC}">
                <c16:uniqueId val="{0000001B-931F-467B-BB16-0C721CC720EE}"/>
              </c:ext>
            </c:extLst>
          </c:dPt>
          <c:dPt>
            <c:idx val="4"/>
            <c:invertIfNegative val="0"/>
            <c:bubble3D val="0"/>
            <c:spPr>
              <a:solidFill>
                <a:srgbClr val="404040"/>
              </a:solidFill>
              <a:ln w="12700">
                <a:solidFill>
                  <a:schemeClr val="bg1"/>
                </a:solidFill>
              </a:ln>
              <a:effectLst/>
            </c:spPr>
            <c:extLst>
              <c:ext xmlns:c16="http://schemas.microsoft.com/office/drawing/2014/chart" uri="{C3380CC4-5D6E-409C-BE32-E72D297353CC}">
                <c16:uniqueId val="{0000001A-6D02-4C08-ACB6-694146C8A75C}"/>
              </c:ext>
            </c:extLst>
          </c:dPt>
          <c:dLbls>
            <c:dLbl>
              <c:idx val="2"/>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8-931F-467B-BB16-0C721CC720EE}"/>
                </c:ext>
              </c:extLst>
            </c:dLbl>
            <c:dLbl>
              <c:idx val="4"/>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A-6D02-4C08-ACB6-694146C8A75C}"/>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numCache>
            </c:numRef>
          </c:cat>
          <c:val>
            <c:numRef>
              <c:f>Sheet1!$C$2:$C$6</c:f>
              <c:numCache>
                <c:formatCode>0%</c:formatCode>
                <c:ptCount val="5"/>
                <c:pt idx="0">
                  <c:v>0.38</c:v>
                </c:pt>
                <c:pt idx="1">
                  <c:v>0.41</c:v>
                </c:pt>
                <c:pt idx="2">
                  <c:v>0.39</c:v>
                </c:pt>
                <c:pt idx="3">
                  <c:v>0.36</c:v>
                </c:pt>
                <c:pt idx="4">
                  <c:v>0.38</c:v>
                </c:pt>
              </c:numCache>
            </c:numRef>
          </c:val>
          <c:extLst>
            <c:ext xmlns:c16="http://schemas.microsoft.com/office/drawing/2014/chart" uri="{C3380CC4-5D6E-409C-BE32-E72D297353CC}">
              <c16:uniqueId val="{00000009-931F-467B-BB16-0C721CC720EE}"/>
            </c:ext>
          </c:extLst>
        </c:ser>
        <c:ser>
          <c:idx val="2"/>
          <c:order val="2"/>
          <c:tx>
            <c:strRef>
              <c:f>Sheet1!$D$1</c:f>
              <c:strCache>
                <c:ptCount val="1"/>
                <c:pt idx="0">
                  <c:v>T3</c:v>
                </c:pt>
              </c:strCache>
            </c:strRef>
          </c:tx>
          <c:spPr>
            <a:solidFill>
              <a:schemeClr val="bg2"/>
            </a:solidFill>
            <a:ln w="12700">
              <a:solidFill>
                <a:schemeClr val="bg1"/>
              </a:solidFill>
            </a:ln>
            <a:effectLst/>
          </c:spPr>
          <c:invertIfNegative val="0"/>
          <c:dPt>
            <c:idx val="0"/>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15-931F-467B-BB16-0C721CC720EE}"/>
              </c:ext>
            </c:extLst>
          </c:dPt>
          <c:dPt>
            <c:idx val="1"/>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16-931F-467B-BB16-0C721CC720EE}"/>
              </c:ext>
            </c:extLst>
          </c:dPt>
          <c:dPt>
            <c:idx val="2"/>
            <c:invertIfNegative val="0"/>
            <c:bubble3D val="0"/>
            <c:spPr>
              <a:solidFill>
                <a:srgbClr val="2E75B6"/>
              </a:solidFill>
              <a:ln w="12700">
                <a:solidFill>
                  <a:schemeClr val="bg1"/>
                </a:solidFill>
              </a:ln>
              <a:effectLst/>
            </c:spPr>
            <c:extLst>
              <c:ext xmlns:c16="http://schemas.microsoft.com/office/drawing/2014/chart" uri="{C3380CC4-5D6E-409C-BE32-E72D297353CC}">
                <c16:uniqueId val="{00000019-931F-467B-BB16-0C721CC720EE}"/>
              </c:ext>
            </c:extLst>
          </c:dPt>
          <c:dPt>
            <c:idx val="3"/>
            <c:invertIfNegative val="0"/>
            <c:bubble3D val="0"/>
            <c:spPr>
              <a:solidFill>
                <a:srgbClr val="A5A5A5"/>
              </a:solidFill>
              <a:ln w="12700">
                <a:solidFill>
                  <a:schemeClr val="bg1"/>
                </a:solidFill>
              </a:ln>
              <a:effectLst/>
            </c:spPr>
            <c:extLst>
              <c:ext xmlns:c16="http://schemas.microsoft.com/office/drawing/2014/chart" uri="{C3380CC4-5D6E-409C-BE32-E72D297353CC}">
                <c16:uniqueId val="{0000001C-931F-467B-BB16-0C721CC720EE}"/>
              </c:ext>
            </c:extLst>
          </c:dPt>
          <c:dPt>
            <c:idx val="4"/>
            <c:invertIfNegative val="0"/>
            <c:bubble3D val="0"/>
            <c:spPr>
              <a:solidFill>
                <a:srgbClr val="000000"/>
              </a:solidFill>
              <a:ln w="12700">
                <a:solidFill>
                  <a:schemeClr val="bg1"/>
                </a:solidFill>
              </a:ln>
              <a:effectLst/>
            </c:spPr>
            <c:extLst>
              <c:ext xmlns:c16="http://schemas.microsoft.com/office/drawing/2014/chart" uri="{C3380CC4-5D6E-409C-BE32-E72D297353CC}">
                <c16:uniqueId val="{0000001B-6D02-4C08-ACB6-694146C8A75C}"/>
              </c:ext>
            </c:extLst>
          </c:dPt>
          <c:dLbls>
            <c:dLbl>
              <c:idx val="1"/>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6-931F-467B-BB16-0C721CC720EE}"/>
                </c:ext>
              </c:extLst>
            </c:dLbl>
            <c:dLbl>
              <c:idx val="2"/>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931F-467B-BB16-0C721CC720EE}"/>
                </c:ext>
              </c:extLst>
            </c:dLbl>
            <c:dLbl>
              <c:idx val="3"/>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C-931F-467B-BB16-0C721CC720EE}"/>
                </c:ext>
              </c:extLst>
            </c:dLbl>
            <c:dLbl>
              <c:idx val="4"/>
              <c:spPr>
                <a:noFill/>
                <a:ln>
                  <a:noFill/>
                </a:ln>
                <a:effectLst/>
              </c:spPr>
              <c:txPr>
                <a:bodyPr rot="0" spcFirstLastPara="1" vertOverflow="ellipsis" vert="horz" wrap="square" anchor="ctr" anchorCtr="1"/>
                <a:lstStyle/>
                <a:p>
                  <a:pPr algn="ct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B-6D02-4C08-ACB6-694146C8A75C}"/>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numCache>
            </c:numRef>
          </c:cat>
          <c:val>
            <c:numRef>
              <c:f>Sheet1!$D$2:$D$6</c:f>
              <c:numCache>
                <c:formatCode>0%</c:formatCode>
                <c:ptCount val="5"/>
                <c:pt idx="0">
                  <c:v>0.3</c:v>
                </c:pt>
                <c:pt idx="1">
                  <c:v>0.31</c:v>
                </c:pt>
                <c:pt idx="2">
                  <c:v>0.47</c:v>
                </c:pt>
                <c:pt idx="3">
                  <c:v>0.53</c:v>
                </c:pt>
                <c:pt idx="4">
                  <c:v>0.52</c:v>
                </c:pt>
              </c:numCache>
            </c:numRef>
          </c:val>
          <c:extLst>
            <c:ext xmlns:c16="http://schemas.microsoft.com/office/drawing/2014/chart" uri="{C3380CC4-5D6E-409C-BE32-E72D297353CC}">
              <c16:uniqueId val="{0000000A-931F-467B-BB16-0C721CC720EE}"/>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V NEG</c:v>
                </c:pt>
              </c:strCache>
            </c:strRef>
          </c:tx>
          <c:spPr>
            <a:solidFill>
              <a:schemeClr val="accent1"/>
            </a:solidFill>
            <a:ln w="12700">
              <a:solidFill>
                <a:schemeClr val="bg1"/>
              </a:solidFill>
            </a:ln>
            <a:effectLst/>
          </c:spPr>
          <c:invertIfNegative val="0"/>
          <c:dPt>
            <c:idx val="0"/>
            <c:invertIfNegative val="0"/>
            <c:bubble3D val="0"/>
            <c:spPr>
              <a:solidFill>
                <a:schemeClr val="accent4">
                  <a:lumMod val="20000"/>
                  <a:lumOff val="80000"/>
                </a:schemeClr>
              </a:solidFill>
              <a:ln w="12700">
                <a:solidFill>
                  <a:schemeClr val="bg1"/>
                </a:solidFill>
              </a:ln>
              <a:effectLst/>
            </c:spPr>
            <c:extLst>
              <c:ext xmlns:c16="http://schemas.microsoft.com/office/drawing/2014/chart" uri="{C3380CC4-5D6E-409C-BE32-E72D297353CC}">
                <c16:uniqueId val="{00000001-BB7F-4858-9E8C-DA931683CED1}"/>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BB7F-4858-9E8C-DA931683CED1}"/>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BB7F-4858-9E8C-DA931683CED1}"/>
              </c:ext>
            </c:extLst>
          </c:dPt>
          <c:dPt>
            <c:idx val="3"/>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23-BB7F-4858-9E8C-DA931683CED1}"/>
              </c:ext>
            </c:extLst>
          </c:dPt>
          <c:dPt>
            <c:idx val="4"/>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27-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BB7F-4858-9E8C-DA931683CED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3-BB7F-4858-9E8C-DA931683CED1}"/>
                </c:ext>
              </c:extLst>
            </c:dLbl>
            <c:dLbl>
              <c:idx val="4"/>
              <c:layout>
                <c:manualLayout>
                  <c:x val="0"/>
                  <c:y val="1.38888888888888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Sheet1!$B$2:$B$6</c:f>
              <c:numCache>
                <c:formatCode>0%</c:formatCode>
                <c:ptCount val="5"/>
                <c:pt idx="0">
                  <c:v>0.24</c:v>
                </c:pt>
                <c:pt idx="1">
                  <c:v>0.28999999999999998</c:v>
                </c:pt>
                <c:pt idx="2">
                  <c:v>0.12</c:v>
                </c:pt>
                <c:pt idx="3">
                  <c:v>7.0000000000000007E-2</c:v>
                </c:pt>
                <c:pt idx="4">
                  <c:v>0.02</c:v>
                </c:pt>
              </c:numCache>
            </c:numRef>
          </c:val>
          <c:extLst>
            <c:ext xmlns:c16="http://schemas.microsoft.com/office/drawing/2014/chart" uri="{C3380CC4-5D6E-409C-BE32-E72D297353CC}">
              <c16:uniqueId val="{00000006-BB7F-4858-9E8C-DA931683CED1}"/>
            </c:ext>
          </c:extLst>
        </c:ser>
        <c:ser>
          <c:idx val="1"/>
          <c:order val="1"/>
          <c:tx>
            <c:strRef>
              <c:f>Sheet1!$C$1</c:f>
              <c:strCache>
                <c:ptCount val="1"/>
                <c:pt idx="0">
                  <c:v>NEG</c:v>
                </c:pt>
              </c:strCache>
            </c:strRef>
          </c:tx>
          <c:spPr>
            <a:solidFill>
              <a:schemeClr val="accent1">
                <a:lumMod val="75000"/>
              </a:schemeClr>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8-BB7F-4858-9E8C-DA931683CED1}"/>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A-BB7F-4858-9E8C-DA931683CED1}"/>
              </c:ext>
            </c:extLst>
          </c:dPt>
          <c:dPt>
            <c:idx val="2"/>
            <c:invertIfNegative val="0"/>
            <c:bubble3D val="0"/>
            <c:spPr>
              <a:solidFill>
                <a:schemeClr val="accent5">
                  <a:lumMod val="60000"/>
                  <a:lumOff val="40000"/>
                </a:schemeClr>
              </a:solidFill>
              <a:ln w="12700">
                <a:solidFill>
                  <a:schemeClr val="bg1"/>
                </a:solidFill>
              </a:ln>
              <a:effectLst/>
            </c:spPr>
            <c:extLst>
              <c:ext xmlns:c16="http://schemas.microsoft.com/office/drawing/2014/chart" uri="{C3380CC4-5D6E-409C-BE32-E72D297353CC}">
                <c16:uniqueId val="{0000000C-BB7F-4858-9E8C-DA931683CED1}"/>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22-BB7F-4858-9E8C-DA931683CED1}"/>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26-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6-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Sheet1!$C$2:$C$6</c:f>
              <c:numCache>
                <c:formatCode>0%</c:formatCode>
                <c:ptCount val="5"/>
                <c:pt idx="0">
                  <c:v>0.18</c:v>
                </c:pt>
                <c:pt idx="1">
                  <c:v>0.21</c:v>
                </c:pt>
                <c:pt idx="2">
                  <c:v>0.14000000000000001</c:v>
                </c:pt>
                <c:pt idx="3">
                  <c:v>0.13</c:v>
                </c:pt>
                <c:pt idx="4">
                  <c:v>0.08</c:v>
                </c:pt>
              </c:numCache>
            </c:numRef>
          </c:val>
          <c:extLst>
            <c:ext xmlns:c16="http://schemas.microsoft.com/office/drawing/2014/chart" uri="{C3380CC4-5D6E-409C-BE32-E72D297353CC}">
              <c16:uniqueId val="{0000000D-BB7F-4858-9E8C-DA931683CED1}"/>
            </c:ext>
          </c:extLst>
        </c:ser>
        <c:ser>
          <c:idx val="2"/>
          <c:order val="2"/>
          <c:tx>
            <c:strRef>
              <c:f>Sheet1!$D$1</c:f>
              <c:strCache>
                <c:ptCount val="1"/>
                <c:pt idx="0">
                  <c:v>N</c:v>
                </c:pt>
              </c:strCache>
            </c:strRef>
          </c:tx>
          <c:spPr>
            <a:solidFill>
              <a:schemeClr val="bg1">
                <a:lumMod val="95000"/>
              </a:schemeClr>
            </a:solidFill>
            <a:ln w="12700">
              <a:solidFill>
                <a:schemeClr val="bg1"/>
              </a:solidFill>
            </a:ln>
            <a:effectLst/>
          </c:spPr>
          <c:invertIfNegative val="0"/>
          <c:dLbls>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9-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8-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Sheet1!$D$2:$D$6</c:f>
              <c:numCache>
                <c:formatCode>0%</c:formatCode>
                <c:ptCount val="5"/>
                <c:pt idx="0">
                  <c:v>0.22</c:v>
                </c:pt>
                <c:pt idx="1">
                  <c:v>0.21</c:v>
                </c:pt>
                <c:pt idx="2">
                  <c:v>0.3</c:v>
                </c:pt>
                <c:pt idx="3">
                  <c:v>0.4</c:v>
                </c:pt>
                <c:pt idx="4">
                  <c:v>0.43</c:v>
                </c:pt>
              </c:numCache>
            </c:numRef>
          </c:val>
          <c:extLst>
            <c:ext xmlns:c16="http://schemas.microsoft.com/office/drawing/2014/chart" uri="{C3380CC4-5D6E-409C-BE32-E72D297353CC}">
              <c16:uniqueId val="{00000010-BB7F-4858-9E8C-DA931683CED1}"/>
            </c:ext>
          </c:extLst>
        </c:ser>
        <c:ser>
          <c:idx val="3"/>
          <c:order val="3"/>
          <c:tx>
            <c:strRef>
              <c:f>Sheet1!$E$1</c:f>
              <c:strCache>
                <c:ptCount val="1"/>
                <c:pt idx="0">
                  <c:v>POS</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chemeClr val="accent4">
                  <a:lumMod val="60000"/>
                  <a:lumOff val="40000"/>
                </a:schemeClr>
              </a:solidFill>
              <a:ln w="12700">
                <a:solidFill>
                  <a:schemeClr val="bg1"/>
                </a:solidFill>
              </a:ln>
              <a:effectLst/>
            </c:spPr>
            <c:extLst>
              <c:ext xmlns:c16="http://schemas.microsoft.com/office/drawing/2014/chart" uri="{C3380CC4-5D6E-409C-BE32-E72D297353CC}">
                <c16:uniqueId val="{00000012-BB7F-4858-9E8C-DA931683CED1}"/>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14-BB7F-4858-9E8C-DA931683CED1}"/>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16-BB7F-4858-9E8C-DA931683CED1}"/>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21-BB7F-4858-9E8C-DA931683CED1}"/>
              </c:ext>
            </c:extLst>
          </c:dPt>
          <c:dPt>
            <c:idx val="4"/>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25-BB7F-4858-9E8C-DA931683CED1}"/>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6-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5-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Sheet1!$E$2:$E$6</c:f>
              <c:numCache>
                <c:formatCode>0%</c:formatCode>
                <c:ptCount val="5"/>
                <c:pt idx="0">
                  <c:v>0.24</c:v>
                </c:pt>
                <c:pt idx="1">
                  <c:v>0.22</c:v>
                </c:pt>
                <c:pt idx="2">
                  <c:v>0.3</c:v>
                </c:pt>
                <c:pt idx="3">
                  <c:v>0.3</c:v>
                </c:pt>
                <c:pt idx="4">
                  <c:v>0.33</c:v>
                </c:pt>
              </c:numCache>
            </c:numRef>
          </c:val>
          <c:extLst>
            <c:ext xmlns:c16="http://schemas.microsoft.com/office/drawing/2014/chart" uri="{C3380CC4-5D6E-409C-BE32-E72D297353CC}">
              <c16:uniqueId val="{00000017-BB7F-4858-9E8C-DA931683CED1}"/>
            </c:ext>
          </c:extLst>
        </c:ser>
        <c:ser>
          <c:idx val="4"/>
          <c:order val="4"/>
          <c:tx>
            <c:strRef>
              <c:f>Sheet1!$F$1</c:f>
              <c:strCache>
                <c:ptCount val="1"/>
                <c:pt idx="0">
                  <c:v>VERY POSITIVE</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19-BB7F-4858-9E8C-DA931683CED1}"/>
              </c:ext>
            </c:extLst>
          </c:dPt>
          <c:dPt>
            <c:idx val="1"/>
            <c:invertIfNegative val="0"/>
            <c:bubble3D val="0"/>
            <c:spPr>
              <a:solidFill>
                <a:schemeClr val="accent6">
                  <a:lumMod val="75000"/>
                </a:schemeClr>
              </a:solidFill>
              <a:ln w="12700">
                <a:solidFill>
                  <a:schemeClr val="bg1"/>
                </a:solidFill>
              </a:ln>
              <a:effectLst/>
            </c:spPr>
            <c:extLst>
              <c:ext xmlns:c16="http://schemas.microsoft.com/office/drawing/2014/chart" uri="{C3380CC4-5D6E-409C-BE32-E72D297353CC}">
                <c16:uniqueId val="{0000001B-BB7F-4858-9E8C-DA931683CED1}"/>
              </c:ext>
            </c:extLst>
          </c:dPt>
          <c:dPt>
            <c:idx val="2"/>
            <c:invertIfNegative val="0"/>
            <c:bubble3D val="0"/>
            <c:spPr>
              <a:solidFill>
                <a:schemeClr val="accent5">
                  <a:lumMod val="75000"/>
                </a:schemeClr>
              </a:solidFill>
              <a:ln w="12700">
                <a:solidFill>
                  <a:schemeClr val="bg1"/>
                </a:solidFill>
              </a:ln>
              <a:effectLst/>
            </c:spPr>
            <c:extLst>
              <c:ext xmlns:c16="http://schemas.microsoft.com/office/drawing/2014/chart" uri="{C3380CC4-5D6E-409C-BE32-E72D297353CC}">
                <c16:uniqueId val="{0000001D-BB7F-4858-9E8C-DA931683CED1}"/>
              </c:ext>
            </c:extLst>
          </c:dPt>
          <c:dPt>
            <c:idx val="3"/>
            <c:invertIfNegative val="0"/>
            <c:bubble3D val="0"/>
            <c:spPr>
              <a:solidFill>
                <a:schemeClr val="accent3">
                  <a:lumMod val="75000"/>
                </a:schemeClr>
              </a:solidFill>
              <a:ln w="12700">
                <a:solidFill>
                  <a:schemeClr val="bg1"/>
                </a:solidFill>
              </a:ln>
              <a:effectLst/>
            </c:spPr>
            <c:extLst>
              <c:ext xmlns:c16="http://schemas.microsoft.com/office/drawing/2014/chart" uri="{C3380CC4-5D6E-409C-BE32-E72D297353CC}">
                <c16:uniqueId val="{00000020-BB7F-4858-9E8C-DA931683CED1}"/>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24-BB7F-4858-9E8C-DA931683CED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Sheet1!$F$2:$F$6</c:f>
              <c:numCache>
                <c:formatCode>0%</c:formatCode>
                <c:ptCount val="5"/>
                <c:pt idx="0">
                  <c:v>0.12</c:v>
                </c:pt>
                <c:pt idx="1">
                  <c:v>0.09</c:v>
                </c:pt>
                <c:pt idx="2">
                  <c:v>0.14000000000000001</c:v>
                </c:pt>
                <c:pt idx="3">
                  <c:v>0.11</c:v>
                </c:pt>
                <c:pt idx="4">
                  <c:v>0.14000000000000001</c:v>
                </c:pt>
              </c:numCache>
            </c:numRef>
          </c:val>
          <c:extLst>
            <c:ext xmlns:c16="http://schemas.microsoft.com/office/drawing/2014/chart" uri="{C3380CC4-5D6E-409C-BE32-E72D297353CC}">
              <c16:uniqueId val="{0000001E-BB7F-4858-9E8C-DA931683CED1}"/>
            </c:ext>
          </c:extLst>
        </c:ser>
        <c:dLbls>
          <c:showLegendKey val="0"/>
          <c:showVal val="0"/>
          <c:showCatName val="0"/>
          <c:showSerName val="0"/>
          <c:showPercent val="0"/>
          <c:showBubbleSize val="0"/>
        </c:dLbls>
        <c:gapWidth val="50"/>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improve</c:v>
                </c:pt>
              </c:strCache>
            </c:strRef>
          </c:tx>
          <c:spPr>
            <a:solidFill>
              <a:schemeClr val="accent1"/>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1-BB7F-4858-9E8C-DA931683CED1}"/>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BB7F-4858-9E8C-DA931683CED1}"/>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BB7F-4858-9E8C-DA931683CED1}"/>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23-BB7F-4858-9E8C-DA931683CED1}"/>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27-BB7F-4858-9E8C-DA931683CED1}"/>
              </c:ext>
            </c:extLst>
          </c:dPt>
          <c:dLbls>
            <c:dLbl>
              <c:idx val="3"/>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3-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7-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Sheet1!$B$2:$B$6</c:f>
              <c:numCache>
                <c:formatCode>0%</c:formatCode>
                <c:ptCount val="5"/>
                <c:pt idx="0">
                  <c:v>0.42</c:v>
                </c:pt>
                <c:pt idx="1">
                  <c:v>0.51</c:v>
                </c:pt>
                <c:pt idx="2">
                  <c:v>0.26</c:v>
                </c:pt>
                <c:pt idx="3">
                  <c:v>0.19</c:v>
                </c:pt>
                <c:pt idx="4">
                  <c:v>0.13</c:v>
                </c:pt>
              </c:numCache>
            </c:numRef>
          </c:val>
          <c:extLst>
            <c:ext xmlns:c16="http://schemas.microsoft.com/office/drawing/2014/chart" uri="{C3380CC4-5D6E-409C-BE32-E72D297353CC}">
              <c16:uniqueId val="{00000006-BB7F-4858-9E8C-DA931683CED1}"/>
            </c:ext>
          </c:extLst>
        </c:ser>
        <c:ser>
          <c:idx val="1"/>
          <c:order val="1"/>
          <c:tx>
            <c:strRef>
              <c:f>Sheet1!$C$1</c:f>
              <c:strCache>
                <c:ptCount val="1"/>
                <c:pt idx="0">
                  <c:v>Series 2</c:v>
                </c:pt>
              </c:strCache>
            </c:strRef>
          </c:tx>
          <c:spPr>
            <a:solidFill>
              <a:srgbClr val="F2F2F2"/>
            </a:solidFill>
            <a:ln w="12700">
              <a:solidFill>
                <a:schemeClr val="bg1"/>
              </a:solidFill>
            </a:ln>
            <a:effectLst/>
          </c:spPr>
          <c:invertIfNegative val="0"/>
          <c:dPt>
            <c:idx val="0"/>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8-BB7F-4858-9E8C-DA931683CED1}"/>
              </c:ext>
            </c:extLst>
          </c:dPt>
          <c:dPt>
            <c:idx val="1"/>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A-BB7F-4858-9E8C-DA931683CED1}"/>
              </c:ext>
            </c:extLst>
          </c:dPt>
          <c:dPt>
            <c:idx val="2"/>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C-BB7F-4858-9E8C-DA931683CED1}"/>
              </c:ext>
            </c:extLst>
          </c:dPt>
          <c:dPt>
            <c:idx val="3"/>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22-BB7F-4858-9E8C-DA931683CED1}"/>
              </c:ext>
            </c:extLst>
          </c:dPt>
          <c:dPt>
            <c:idx val="4"/>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26-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BB7F-4858-9E8C-DA931683CED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Sheet1!$C$2:$C$6</c:f>
              <c:numCache>
                <c:formatCode>0%</c:formatCode>
                <c:ptCount val="5"/>
                <c:pt idx="0">
                  <c:v>0.36</c:v>
                </c:pt>
                <c:pt idx="1">
                  <c:v>0.33</c:v>
                </c:pt>
                <c:pt idx="2">
                  <c:v>0.41</c:v>
                </c:pt>
                <c:pt idx="3">
                  <c:v>0.53</c:v>
                </c:pt>
                <c:pt idx="4">
                  <c:v>0.51</c:v>
                </c:pt>
              </c:numCache>
            </c:numRef>
          </c:val>
          <c:extLst>
            <c:ext xmlns:c16="http://schemas.microsoft.com/office/drawing/2014/chart" uri="{C3380CC4-5D6E-409C-BE32-E72D297353CC}">
              <c16:uniqueId val="{0000000D-BB7F-4858-9E8C-DA931683CED1}"/>
            </c:ext>
          </c:extLst>
        </c:ser>
        <c:ser>
          <c:idx val="2"/>
          <c:order val="2"/>
          <c:tx>
            <c:strRef>
              <c:f>Sheet1!$D$1</c:f>
              <c:strCache>
                <c:ptCount val="1"/>
                <c:pt idx="0">
                  <c:v>neg</c:v>
                </c:pt>
              </c:strCache>
            </c:strRef>
          </c:tx>
          <c:spPr>
            <a:solidFill>
              <a:schemeClr val="bg1">
                <a:lumMod val="95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28-017D-4BFD-9529-7F33B5EC15DA}"/>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E-BB7F-4858-9E8C-DA931683CED1}"/>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0F-BB7F-4858-9E8C-DA931683CED1}"/>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29-017D-4BFD-9529-7F33B5EC15DA}"/>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2A-017D-4BFD-9529-7F33B5EC15DA}"/>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8-017D-4BFD-9529-7F33B5EC15DA}"/>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c:v>
                </c:pt>
                <c:pt idx="1">
                  <c:v>4</c:v>
                </c:pt>
                <c:pt idx="2">
                  <c:v>2</c:v>
                </c:pt>
                <c:pt idx="3">
                  <c:v>3</c:v>
                </c:pt>
                <c:pt idx="4">
                  <c:v>1</c:v>
                </c:pt>
              </c:numCache>
            </c:numRef>
          </c:cat>
          <c:val>
            <c:numRef>
              <c:f>Sheet1!$D$2:$D$6</c:f>
              <c:numCache>
                <c:formatCode>0%</c:formatCode>
                <c:ptCount val="5"/>
                <c:pt idx="0">
                  <c:v>0.22</c:v>
                </c:pt>
                <c:pt idx="1">
                  <c:v>0.16</c:v>
                </c:pt>
                <c:pt idx="2">
                  <c:v>0.34</c:v>
                </c:pt>
                <c:pt idx="3">
                  <c:v>0.28000000000000003</c:v>
                </c:pt>
                <c:pt idx="4">
                  <c:v>0.36</c:v>
                </c:pt>
              </c:numCache>
            </c:numRef>
          </c:val>
          <c:extLst>
            <c:ext xmlns:c16="http://schemas.microsoft.com/office/drawing/2014/chart" uri="{C3380CC4-5D6E-409C-BE32-E72D297353CC}">
              <c16:uniqueId val="{00000010-BB7F-4858-9E8C-DA931683CED1}"/>
            </c:ext>
          </c:extLst>
        </c:ser>
        <c:dLbls>
          <c:showLegendKey val="0"/>
          <c:showVal val="0"/>
          <c:showCatName val="0"/>
          <c:showSerName val="0"/>
          <c:showPercent val="0"/>
          <c:showBubbleSize val="0"/>
        </c:dLbls>
        <c:gapWidth val="50"/>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5-3107-45D8-A58F-9141D800DC70}"/>
              </c:ext>
            </c:extLst>
          </c:dPt>
          <c:dPt>
            <c:idx val="1"/>
            <c:invertIfNegative val="0"/>
            <c:bubble3D val="0"/>
            <c:spPr>
              <a:solidFill>
                <a:srgbClr val="B4C7E7"/>
              </a:solidFill>
              <a:ln w="12700">
                <a:solidFill>
                  <a:schemeClr val="bg1"/>
                </a:solidFill>
              </a:ln>
              <a:effectLst/>
            </c:spPr>
            <c:extLst>
              <c:ext xmlns:c16="http://schemas.microsoft.com/office/drawing/2014/chart" uri="{C3380CC4-5D6E-409C-BE32-E72D297353CC}">
                <c16:uniqueId val="{0000000D-3107-45D8-A58F-9141D800DC7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Category 2</c:v>
                </c:pt>
              </c:strCache>
            </c:strRef>
          </c:cat>
          <c:val>
            <c:numRef>
              <c:f>Sheet1!$B$2:$B$3</c:f>
              <c:numCache>
                <c:formatCode>0%</c:formatCode>
                <c:ptCount val="2"/>
                <c:pt idx="0">
                  <c:v>0.14000000000000001</c:v>
                </c:pt>
                <c:pt idx="1">
                  <c:v>0.06</c:v>
                </c:pt>
              </c:numCache>
            </c:numRef>
          </c:val>
          <c:extLst>
            <c:ext xmlns:c16="http://schemas.microsoft.com/office/drawing/2014/chart" uri="{C3380CC4-5D6E-409C-BE32-E72D297353CC}">
              <c16:uniqueId val="{00000000-3107-45D8-A58F-9141D800DC70}"/>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C5E0B4"/>
              </a:solidFill>
              <a:ln w="12700">
                <a:solidFill>
                  <a:schemeClr val="bg1"/>
                </a:solidFill>
              </a:ln>
              <a:effectLst/>
            </c:spPr>
            <c:extLst>
              <c:ext xmlns:c16="http://schemas.microsoft.com/office/drawing/2014/chart" uri="{C3380CC4-5D6E-409C-BE32-E72D297353CC}">
                <c16:uniqueId val="{00000007-3107-45D8-A58F-9141D800DC70}"/>
              </c:ext>
            </c:extLst>
          </c:dPt>
          <c:dPt>
            <c:idx val="1"/>
            <c:invertIfNegative val="0"/>
            <c:bubble3D val="0"/>
            <c:spPr>
              <a:solidFill>
                <a:srgbClr val="8FAADC"/>
              </a:solidFill>
              <a:ln w="12700">
                <a:solidFill>
                  <a:schemeClr val="bg1"/>
                </a:solidFill>
              </a:ln>
              <a:effectLst/>
            </c:spPr>
            <c:extLst>
              <c:ext xmlns:c16="http://schemas.microsoft.com/office/drawing/2014/chart" uri="{C3380CC4-5D6E-409C-BE32-E72D297353CC}">
                <c16:uniqueId val="{0000000C-3107-45D8-A58F-9141D800DC7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3107-45D8-A58F-9141D800DC70}"/>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Category 2</c:v>
                </c:pt>
              </c:strCache>
            </c:strRef>
          </c:cat>
          <c:val>
            <c:numRef>
              <c:f>Sheet1!$C$2:$C$3</c:f>
              <c:numCache>
                <c:formatCode>0%</c:formatCode>
                <c:ptCount val="2"/>
                <c:pt idx="0">
                  <c:v>0.14000000000000001</c:v>
                </c:pt>
                <c:pt idx="1">
                  <c:v>0.12</c:v>
                </c:pt>
              </c:numCache>
            </c:numRef>
          </c:val>
          <c:extLst>
            <c:ext xmlns:c16="http://schemas.microsoft.com/office/drawing/2014/chart" uri="{C3380CC4-5D6E-409C-BE32-E72D297353CC}">
              <c16:uniqueId val="{00000001-3107-45D8-A58F-9141D800DC70}"/>
            </c:ext>
          </c:extLst>
        </c:ser>
        <c:ser>
          <c:idx val="2"/>
          <c:order val="2"/>
          <c:tx>
            <c:strRef>
              <c:f>Sheet1!$D$1</c:f>
              <c:strCache>
                <c:ptCount val="1"/>
                <c:pt idx="0">
                  <c:v>Series 3</c:v>
                </c:pt>
              </c:strCache>
            </c:strRef>
          </c:tx>
          <c:spPr>
            <a:solidFill>
              <a:schemeClr val="bg2"/>
            </a:solidFill>
            <a:ln w="12700">
              <a:solidFill>
                <a:schemeClr val="bg1"/>
              </a:solidFill>
            </a:ln>
            <a:effectLst/>
          </c:spPr>
          <c:invertIfNegative val="0"/>
          <c:dPt>
            <c:idx val="0"/>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6-3107-45D8-A58F-9141D800DC70}"/>
              </c:ext>
            </c:extLst>
          </c:dPt>
          <c:dPt>
            <c:idx val="1"/>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B-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Category 2</c:v>
                </c:pt>
              </c:strCache>
            </c:strRef>
          </c:cat>
          <c:val>
            <c:numRef>
              <c:f>Sheet1!$D$2:$D$3</c:f>
              <c:numCache>
                <c:formatCode>0%</c:formatCode>
                <c:ptCount val="2"/>
                <c:pt idx="0">
                  <c:v>0.19</c:v>
                </c:pt>
                <c:pt idx="1">
                  <c:v>0.18</c:v>
                </c:pt>
              </c:numCache>
            </c:numRef>
          </c:val>
          <c:extLst>
            <c:ext xmlns:c16="http://schemas.microsoft.com/office/drawing/2014/chart" uri="{C3380CC4-5D6E-409C-BE32-E72D297353CC}">
              <c16:uniqueId val="{00000002-3107-45D8-A58F-9141D800DC70}"/>
            </c:ext>
          </c:extLst>
        </c:ser>
        <c:ser>
          <c:idx val="3"/>
          <c:order val="3"/>
          <c:tx>
            <c:strRef>
              <c:f>Sheet1!$E$1</c:f>
              <c:strCache>
                <c:ptCount val="1"/>
                <c:pt idx="0">
                  <c:v>Series 4</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08-3107-45D8-A58F-9141D800DC70}"/>
              </c:ext>
            </c:extLst>
          </c:dPt>
          <c:dPt>
            <c:idx val="1"/>
            <c:invertIfNegative val="0"/>
            <c:bubble3D val="0"/>
            <c:spPr>
              <a:solidFill>
                <a:srgbClr val="4472C4"/>
              </a:solidFill>
              <a:ln w="12700">
                <a:solidFill>
                  <a:schemeClr val="bg1"/>
                </a:solidFill>
              </a:ln>
              <a:effectLst/>
            </c:spPr>
            <c:extLst>
              <c:ext xmlns:c16="http://schemas.microsoft.com/office/drawing/2014/chart" uri="{C3380CC4-5D6E-409C-BE32-E72D297353CC}">
                <c16:uniqueId val="{0000000A-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Category 2</c:v>
                </c:pt>
              </c:strCache>
            </c:strRef>
          </c:cat>
          <c:val>
            <c:numRef>
              <c:f>Sheet1!$E$2:$E$3</c:f>
              <c:numCache>
                <c:formatCode>0%</c:formatCode>
                <c:ptCount val="2"/>
                <c:pt idx="0">
                  <c:v>0.34</c:v>
                </c:pt>
                <c:pt idx="1">
                  <c:v>0.33</c:v>
                </c:pt>
              </c:numCache>
            </c:numRef>
          </c:val>
          <c:extLst>
            <c:ext xmlns:c16="http://schemas.microsoft.com/office/drawing/2014/chart" uri="{C3380CC4-5D6E-409C-BE32-E72D297353CC}">
              <c16:uniqueId val="{00000003-3107-45D8-A58F-9141D800DC70}"/>
            </c:ext>
          </c:extLst>
        </c:ser>
        <c:ser>
          <c:idx val="4"/>
          <c:order val="4"/>
          <c:tx>
            <c:strRef>
              <c:f>Sheet1!$F$1</c:f>
              <c:strCache>
                <c:ptCount val="1"/>
                <c:pt idx="0">
                  <c:v>Series 5</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548235"/>
              </a:solidFill>
              <a:ln w="12700">
                <a:solidFill>
                  <a:schemeClr val="bg1"/>
                </a:solidFill>
              </a:ln>
              <a:effectLst/>
            </c:spPr>
            <c:extLst>
              <c:ext xmlns:c16="http://schemas.microsoft.com/office/drawing/2014/chart" uri="{C3380CC4-5D6E-409C-BE32-E72D297353CC}">
                <c16:uniqueId val="{0000000E-3107-45D8-A58F-9141D800DC70}"/>
              </c:ext>
            </c:extLst>
          </c:dPt>
          <c:dPt>
            <c:idx val="1"/>
            <c:invertIfNegative val="0"/>
            <c:bubble3D val="0"/>
            <c:spPr>
              <a:solidFill>
                <a:srgbClr val="2F5597"/>
              </a:solidFill>
              <a:ln w="12700">
                <a:solidFill>
                  <a:schemeClr val="bg1"/>
                </a:solidFill>
              </a:ln>
              <a:effectLst/>
            </c:spPr>
            <c:extLst>
              <c:ext xmlns:c16="http://schemas.microsoft.com/office/drawing/2014/chart" uri="{C3380CC4-5D6E-409C-BE32-E72D297353CC}">
                <c16:uniqueId val="{00000009-3107-45D8-A58F-9141D800DC70}"/>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3107-45D8-A58F-9141D800DC7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Category 2</c:v>
                </c:pt>
              </c:strCache>
            </c:strRef>
          </c:cat>
          <c:val>
            <c:numRef>
              <c:f>Sheet1!$F$2:$F$3</c:f>
              <c:numCache>
                <c:formatCode>0%</c:formatCode>
                <c:ptCount val="2"/>
                <c:pt idx="0">
                  <c:v>0.19</c:v>
                </c:pt>
                <c:pt idx="1">
                  <c:v>0.32</c:v>
                </c:pt>
              </c:numCache>
            </c:numRef>
          </c:val>
          <c:extLst>
            <c:ext xmlns:c16="http://schemas.microsoft.com/office/drawing/2014/chart" uri="{C3380CC4-5D6E-409C-BE32-E72D297353CC}">
              <c16:uniqueId val="{00000004-3107-45D8-A58F-9141D800DC70}"/>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E2F0D9"/>
            </a:solidFill>
            <a:ln w="12700">
              <a:solidFill>
                <a:schemeClr val="bg1"/>
              </a:solidFill>
            </a:ln>
            <a:effectLst/>
          </c:spPr>
          <c:invertIfNegative val="0"/>
          <c:dPt>
            <c:idx val="0"/>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5-3107-45D8-A58F-9141D800DC70}"/>
              </c:ext>
            </c:extLst>
          </c:dPt>
          <c:dPt>
            <c:idx val="1"/>
            <c:invertIfNegative val="0"/>
            <c:bubble3D val="0"/>
            <c:spPr>
              <a:solidFill>
                <a:srgbClr val="B4C7E7"/>
              </a:solidFill>
              <a:ln w="12700">
                <a:solidFill>
                  <a:schemeClr val="bg1"/>
                </a:solidFill>
              </a:ln>
              <a:effectLst/>
            </c:spPr>
            <c:extLst>
              <c:ext xmlns:c16="http://schemas.microsoft.com/office/drawing/2014/chart" uri="{C3380CC4-5D6E-409C-BE32-E72D297353CC}">
                <c16:uniqueId val="{0000000D-3107-45D8-A58F-9141D800DC70}"/>
              </c:ext>
            </c:extLst>
          </c:dPt>
          <c:cat>
            <c:strRef>
              <c:f>Sheet1!$A$2:$A$3</c:f>
              <c:strCache>
                <c:ptCount val="2"/>
                <c:pt idx="0">
                  <c:v>Category 1</c:v>
                </c:pt>
                <c:pt idx="1">
                  <c:v>Category 2</c:v>
                </c:pt>
              </c:strCache>
            </c:strRef>
          </c:cat>
          <c:val>
            <c:numRef>
              <c:f>Sheet1!$B$2:$B$3</c:f>
              <c:numCache>
                <c:formatCode>0%</c:formatCode>
                <c:ptCount val="2"/>
                <c:pt idx="0">
                  <c:v>0.01</c:v>
                </c:pt>
                <c:pt idx="1">
                  <c:v>0.01</c:v>
                </c:pt>
              </c:numCache>
            </c:numRef>
          </c:val>
          <c:extLst>
            <c:ext xmlns:c16="http://schemas.microsoft.com/office/drawing/2014/chart" uri="{C3380CC4-5D6E-409C-BE32-E72D297353CC}">
              <c16:uniqueId val="{00000000-3107-45D8-A58F-9141D800DC70}"/>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C5E0B4"/>
              </a:solidFill>
              <a:ln w="12700">
                <a:solidFill>
                  <a:schemeClr val="bg1"/>
                </a:solidFill>
              </a:ln>
              <a:effectLst/>
            </c:spPr>
            <c:extLst>
              <c:ext xmlns:c16="http://schemas.microsoft.com/office/drawing/2014/chart" uri="{C3380CC4-5D6E-409C-BE32-E72D297353CC}">
                <c16:uniqueId val="{00000007-3107-45D8-A58F-9141D800DC70}"/>
              </c:ext>
            </c:extLst>
          </c:dPt>
          <c:dPt>
            <c:idx val="1"/>
            <c:invertIfNegative val="0"/>
            <c:bubble3D val="0"/>
            <c:spPr>
              <a:solidFill>
                <a:srgbClr val="8FAADC"/>
              </a:solidFill>
              <a:ln w="12700">
                <a:solidFill>
                  <a:schemeClr val="bg1"/>
                </a:solidFill>
              </a:ln>
              <a:effectLst/>
            </c:spPr>
            <c:extLst>
              <c:ext xmlns:c16="http://schemas.microsoft.com/office/drawing/2014/chart" uri="{C3380CC4-5D6E-409C-BE32-E72D297353CC}">
                <c16:uniqueId val="{0000000C-3107-45D8-A58F-9141D800DC70}"/>
              </c:ext>
            </c:extLst>
          </c:dPt>
          <c:dLbls>
            <c:dLbl>
              <c:idx val="0"/>
              <c:layout>
                <c:manualLayout>
                  <c:x val="8.1842763939691549E-3"/>
                  <c:y val="-3.79377906530975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07-45D8-A58F-9141D800DC70}"/>
                </c:ext>
              </c:extLst>
            </c:dLbl>
            <c:dLbl>
              <c:idx val="1"/>
              <c:layout>
                <c:manualLayout>
                  <c:x val="8.1842763939691549E-3"/>
                  <c:y val="-1.68612402902655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Sheet1!$C$2:$C$3</c:f>
              <c:numCache>
                <c:formatCode>0%</c:formatCode>
                <c:ptCount val="2"/>
                <c:pt idx="0">
                  <c:v>0.01</c:v>
                </c:pt>
                <c:pt idx="1">
                  <c:v>0.03</c:v>
                </c:pt>
              </c:numCache>
            </c:numRef>
          </c:val>
          <c:extLst>
            <c:ext xmlns:c16="http://schemas.microsoft.com/office/drawing/2014/chart" uri="{C3380CC4-5D6E-409C-BE32-E72D297353CC}">
              <c16:uniqueId val="{00000001-3107-45D8-A58F-9141D800DC70}"/>
            </c:ext>
          </c:extLst>
        </c:ser>
        <c:ser>
          <c:idx val="2"/>
          <c:order val="2"/>
          <c:tx>
            <c:strRef>
              <c:f>Sheet1!$D$1</c:f>
              <c:strCache>
                <c:ptCount val="1"/>
                <c:pt idx="0">
                  <c:v>Series 3</c:v>
                </c:pt>
              </c:strCache>
            </c:strRef>
          </c:tx>
          <c:spPr>
            <a:solidFill>
              <a:schemeClr val="bg2"/>
            </a:solidFill>
            <a:ln w="12700">
              <a:solidFill>
                <a:schemeClr val="bg1"/>
              </a:solidFill>
            </a:ln>
            <a:effectLst/>
          </c:spPr>
          <c:invertIfNegative val="0"/>
          <c:dLbls>
            <c:dLbl>
              <c:idx val="1"/>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Sheet1!$D$2:$D$3</c:f>
              <c:numCache>
                <c:formatCode>0%</c:formatCode>
                <c:ptCount val="2"/>
                <c:pt idx="0">
                  <c:v>0.5</c:v>
                </c:pt>
                <c:pt idx="1">
                  <c:v>0.69</c:v>
                </c:pt>
              </c:numCache>
            </c:numRef>
          </c:val>
          <c:extLst>
            <c:ext xmlns:c16="http://schemas.microsoft.com/office/drawing/2014/chart" uri="{C3380CC4-5D6E-409C-BE32-E72D297353CC}">
              <c16:uniqueId val="{00000002-3107-45D8-A58F-9141D800DC70}"/>
            </c:ext>
          </c:extLst>
        </c:ser>
        <c:ser>
          <c:idx val="3"/>
          <c:order val="3"/>
          <c:tx>
            <c:strRef>
              <c:f>Sheet1!$E$1</c:f>
              <c:strCache>
                <c:ptCount val="1"/>
                <c:pt idx="0">
                  <c:v>Series 4</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08-3107-45D8-A58F-9141D800DC70}"/>
              </c:ext>
            </c:extLst>
          </c:dPt>
          <c:dPt>
            <c:idx val="1"/>
            <c:invertIfNegative val="0"/>
            <c:bubble3D val="0"/>
            <c:spPr>
              <a:solidFill>
                <a:srgbClr val="4472C4"/>
              </a:solidFill>
              <a:ln w="12700">
                <a:solidFill>
                  <a:schemeClr val="bg1"/>
                </a:solidFill>
              </a:ln>
              <a:effectLst/>
            </c:spPr>
            <c:extLst>
              <c:ext xmlns:c16="http://schemas.microsoft.com/office/drawing/2014/chart" uri="{C3380CC4-5D6E-409C-BE32-E72D297353CC}">
                <c16:uniqueId val="{0000000A-3107-45D8-A58F-9141D800DC7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3107-45D8-A58F-9141D800DC70}"/>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Sheet1!$E$2:$E$3</c:f>
              <c:numCache>
                <c:formatCode>0%</c:formatCode>
                <c:ptCount val="2"/>
                <c:pt idx="0">
                  <c:v>0.17</c:v>
                </c:pt>
                <c:pt idx="1">
                  <c:v>0.13</c:v>
                </c:pt>
              </c:numCache>
            </c:numRef>
          </c:val>
          <c:extLst>
            <c:ext xmlns:c16="http://schemas.microsoft.com/office/drawing/2014/chart" uri="{C3380CC4-5D6E-409C-BE32-E72D297353CC}">
              <c16:uniqueId val="{00000003-3107-45D8-A58F-9141D800DC70}"/>
            </c:ext>
          </c:extLst>
        </c:ser>
        <c:ser>
          <c:idx val="4"/>
          <c:order val="4"/>
          <c:tx>
            <c:strRef>
              <c:f>Sheet1!$F$1</c:f>
              <c:strCache>
                <c:ptCount val="1"/>
                <c:pt idx="0">
                  <c:v>Series 5</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548235"/>
              </a:solidFill>
              <a:ln w="12700">
                <a:solidFill>
                  <a:schemeClr val="bg1"/>
                </a:solidFill>
              </a:ln>
              <a:effectLst/>
            </c:spPr>
            <c:extLst>
              <c:ext xmlns:c16="http://schemas.microsoft.com/office/drawing/2014/chart" uri="{C3380CC4-5D6E-409C-BE32-E72D297353CC}">
                <c16:uniqueId val="{0000000E-3107-45D8-A58F-9141D800DC70}"/>
              </c:ext>
            </c:extLst>
          </c:dPt>
          <c:dPt>
            <c:idx val="1"/>
            <c:invertIfNegative val="0"/>
            <c:bubble3D val="0"/>
            <c:spPr>
              <a:solidFill>
                <a:srgbClr val="2F5597"/>
              </a:solidFill>
              <a:ln w="12700">
                <a:solidFill>
                  <a:schemeClr val="bg1"/>
                </a:solidFill>
              </a:ln>
              <a:effectLst/>
            </c:spPr>
            <c:extLst>
              <c:ext xmlns:c16="http://schemas.microsoft.com/office/drawing/2014/chart" uri="{C3380CC4-5D6E-409C-BE32-E72D297353CC}">
                <c16:uniqueId val="{00000009-3107-45D8-A58F-9141D800DC7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3107-45D8-A58F-9141D800DC7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Sheet1!$F$2:$F$3</c:f>
              <c:numCache>
                <c:formatCode>0%</c:formatCode>
                <c:ptCount val="2"/>
                <c:pt idx="0">
                  <c:v>0.32</c:v>
                </c:pt>
                <c:pt idx="1">
                  <c:v>0.14000000000000001</c:v>
                </c:pt>
              </c:numCache>
            </c:numRef>
          </c:val>
          <c:extLst>
            <c:ext xmlns:c16="http://schemas.microsoft.com/office/drawing/2014/chart" uri="{C3380CC4-5D6E-409C-BE32-E72D297353CC}">
              <c16:uniqueId val="{00000004-3107-45D8-A58F-9141D800DC70}"/>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0.56999999999999995</c:v>
                </c:pt>
                <c:pt idx="1">
                  <c:v>0.43000000000000005</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5E0B4"/>
            </a:solidFill>
            <a:ln>
              <a:noFill/>
            </a:ln>
            <a:effectLst/>
          </c:spPr>
          <c:invertIfNegative val="0"/>
          <c:dPt>
            <c:idx val="0"/>
            <c:invertIfNegative val="0"/>
            <c:bubble3D val="0"/>
            <c:spPr>
              <a:solidFill>
                <a:srgbClr val="C5E0B4"/>
              </a:solidFill>
              <a:ln>
                <a:noFill/>
              </a:ln>
              <a:effectLst/>
            </c:spPr>
            <c:extLst>
              <c:ext xmlns:c16="http://schemas.microsoft.com/office/drawing/2014/chart" uri="{C3380CC4-5D6E-409C-BE32-E72D297353CC}">
                <c16:uniqueId val="{00000001-80A2-4213-8D88-ABA96582A34A}"/>
              </c:ext>
            </c:extLst>
          </c:dPt>
          <c:dPt>
            <c:idx val="1"/>
            <c:invertIfNegative val="0"/>
            <c:bubble3D val="0"/>
            <c:spPr>
              <a:solidFill>
                <a:srgbClr val="C5E0B4"/>
              </a:solidFill>
              <a:ln>
                <a:noFill/>
              </a:ln>
              <a:effectLst/>
            </c:spPr>
            <c:extLst>
              <c:ext xmlns:c16="http://schemas.microsoft.com/office/drawing/2014/chart" uri="{C3380CC4-5D6E-409C-BE32-E72D297353CC}">
                <c16:uniqueId val="{00000003-80A2-4213-8D88-ABA96582A34A}"/>
              </c:ext>
            </c:extLst>
          </c:dPt>
          <c:dPt>
            <c:idx val="2"/>
            <c:invertIfNegative val="0"/>
            <c:bubble3D val="0"/>
            <c:spPr>
              <a:solidFill>
                <a:srgbClr val="C5E0B4"/>
              </a:solidFill>
              <a:ln>
                <a:noFill/>
              </a:ln>
              <a:effectLst/>
            </c:spPr>
            <c:extLst>
              <c:ext xmlns:c16="http://schemas.microsoft.com/office/drawing/2014/chart" uri="{C3380CC4-5D6E-409C-BE32-E72D297353CC}">
                <c16:uniqueId val="{00000005-80A2-4213-8D88-ABA96582A34A}"/>
              </c:ext>
            </c:extLst>
          </c:dPt>
          <c:dPt>
            <c:idx val="3"/>
            <c:invertIfNegative val="0"/>
            <c:bubble3D val="0"/>
            <c:spPr>
              <a:solidFill>
                <a:srgbClr val="C5E0B4"/>
              </a:solidFill>
              <a:ln>
                <a:noFill/>
              </a:ln>
              <a:effectLst/>
            </c:spPr>
            <c:extLst>
              <c:ext xmlns:c16="http://schemas.microsoft.com/office/drawing/2014/chart" uri="{C3380CC4-5D6E-409C-BE32-E72D297353CC}">
                <c16:uniqueId val="{00000007-80A2-4213-8D88-ABA96582A34A}"/>
              </c:ext>
            </c:extLst>
          </c:dPt>
          <c:dPt>
            <c:idx val="4"/>
            <c:invertIfNegative val="0"/>
            <c:bubble3D val="0"/>
            <c:spPr>
              <a:solidFill>
                <a:srgbClr val="C5E0B4"/>
              </a:solidFill>
              <a:ln>
                <a:noFill/>
              </a:ln>
              <a:effectLst/>
            </c:spPr>
            <c:extLst>
              <c:ext xmlns:c16="http://schemas.microsoft.com/office/drawing/2014/chart" uri="{C3380CC4-5D6E-409C-BE32-E72D297353CC}">
                <c16:uniqueId val="{00000009-80A2-4213-8D88-ABA96582A34A}"/>
              </c:ext>
            </c:extLst>
          </c:dPt>
          <c:dPt>
            <c:idx val="5"/>
            <c:invertIfNegative val="0"/>
            <c:bubble3D val="0"/>
            <c:spPr>
              <a:solidFill>
                <a:srgbClr val="C5E0B4"/>
              </a:solidFill>
              <a:ln>
                <a:noFill/>
              </a:ln>
              <a:effectLst/>
            </c:spPr>
            <c:extLst>
              <c:ext xmlns:c16="http://schemas.microsoft.com/office/drawing/2014/chart" uri="{C3380CC4-5D6E-409C-BE32-E72D297353CC}">
                <c16:uniqueId val="{0000000B-80A2-4213-8D88-ABA96582A34A}"/>
              </c:ext>
            </c:extLst>
          </c:dPt>
          <c:dPt>
            <c:idx val="6"/>
            <c:invertIfNegative val="0"/>
            <c:bubble3D val="0"/>
            <c:spPr>
              <a:solidFill>
                <a:srgbClr val="C5E0B4"/>
              </a:solidFill>
              <a:ln>
                <a:noFill/>
              </a:ln>
              <a:effectLst/>
            </c:spPr>
            <c:extLst>
              <c:ext xmlns:c16="http://schemas.microsoft.com/office/drawing/2014/chart" uri="{C3380CC4-5D6E-409C-BE32-E72D297353CC}">
                <c16:uniqueId val="{0000000D-80A2-4213-8D88-ABA96582A34A}"/>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80A2-4213-8D88-ABA96582A34A}"/>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0A2-4213-8D88-ABA96582A34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0A2-4213-8D88-ABA96582A34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0A2-4213-8D88-ABA96582A34A}"/>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80A2-4213-8D88-ABA96582A3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Are clear and easy to understand</c:v>
                </c:pt>
                <c:pt idx="1">
                  <c:v>Help me feel like I know what is going on</c:v>
                </c:pt>
                <c:pt idx="2">
                  <c:v>Are helpful</c:v>
                </c:pt>
                <c:pt idx="3">
                  <c:v>Provide my company adequate time to take any actions we need to take</c:v>
                </c:pt>
                <c:pt idx="4">
                  <c:v>Provide adequate information</c:v>
                </c:pt>
                <c:pt idx="5">
                  <c:v>Are keeping me safe</c:v>
                </c:pt>
                <c:pt idx="6">
                  <c:v>Make me think Edison is on top of the situation</c:v>
                </c:pt>
                <c:pt idx="7">
                  <c:v>Are annoying</c:v>
                </c:pt>
                <c:pt idx="8">
                  <c:v>Make me nervous</c:v>
                </c:pt>
                <c:pt idx="9">
                  <c:v>Are too long/wordy</c:v>
                </c:pt>
              </c:strCache>
            </c:strRef>
          </c:cat>
          <c:val>
            <c:numRef>
              <c:f>Sheet1!$B$2:$B$11</c:f>
              <c:numCache>
                <c:formatCode>0%</c:formatCode>
                <c:ptCount val="10"/>
                <c:pt idx="0">
                  <c:v>0.71942446043165464</c:v>
                </c:pt>
                <c:pt idx="1">
                  <c:v>0.69064748201438841</c:v>
                </c:pt>
                <c:pt idx="2">
                  <c:v>0.67625899280575541</c:v>
                </c:pt>
                <c:pt idx="3">
                  <c:v>0.58992805755395683</c:v>
                </c:pt>
                <c:pt idx="4">
                  <c:v>0.5539568345323741</c:v>
                </c:pt>
                <c:pt idx="5">
                  <c:v>0.47482014388489202</c:v>
                </c:pt>
                <c:pt idx="6">
                  <c:v>0.46043165467625902</c:v>
                </c:pt>
                <c:pt idx="7">
                  <c:v>0.3884892086330935</c:v>
                </c:pt>
                <c:pt idx="8">
                  <c:v>0.33812949640287771</c:v>
                </c:pt>
                <c:pt idx="9">
                  <c:v>0.16546762589928057</c:v>
                </c:pt>
              </c:numCache>
            </c:numRef>
          </c:val>
          <c:extLst>
            <c:ext xmlns:c16="http://schemas.microsoft.com/office/drawing/2014/chart" uri="{C3380CC4-5D6E-409C-BE32-E72D297353CC}">
              <c16:uniqueId val="{00000010-80A2-4213-8D88-ABA96582A34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20000"/>
                <a:lumOff val="80000"/>
              </a:schemeClr>
            </a:solidFill>
            <a:ln>
              <a:noFill/>
            </a:ln>
            <a:effectLst/>
          </c:spPr>
          <c:invertIfNegative val="0"/>
          <c:dPt>
            <c:idx val="0"/>
            <c:invertIfNegative val="0"/>
            <c:bubble3D val="0"/>
            <c:spPr>
              <a:solidFill>
                <a:srgbClr val="B4C7E7"/>
              </a:solidFill>
              <a:ln>
                <a:noFill/>
              </a:ln>
              <a:effectLst/>
            </c:spPr>
            <c:extLst>
              <c:ext xmlns:c16="http://schemas.microsoft.com/office/drawing/2014/chart" uri="{C3380CC4-5D6E-409C-BE32-E72D297353CC}">
                <c16:uniqueId val="{00000001-80A2-4213-8D88-ABA96582A34A}"/>
              </c:ext>
            </c:extLst>
          </c:dPt>
          <c:dPt>
            <c:idx val="1"/>
            <c:invertIfNegative val="0"/>
            <c:bubble3D val="0"/>
            <c:spPr>
              <a:solidFill>
                <a:srgbClr val="B4C7E7"/>
              </a:solidFill>
              <a:ln>
                <a:noFill/>
              </a:ln>
              <a:effectLst/>
            </c:spPr>
            <c:extLst>
              <c:ext xmlns:c16="http://schemas.microsoft.com/office/drawing/2014/chart" uri="{C3380CC4-5D6E-409C-BE32-E72D297353CC}">
                <c16:uniqueId val="{00000003-80A2-4213-8D88-ABA96582A34A}"/>
              </c:ext>
            </c:extLst>
          </c:dPt>
          <c:dPt>
            <c:idx val="2"/>
            <c:invertIfNegative val="0"/>
            <c:bubble3D val="0"/>
            <c:spPr>
              <a:solidFill>
                <a:srgbClr val="B4C7E7"/>
              </a:solidFill>
              <a:ln>
                <a:noFill/>
              </a:ln>
              <a:effectLst/>
            </c:spPr>
            <c:extLst>
              <c:ext xmlns:c16="http://schemas.microsoft.com/office/drawing/2014/chart" uri="{C3380CC4-5D6E-409C-BE32-E72D297353CC}">
                <c16:uniqueId val="{00000005-80A2-4213-8D88-ABA96582A34A}"/>
              </c:ext>
            </c:extLst>
          </c:dPt>
          <c:dPt>
            <c:idx val="3"/>
            <c:invertIfNegative val="0"/>
            <c:bubble3D val="0"/>
            <c:spPr>
              <a:solidFill>
                <a:srgbClr val="B4C7E7"/>
              </a:solidFill>
              <a:ln>
                <a:noFill/>
              </a:ln>
              <a:effectLst/>
            </c:spPr>
            <c:extLst>
              <c:ext xmlns:c16="http://schemas.microsoft.com/office/drawing/2014/chart" uri="{C3380CC4-5D6E-409C-BE32-E72D297353CC}">
                <c16:uniqueId val="{00000007-80A2-4213-8D88-ABA96582A34A}"/>
              </c:ext>
            </c:extLst>
          </c:dPt>
          <c:dPt>
            <c:idx val="4"/>
            <c:invertIfNegative val="0"/>
            <c:bubble3D val="0"/>
            <c:spPr>
              <a:solidFill>
                <a:srgbClr val="4472C4"/>
              </a:solidFill>
              <a:ln>
                <a:noFill/>
              </a:ln>
              <a:effectLst/>
            </c:spPr>
            <c:extLst>
              <c:ext xmlns:c16="http://schemas.microsoft.com/office/drawing/2014/chart" uri="{C3380CC4-5D6E-409C-BE32-E72D297353CC}">
                <c16:uniqueId val="{00000009-80A2-4213-8D88-ABA96582A34A}"/>
              </c:ext>
            </c:extLst>
          </c:dPt>
          <c:dPt>
            <c:idx val="5"/>
            <c:invertIfNegative val="0"/>
            <c:bubble3D val="0"/>
            <c:spPr>
              <a:solidFill>
                <a:srgbClr val="B4C7E7"/>
              </a:solidFill>
              <a:ln>
                <a:noFill/>
              </a:ln>
              <a:effectLst/>
            </c:spPr>
            <c:extLst>
              <c:ext xmlns:c16="http://schemas.microsoft.com/office/drawing/2014/chart" uri="{C3380CC4-5D6E-409C-BE32-E72D297353CC}">
                <c16:uniqueId val="{0000000B-80A2-4213-8D88-ABA96582A34A}"/>
              </c:ext>
            </c:extLst>
          </c:dPt>
          <c:dPt>
            <c:idx val="6"/>
            <c:invertIfNegative val="0"/>
            <c:bubble3D val="0"/>
            <c:spPr>
              <a:solidFill>
                <a:srgbClr val="4472C4"/>
              </a:solidFill>
              <a:ln>
                <a:noFill/>
              </a:ln>
              <a:effectLst/>
            </c:spPr>
            <c:extLst>
              <c:ext xmlns:c16="http://schemas.microsoft.com/office/drawing/2014/chart" uri="{C3380CC4-5D6E-409C-BE32-E72D297353CC}">
                <c16:uniqueId val="{0000000D-80A2-4213-8D88-ABA96582A34A}"/>
              </c:ext>
            </c:extLst>
          </c:dPt>
          <c:dPt>
            <c:idx val="7"/>
            <c:invertIfNegative val="0"/>
            <c:bubble3D val="0"/>
            <c:spPr>
              <a:solidFill>
                <a:srgbClr val="B4C7E7"/>
              </a:solidFill>
              <a:ln>
                <a:noFill/>
              </a:ln>
              <a:effectLst/>
            </c:spPr>
            <c:extLst>
              <c:ext xmlns:c16="http://schemas.microsoft.com/office/drawing/2014/chart" uri="{C3380CC4-5D6E-409C-BE32-E72D297353CC}">
                <c16:uniqueId val="{0000000F-80A2-4213-8D88-ABA96582A34A}"/>
              </c:ext>
            </c:extLst>
          </c:dPt>
          <c:dPt>
            <c:idx val="8"/>
            <c:invertIfNegative val="0"/>
            <c:bubble3D val="0"/>
            <c:spPr>
              <a:solidFill>
                <a:srgbClr val="B4C7E7"/>
              </a:solidFill>
              <a:ln>
                <a:noFill/>
              </a:ln>
              <a:effectLst/>
            </c:spPr>
            <c:extLst>
              <c:ext xmlns:c16="http://schemas.microsoft.com/office/drawing/2014/chart" uri="{C3380CC4-5D6E-409C-BE32-E72D297353CC}">
                <c16:uniqueId val="{00000010-2543-499B-98C9-6526EAFD6739}"/>
              </c:ext>
            </c:extLst>
          </c:dPt>
          <c:dPt>
            <c:idx val="9"/>
            <c:invertIfNegative val="0"/>
            <c:bubble3D val="0"/>
            <c:spPr>
              <a:solidFill>
                <a:srgbClr val="B4C7E7"/>
              </a:solidFill>
              <a:ln>
                <a:noFill/>
              </a:ln>
              <a:effectLst/>
            </c:spPr>
            <c:extLst>
              <c:ext xmlns:c16="http://schemas.microsoft.com/office/drawing/2014/chart" uri="{C3380CC4-5D6E-409C-BE32-E72D297353CC}">
                <c16:uniqueId val="{00000011-2543-499B-98C9-6526EAFD6739}"/>
              </c:ext>
            </c:extLst>
          </c:dPt>
          <c:dLbls>
            <c:dLbl>
              <c:idx val="1"/>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0A2-4213-8D88-ABA96582A34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0A2-4213-8D88-ABA96582A34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0A2-4213-8D88-ABA96582A34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0A2-4213-8D88-ABA96582A34A}"/>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D-80A2-4213-8D88-ABA96582A3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Are clear and easy to understand</c:v>
                </c:pt>
                <c:pt idx="1">
                  <c:v>Help me feel like I know what is going on</c:v>
                </c:pt>
                <c:pt idx="2">
                  <c:v>Are helpful</c:v>
                </c:pt>
                <c:pt idx="3">
                  <c:v>Provide my company adequate time to take any actions we need to take</c:v>
                </c:pt>
                <c:pt idx="4">
                  <c:v>Provide adequate information</c:v>
                </c:pt>
                <c:pt idx="5">
                  <c:v>Are keeping me safe</c:v>
                </c:pt>
                <c:pt idx="6">
                  <c:v>Make me think Edison is on top of the situation</c:v>
                </c:pt>
                <c:pt idx="7">
                  <c:v>Are annoying</c:v>
                </c:pt>
                <c:pt idx="8">
                  <c:v>Make me nervous</c:v>
                </c:pt>
                <c:pt idx="9">
                  <c:v>Are too long/wordy</c:v>
                </c:pt>
              </c:strCache>
            </c:strRef>
          </c:cat>
          <c:val>
            <c:numRef>
              <c:f>Sheet1!$B$2:$B$11</c:f>
              <c:numCache>
                <c:formatCode>0%</c:formatCode>
                <c:ptCount val="10"/>
                <c:pt idx="0">
                  <c:v>0.76991150442477874</c:v>
                </c:pt>
                <c:pt idx="1">
                  <c:v>0.74336283185840724</c:v>
                </c:pt>
                <c:pt idx="2">
                  <c:v>0.74336283185840724</c:v>
                </c:pt>
                <c:pt idx="3">
                  <c:v>0.64601769911504414</c:v>
                </c:pt>
                <c:pt idx="4">
                  <c:v>0.70796460176991149</c:v>
                </c:pt>
                <c:pt idx="5">
                  <c:v>0.55752212389380529</c:v>
                </c:pt>
                <c:pt idx="6">
                  <c:v>0.59292035398230092</c:v>
                </c:pt>
                <c:pt idx="7">
                  <c:v>0.23008849557522124</c:v>
                </c:pt>
                <c:pt idx="8">
                  <c:v>0.32743362831858408</c:v>
                </c:pt>
                <c:pt idx="9">
                  <c:v>0.17699115044247787</c:v>
                </c:pt>
              </c:numCache>
            </c:numRef>
          </c:val>
          <c:extLst>
            <c:ext xmlns:c16="http://schemas.microsoft.com/office/drawing/2014/chart" uri="{C3380CC4-5D6E-409C-BE32-E72D297353CC}">
              <c16:uniqueId val="{00000010-80A2-4213-8D88-ABA96582A34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0.83</c:v>
                </c:pt>
                <c:pt idx="1">
                  <c:v>0.11</c:v>
                </c:pt>
                <c:pt idx="2">
                  <c:v>0.01</c:v>
                </c:pt>
              </c:numCache>
            </c:numRef>
          </c:val>
          <c:extLst>
            <c:ext xmlns:c16="http://schemas.microsoft.com/office/drawing/2014/chart" uri="{C3380CC4-5D6E-409C-BE32-E72D297353CC}">
              <c16:uniqueId val="{00000000-D1AE-446B-9E88-2CD3E6220D4E}"/>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0.8</c:v>
                </c:pt>
                <c:pt idx="1">
                  <c:v>0.11</c:v>
                </c:pt>
                <c:pt idx="2">
                  <c:v>0.02</c:v>
                </c:pt>
              </c:numCache>
            </c:numRef>
          </c:val>
          <c:extLst>
            <c:ext xmlns:c16="http://schemas.microsoft.com/office/drawing/2014/chart" uri="{C3380CC4-5D6E-409C-BE32-E72D297353CC}">
              <c16:uniqueId val="{00000000-F864-42C0-B6F7-D81ECC6ED476}"/>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0.78</c:v>
                </c:pt>
                <c:pt idx="1">
                  <c:v>0.09</c:v>
                </c:pt>
                <c:pt idx="2">
                  <c:v>0.04</c:v>
                </c:pt>
              </c:numCache>
            </c:numRef>
          </c:val>
          <c:extLst>
            <c:ext xmlns:c16="http://schemas.microsoft.com/office/drawing/2014/chart" uri="{C3380CC4-5D6E-409C-BE32-E72D297353CC}">
              <c16:uniqueId val="{00000000-0563-424D-8BC2-DA13614F09F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276173811604E-2"/>
          <c:y val="2.9371632207479324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0.81</c:v>
                </c:pt>
                <c:pt idx="1">
                  <c:v>0.09</c:v>
                </c:pt>
                <c:pt idx="2">
                  <c:v>0.02</c:v>
                </c:pt>
              </c:numCache>
            </c:numRef>
          </c:val>
          <c:extLst>
            <c:ext xmlns:c16="http://schemas.microsoft.com/office/drawing/2014/chart" uri="{C3380CC4-5D6E-409C-BE32-E72D297353CC}">
              <c16:uniqueId val="{00000000-01FF-4310-AC56-8EAC5C8604B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0.82</c:v>
                </c:pt>
                <c:pt idx="1">
                  <c:v>0.1</c:v>
                </c:pt>
                <c:pt idx="2">
                  <c:v>0.01</c:v>
                </c:pt>
              </c:numCache>
            </c:numRef>
          </c:val>
          <c:extLst>
            <c:ext xmlns:c16="http://schemas.microsoft.com/office/drawing/2014/chart" uri="{C3380CC4-5D6E-409C-BE32-E72D297353CC}">
              <c16:uniqueId val="{00000000-6C96-4895-B9D3-7F57F52F7496}"/>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9274-49C3-85FD-06BD5901F0E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274-49C3-85FD-06BD5901F0E3}"/>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9274-49C3-85FD-06BD5901F0E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48CB-47E8-8EB7-62D42652462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8CB-47E8-8EB7-62D426524622}"/>
              </c:ext>
            </c:extLst>
          </c:dPt>
          <c:cat>
            <c:strRef>
              <c:f>Sheet1!$A$2:$A$3</c:f>
              <c:strCache>
                <c:ptCount val="2"/>
                <c:pt idx="0">
                  <c:v>1st Qtr</c:v>
                </c:pt>
                <c:pt idx="1">
                  <c:v>2nd Qtr</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4-48CB-47E8-8EB7-62D42652462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A4BA-4511-9D2F-B9829BC8ECA4}"/>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4BA-4511-9D2F-B9829BC8ECA4}"/>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A4BA-4511-9D2F-B9829BC8ECA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0.59</c:v>
                </c:pt>
                <c:pt idx="1">
                  <c:v>0.41000000000000003</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50EA-48DD-80B2-B5F05A64387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0EA-48DD-80B2-B5F05A643877}"/>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50EA-48DD-80B2-B5F05A64387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5949-42D0-9261-DFF79CEF1A5A}"/>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5949-42D0-9261-DFF79CEF1A5A}"/>
              </c:ext>
            </c:extLst>
          </c:dPt>
          <c:cat>
            <c:strRef>
              <c:f>Sheet1!$A$2:$A$3</c:f>
              <c:strCache>
                <c:ptCount val="2"/>
                <c:pt idx="0">
                  <c:v>1st Qtr</c:v>
                </c:pt>
                <c:pt idx="1">
                  <c:v>2nd Qtr</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5949-42D0-9261-DFF79CEF1A5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0.73</c:v>
                </c:pt>
                <c:pt idx="1">
                  <c:v>0.11</c:v>
                </c:pt>
                <c:pt idx="2">
                  <c:v>0.1</c:v>
                </c:pt>
                <c:pt idx="3">
                  <c:v>0</c:v>
                </c:pt>
              </c:numCache>
            </c:numRef>
          </c:val>
          <c:extLst>
            <c:ext xmlns:c16="http://schemas.microsoft.com/office/drawing/2014/chart" uri="{C3380CC4-5D6E-409C-BE32-E72D297353CC}">
              <c16:uniqueId val="{00000000-8FF9-453F-BA98-AEC093B22644}"/>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0.85</c:v>
                </c:pt>
                <c:pt idx="1">
                  <c:v>0.04</c:v>
                </c:pt>
                <c:pt idx="2">
                  <c:v>0.04</c:v>
                </c:pt>
                <c:pt idx="3">
                  <c:v>0.02</c:v>
                </c:pt>
              </c:numCache>
            </c:numRef>
          </c:val>
          <c:extLst>
            <c:ext xmlns:c16="http://schemas.microsoft.com/office/drawing/2014/chart" uri="{C3380CC4-5D6E-409C-BE32-E72D297353CC}">
              <c16:uniqueId val="{00000000-C5C4-43E8-AA7D-F324F8BC04C4}"/>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0.77</c:v>
                </c:pt>
                <c:pt idx="1">
                  <c:v>7.0000000000000007E-2</c:v>
                </c:pt>
                <c:pt idx="2">
                  <c:v>0.06</c:v>
                </c:pt>
                <c:pt idx="3">
                  <c:v>0.02</c:v>
                </c:pt>
              </c:numCache>
            </c:numRef>
          </c:val>
          <c:extLst>
            <c:ext xmlns:c16="http://schemas.microsoft.com/office/drawing/2014/chart" uri="{C3380CC4-5D6E-409C-BE32-E72D297353CC}">
              <c16:uniqueId val="{00000000-6D34-423C-A8F6-726155FDC17A}"/>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0.67</c:v>
                </c:pt>
                <c:pt idx="1">
                  <c:v>0.14000000000000001</c:v>
                </c:pt>
                <c:pt idx="2">
                  <c:v>0.05</c:v>
                </c:pt>
                <c:pt idx="3">
                  <c:v>0.01</c:v>
                </c:pt>
              </c:numCache>
            </c:numRef>
          </c:val>
          <c:extLst>
            <c:ext xmlns:c16="http://schemas.microsoft.com/office/drawing/2014/chart" uri="{C3380CC4-5D6E-409C-BE32-E72D297353CC}">
              <c16:uniqueId val="{00000000-078B-4CE0-9361-0910925CCC15}"/>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0.64</c:v>
                </c:pt>
                <c:pt idx="1">
                  <c:v>0.17</c:v>
                </c:pt>
                <c:pt idx="2">
                  <c:v>0.08</c:v>
                </c:pt>
                <c:pt idx="3">
                  <c:v>0.04</c:v>
                </c:pt>
              </c:numCache>
            </c:numRef>
          </c:val>
          <c:extLst>
            <c:ext xmlns:c16="http://schemas.microsoft.com/office/drawing/2014/chart" uri="{C3380CC4-5D6E-409C-BE32-E72D297353CC}">
              <c16:uniqueId val="{00000000-7A98-48F7-889B-B282E61DBBDB}"/>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0C65-4C1F-BD98-7C52A6E58A9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C65-4C1F-BD98-7C52A6E58A9D}"/>
              </c:ext>
            </c:extLst>
          </c:dPt>
          <c:cat>
            <c:strRef>
              <c:f>Sheet1!$A$2:$A$3</c:f>
              <c:strCache>
                <c:ptCount val="2"/>
                <c:pt idx="0">
                  <c:v>1st Qtr</c:v>
                </c:pt>
                <c:pt idx="1">
                  <c:v>2nd Qtr</c:v>
                </c:pt>
              </c:strCache>
            </c:strRef>
          </c:cat>
          <c:val>
            <c:numRef>
              <c:f>Sheet1!$B$2:$B$3</c:f>
              <c:numCache>
                <c:formatCode>0%</c:formatCode>
                <c:ptCount val="2"/>
                <c:pt idx="0">
                  <c:v>0.48</c:v>
                </c:pt>
                <c:pt idx="1">
                  <c:v>0.48</c:v>
                </c:pt>
              </c:numCache>
            </c:numRef>
          </c:val>
          <c:extLst>
            <c:ext xmlns:c16="http://schemas.microsoft.com/office/drawing/2014/chart" uri="{C3380CC4-5D6E-409C-BE32-E72D297353CC}">
              <c16:uniqueId val="{00000004-0C65-4C1F-BD98-7C52A6E58A9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7953-4535-A55C-12FCDCB0305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7953-4535-A55C-12FCDCB0305B}"/>
              </c:ext>
            </c:extLst>
          </c:dPt>
          <c:cat>
            <c:strRef>
              <c:f>Sheet1!$A$2:$A$3</c:f>
              <c:strCache>
                <c:ptCount val="2"/>
                <c:pt idx="0">
                  <c:v>1st Qtr</c:v>
                </c:pt>
                <c:pt idx="1">
                  <c:v>2nd Qtr</c:v>
                </c:pt>
              </c:strCache>
            </c:strRef>
          </c:cat>
          <c:val>
            <c:numRef>
              <c:f>Sheet1!$B$2:$B$3</c:f>
              <c:numCache>
                <c:formatCode>0%</c:formatCode>
                <c:ptCount val="2"/>
                <c:pt idx="0">
                  <c:v>0.34</c:v>
                </c:pt>
                <c:pt idx="1">
                  <c:v>0.67</c:v>
                </c:pt>
              </c:numCache>
            </c:numRef>
          </c:val>
          <c:extLst>
            <c:ext xmlns:c16="http://schemas.microsoft.com/office/drawing/2014/chart" uri="{C3380CC4-5D6E-409C-BE32-E72D297353CC}">
              <c16:uniqueId val="{00000004-7953-4535-A55C-12FCDCB0305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1DDB-4C46-AB62-91DCC666757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DDB-4C46-AB62-91DCC6667573}"/>
              </c:ext>
            </c:extLst>
          </c:dPt>
          <c:cat>
            <c:strRef>
              <c:f>Sheet1!$A$2:$A$3</c:f>
              <c:strCache>
                <c:ptCount val="2"/>
                <c:pt idx="0">
                  <c:v>1st Qtr</c:v>
                </c:pt>
                <c:pt idx="1">
                  <c:v>2nd Qtr</c:v>
                </c:pt>
              </c:strCache>
            </c:strRef>
          </c:cat>
          <c:val>
            <c:numRef>
              <c:f>Sheet1!$B$2:$B$3</c:f>
              <c:numCache>
                <c:formatCode>0%</c:formatCode>
                <c:ptCount val="2"/>
                <c:pt idx="0">
                  <c:v>0.31</c:v>
                </c:pt>
                <c:pt idx="1">
                  <c:v>0.66</c:v>
                </c:pt>
              </c:numCache>
            </c:numRef>
          </c:val>
          <c:extLst>
            <c:ext xmlns:c16="http://schemas.microsoft.com/office/drawing/2014/chart" uri="{C3380CC4-5D6E-409C-BE32-E72D297353CC}">
              <c16:uniqueId val="{00000004-1DDB-4C46-AB62-91DCC666757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EA9-493B-B63A-1081A974F4F5}"/>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EA9-493B-B63A-1081A974F4F5}"/>
              </c:ext>
            </c:extLst>
          </c:dPt>
          <c:cat>
            <c:strRef>
              <c:f>Sheet1!$A$2:$A$3</c:f>
              <c:strCache>
                <c:ptCount val="2"/>
                <c:pt idx="0">
                  <c:v>1st Qtr</c:v>
                </c:pt>
                <c:pt idx="1">
                  <c:v>2nd Qtr</c:v>
                </c:pt>
              </c:strCache>
            </c:strRef>
          </c:cat>
          <c:val>
            <c:numRef>
              <c:f>Sheet1!$B$2:$B$3</c:f>
              <c:numCache>
                <c:formatCode>0%</c:formatCode>
                <c:ptCount val="2"/>
                <c:pt idx="0">
                  <c:v>0.38</c:v>
                </c:pt>
                <c:pt idx="1">
                  <c:v>0.62</c:v>
                </c:pt>
              </c:numCache>
            </c:numRef>
          </c:val>
          <c:extLst>
            <c:ext xmlns:c16="http://schemas.microsoft.com/office/drawing/2014/chart" uri="{C3380CC4-5D6E-409C-BE32-E72D297353CC}">
              <c16:uniqueId val="{00000004-7EA9-493B-B63A-1081A974F4F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F90A-4F4B-A979-649EA8AC064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90A-4F4B-A979-649EA8AC0642}"/>
              </c:ext>
            </c:extLst>
          </c:dPt>
          <c:cat>
            <c:strRef>
              <c:f>Sheet1!$A$2:$A$3</c:f>
              <c:strCache>
                <c:ptCount val="2"/>
                <c:pt idx="0">
                  <c:v>1st Qtr</c:v>
                </c:pt>
                <c:pt idx="1">
                  <c:v>2nd Qtr</c:v>
                </c:pt>
              </c:strCache>
            </c:strRef>
          </c:cat>
          <c:val>
            <c:numRef>
              <c:f>Sheet1!$B$2:$B$3</c:f>
              <c:numCache>
                <c:formatCode>0%</c:formatCode>
                <c:ptCount val="2"/>
                <c:pt idx="0">
                  <c:v>0.52</c:v>
                </c:pt>
                <c:pt idx="1">
                  <c:v>0.47</c:v>
                </c:pt>
              </c:numCache>
            </c:numRef>
          </c:val>
          <c:extLst>
            <c:ext xmlns:c16="http://schemas.microsoft.com/office/drawing/2014/chart" uri="{C3380CC4-5D6E-409C-BE32-E72D297353CC}">
              <c16:uniqueId val="{00000004-F90A-4F4B-A979-649EA8AC064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8959-4E2B-8411-7A2F2FB35E4A}"/>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8959-4E2B-8411-7A2F2FB35E4A}"/>
              </c:ext>
            </c:extLst>
          </c:dPt>
          <c:cat>
            <c:strRef>
              <c:f>Sheet1!$A$2:$A$3</c:f>
              <c:strCache>
                <c:ptCount val="2"/>
                <c:pt idx="0">
                  <c:v>1st Qtr</c:v>
                </c:pt>
                <c:pt idx="1">
                  <c:v>2nd Qtr</c:v>
                </c:pt>
              </c:strCache>
            </c:strRef>
          </c:cat>
          <c:val>
            <c:numRef>
              <c:f>Sheet1!$B$2:$B$3</c:f>
              <c:numCache>
                <c:formatCode>0%</c:formatCode>
                <c:ptCount val="2"/>
                <c:pt idx="0">
                  <c:v>0.52</c:v>
                </c:pt>
                <c:pt idx="1">
                  <c:v>0.43</c:v>
                </c:pt>
              </c:numCache>
            </c:numRef>
          </c:val>
          <c:extLst>
            <c:ext xmlns:c16="http://schemas.microsoft.com/office/drawing/2014/chart" uri="{C3380CC4-5D6E-409C-BE32-E72D297353CC}">
              <c16:uniqueId val="{00000004-8959-4E2B-8411-7A2F2FB35E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37C4-411C-B272-4F9BCCBB5C3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7C4-411C-B272-4F9BCCBB5C3D}"/>
              </c:ext>
            </c:extLst>
          </c:dPt>
          <c:cat>
            <c:strRef>
              <c:f>Sheet1!$A$2:$A$3</c:f>
              <c:strCache>
                <c:ptCount val="2"/>
                <c:pt idx="0">
                  <c:v>1st Qtr</c:v>
                </c:pt>
                <c:pt idx="1">
                  <c:v>2nd Qtr</c:v>
                </c:pt>
              </c:strCache>
            </c:strRef>
          </c:cat>
          <c:val>
            <c:numRef>
              <c:f>Sheet1!$B$2:$B$3</c:f>
              <c:numCache>
                <c:formatCode>0%</c:formatCode>
                <c:ptCount val="2"/>
                <c:pt idx="0">
                  <c:v>0.48</c:v>
                </c:pt>
                <c:pt idx="1">
                  <c:v>0.48</c:v>
                </c:pt>
              </c:numCache>
            </c:numRef>
          </c:val>
          <c:extLst>
            <c:ext xmlns:c16="http://schemas.microsoft.com/office/drawing/2014/chart" uri="{C3380CC4-5D6E-409C-BE32-E72D297353CC}">
              <c16:uniqueId val="{00000004-37C4-411C-B272-4F9BCCBB5C3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23E3-4107-A724-E50E8065948E}"/>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3E3-4107-A724-E50E8065948E}"/>
              </c:ext>
            </c:extLst>
          </c:dPt>
          <c:cat>
            <c:strRef>
              <c:f>Sheet1!$A$2:$A$3</c:f>
              <c:strCache>
                <c:ptCount val="2"/>
                <c:pt idx="0">
                  <c:v>1st Qtr</c:v>
                </c:pt>
                <c:pt idx="1">
                  <c:v>2nd Qtr</c:v>
                </c:pt>
              </c:strCache>
            </c:strRef>
          </c:cat>
          <c:val>
            <c:numRef>
              <c:f>Sheet1!$B$2:$B$3</c:f>
              <c:numCache>
                <c:formatCode>0%</c:formatCode>
                <c:ptCount val="2"/>
                <c:pt idx="0">
                  <c:v>0.34</c:v>
                </c:pt>
                <c:pt idx="1">
                  <c:v>0.67</c:v>
                </c:pt>
              </c:numCache>
            </c:numRef>
          </c:val>
          <c:extLst>
            <c:ext xmlns:c16="http://schemas.microsoft.com/office/drawing/2014/chart" uri="{C3380CC4-5D6E-409C-BE32-E72D297353CC}">
              <c16:uniqueId val="{00000004-23E3-4107-A724-E50E8065948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F229-4A6F-ADB4-DEE78691FC2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F229-4A6F-ADB4-DEE78691FC2C}"/>
              </c:ext>
            </c:extLst>
          </c:dPt>
          <c:cat>
            <c:strRef>
              <c:f>Sheet1!$A$2:$A$3</c:f>
              <c:strCache>
                <c:ptCount val="2"/>
                <c:pt idx="0">
                  <c:v>1st Qtr</c:v>
                </c:pt>
                <c:pt idx="1">
                  <c:v>2nd Qtr</c:v>
                </c:pt>
              </c:strCache>
            </c:strRef>
          </c:cat>
          <c:val>
            <c:numRef>
              <c:f>Sheet1!$B$2:$B$3</c:f>
              <c:numCache>
                <c:formatCode>0%</c:formatCode>
                <c:ptCount val="2"/>
                <c:pt idx="0">
                  <c:v>0.31</c:v>
                </c:pt>
                <c:pt idx="1">
                  <c:v>0.66</c:v>
                </c:pt>
              </c:numCache>
            </c:numRef>
          </c:val>
          <c:extLst>
            <c:ext xmlns:c16="http://schemas.microsoft.com/office/drawing/2014/chart" uri="{C3380CC4-5D6E-409C-BE32-E72D297353CC}">
              <c16:uniqueId val="{00000004-F229-4A6F-ADB4-DEE78691FC2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74A4-4E7F-96D4-2AF7B47CD0D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4A4-4E7F-96D4-2AF7B47CD0DB}"/>
              </c:ext>
            </c:extLst>
          </c:dPt>
          <c:cat>
            <c:strRef>
              <c:f>Sheet1!$A$2:$A$3</c:f>
              <c:strCache>
                <c:ptCount val="2"/>
                <c:pt idx="0">
                  <c:v>1st Qtr</c:v>
                </c:pt>
                <c:pt idx="1">
                  <c:v>2nd Qtr</c:v>
                </c:pt>
              </c:strCache>
            </c:strRef>
          </c:cat>
          <c:val>
            <c:numRef>
              <c:f>Sheet1!$B$2:$B$3</c:f>
              <c:numCache>
                <c:formatCode>0%</c:formatCode>
                <c:ptCount val="2"/>
                <c:pt idx="0">
                  <c:v>0.52</c:v>
                </c:pt>
                <c:pt idx="1">
                  <c:v>0.47</c:v>
                </c:pt>
              </c:numCache>
            </c:numRef>
          </c:val>
          <c:extLst>
            <c:ext xmlns:c16="http://schemas.microsoft.com/office/drawing/2014/chart" uri="{C3380CC4-5D6E-409C-BE32-E72D297353CC}">
              <c16:uniqueId val="{00000004-74A4-4E7F-96D4-2AF7B47CD0D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092B-4D6F-AF93-8C7A64BFE6D3}"/>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092B-4D6F-AF93-8C7A64BFE6D3}"/>
              </c:ext>
            </c:extLst>
          </c:dPt>
          <c:cat>
            <c:strRef>
              <c:f>Sheet1!$A$2:$A$3</c:f>
              <c:strCache>
                <c:ptCount val="2"/>
                <c:pt idx="0">
                  <c:v>1st Qtr</c:v>
                </c:pt>
                <c:pt idx="1">
                  <c:v>2nd Qtr</c:v>
                </c:pt>
              </c:strCache>
            </c:strRef>
          </c:cat>
          <c:val>
            <c:numRef>
              <c:f>Sheet1!$B$2:$B$3</c:f>
              <c:numCache>
                <c:formatCode>0%</c:formatCode>
                <c:ptCount val="2"/>
                <c:pt idx="0">
                  <c:v>0.52</c:v>
                </c:pt>
                <c:pt idx="1">
                  <c:v>0.43</c:v>
                </c:pt>
              </c:numCache>
            </c:numRef>
          </c:val>
          <c:extLst>
            <c:ext xmlns:c16="http://schemas.microsoft.com/office/drawing/2014/chart" uri="{C3380CC4-5D6E-409C-BE32-E72D297353CC}">
              <c16:uniqueId val="{00000004-092B-4D6F-AF93-8C7A64BFE6D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584731578539976E-2"/>
          <c:y val="0.10791186296661066"/>
          <c:w val="0.97283053684292009"/>
          <c:h val="0.7841762740667787"/>
        </c:manualLayout>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1-58D3-43A6-BA37-4E342AA38395}"/>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58D3-43A6-BA37-4E342AA38395}"/>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58D3-43A6-BA37-4E342AA38395}"/>
              </c:ext>
            </c:extLst>
          </c:dPt>
          <c:dPt>
            <c:idx val="3"/>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07-58D3-43A6-BA37-4E342AA38395}"/>
              </c:ext>
            </c:extLst>
          </c:dPt>
          <c:dPt>
            <c:idx val="4"/>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09-58D3-43A6-BA37-4E342AA38395}"/>
              </c:ext>
            </c:extLst>
          </c:dPt>
          <c:dLbls>
            <c:dLbl>
              <c:idx val="4"/>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58D3-43A6-BA37-4E342AA38395}"/>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Sheet1!$B$2:$B$6</c:f>
              <c:numCache>
                <c:formatCode>0%</c:formatCode>
                <c:ptCount val="5"/>
                <c:pt idx="0">
                  <c:v>0.3</c:v>
                </c:pt>
                <c:pt idx="1">
                  <c:v>0.34</c:v>
                </c:pt>
                <c:pt idx="2">
                  <c:v>0.3</c:v>
                </c:pt>
                <c:pt idx="3">
                  <c:v>0.34</c:v>
                </c:pt>
                <c:pt idx="4">
                  <c:v>0.31</c:v>
                </c:pt>
              </c:numCache>
            </c:numRef>
          </c:val>
          <c:extLst>
            <c:ext xmlns:c16="http://schemas.microsoft.com/office/drawing/2014/chart" uri="{C3380CC4-5D6E-409C-BE32-E72D297353CC}">
              <c16:uniqueId val="{0000000A-58D3-43A6-BA37-4E342AA38395}"/>
            </c:ext>
          </c:extLst>
        </c:ser>
        <c:ser>
          <c:idx val="1"/>
          <c:order val="1"/>
          <c:tx>
            <c:strRef>
              <c:f>Sheet1!$C$1</c:f>
              <c:strCache>
                <c:ptCount val="1"/>
                <c:pt idx="0">
                  <c:v>Series 2</c:v>
                </c:pt>
              </c:strCache>
            </c:strRef>
          </c:tx>
          <c:spPr>
            <a:solidFill>
              <a:srgbClr val="F2F2F2"/>
            </a:solidFill>
            <a:ln w="12700">
              <a:solidFill>
                <a:schemeClr val="bg1"/>
              </a:solidFill>
            </a:ln>
            <a:effectLst/>
          </c:spPr>
          <c:invertIfNegative val="0"/>
          <c:dPt>
            <c:idx val="0"/>
            <c:invertIfNegative val="0"/>
            <c:bubble3D val="0"/>
            <c:spPr>
              <a:solidFill>
                <a:schemeClr val="accent4">
                  <a:lumMod val="60000"/>
                  <a:lumOff val="40000"/>
                </a:schemeClr>
              </a:solidFill>
              <a:ln w="12700">
                <a:solidFill>
                  <a:schemeClr val="bg1"/>
                </a:solidFill>
              </a:ln>
              <a:effectLst/>
            </c:spPr>
            <c:extLst>
              <c:ext xmlns:c16="http://schemas.microsoft.com/office/drawing/2014/chart" uri="{C3380CC4-5D6E-409C-BE32-E72D297353CC}">
                <c16:uniqueId val="{0000000C-58D3-43A6-BA37-4E342AA38395}"/>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E-58D3-43A6-BA37-4E342AA38395}"/>
              </c:ext>
            </c:extLst>
          </c:dPt>
          <c:dPt>
            <c:idx val="2"/>
            <c:invertIfNegative val="0"/>
            <c:bubble3D val="0"/>
            <c:spPr>
              <a:solidFill>
                <a:schemeClr val="accent5">
                  <a:lumMod val="60000"/>
                  <a:lumOff val="40000"/>
                </a:schemeClr>
              </a:solidFill>
              <a:ln w="12700">
                <a:solidFill>
                  <a:schemeClr val="bg1"/>
                </a:solidFill>
              </a:ln>
              <a:effectLst/>
            </c:spPr>
            <c:extLst>
              <c:ext xmlns:c16="http://schemas.microsoft.com/office/drawing/2014/chart" uri="{C3380CC4-5D6E-409C-BE32-E72D297353CC}">
                <c16:uniqueId val="{00000010-58D3-43A6-BA37-4E342AA38395}"/>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12-58D3-43A6-BA37-4E342AA38395}"/>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14-58D3-43A6-BA37-4E342AA38395}"/>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0-58D3-43A6-BA37-4E342AA38395}"/>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4-58D3-43A6-BA37-4E342AA38395}"/>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Sheet1!$C$2:$C$6</c:f>
              <c:numCache>
                <c:formatCode>0%</c:formatCode>
                <c:ptCount val="5"/>
                <c:pt idx="0">
                  <c:v>0.38</c:v>
                </c:pt>
                <c:pt idx="1">
                  <c:v>0.28000000000000003</c:v>
                </c:pt>
                <c:pt idx="2">
                  <c:v>0.28999999999999998</c:v>
                </c:pt>
                <c:pt idx="3">
                  <c:v>0.26</c:v>
                </c:pt>
                <c:pt idx="4">
                  <c:v>0.18</c:v>
                </c:pt>
              </c:numCache>
            </c:numRef>
          </c:val>
          <c:extLst>
            <c:ext xmlns:c16="http://schemas.microsoft.com/office/drawing/2014/chart" uri="{C3380CC4-5D6E-409C-BE32-E72D297353CC}">
              <c16:uniqueId val="{00000015-58D3-43A6-BA37-4E342AA38395}"/>
            </c:ext>
          </c:extLst>
        </c:ser>
        <c:ser>
          <c:idx val="2"/>
          <c:order val="2"/>
          <c:tx>
            <c:strRef>
              <c:f>Sheet1!$D$1</c:f>
              <c:strCache>
                <c:ptCount val="1"/>
                <c:pt idx="0">
                  <c:v>Series 3</c:v>
                </c:pt>
              </c:strCache>
            </c:strRef>
          </c:tx>
          <c:spPr>
            <a:solidFill>
              <a:schemeClr val="bg1">
                <a:lumMod val="95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17-58D3-43A6-BA37-4E342AA38395}"/>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19-58D3-43A6-BA37-4E342AA38395}"/>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1B-58D3-43A6-BA37-4E342AA38395}"/>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1D-58D3-43A6-BA37-4E342AA38395}"/>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1F-58D3-43A6-BA37-4E342AA38395}"/>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Sheet1!$D$2:$D$6</c:f>
              <c:numCache>
                <c:formatCode>0%</c:formatCode>
                <c:ptCount val="5"/>
                <c:pt idx="0">
                  <c:v>0.32</c:v>
                </c:pt>
                <c:pt idx="1">
                  <c:v>0.38</c:v>
                </c:pt>
                <c:pt idx="2">
                  <c:v>0.41</c:v>
                </c:pt>
                <c:pt idx="3">
                  <c:v>0.41</c:v>
                </c:pt>
                <c:pt idx="4">
                  <c:v>0.51</c:v>
                </c:pt>
              </c:numCache>
            </c:numRef>
          </c:val>
          <c:extLst>
            <c:ext xmlns:c16="http://schemas.microsoft.com/office/drawing/2014/chart" uri="{C3380CC4-5D6E-409C-BE32-E72D297353CC}">
              <c16:uniqueId val="{00000020-58D3-43A6-BA37-4E342AA38395}"/>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FFC000"/>
            </a:solidFill>
            <a:ln w="12700">
              <a:solidFill>
                <a:schemeClr val="bg1"/>
              </a:solidFill>
            </a:ln>
            <a:effectLst/>
          </c:spPr>
          <c:invertIfNegative val="0"/>
          <c:dPt>
            <c:idx val="0"/>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0.57746478873239437</c:v>
                </c:pt>
                <c:pt idx="1">
                  <c:v>0.57291666666666663</c:v>
                </c:pt>
                <c:pt idx="2">
                  <c:v>0.50526315789473686</c:v>
                </c:pt>
                <c:pt idx="3">
                  <c:v>0.42574257425742579</c:v>
                </c:pt>
                <c:pt idx="4">
                  <c:v>0.41176470588235298</c:v>
                </c:pt>
                <c:pt idx="5">
                  <c:v>0.375</c:v>
                </c:pt>
                <c:pt idx="6">
                  <c:v>0.36206896551724138</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rgbClr val="FFD347"/>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0.26760563380281688</c:v>
                </c:pt>
                <c:pt idx="1">
                  <c:v>0.22916666666666663</c:v>
                </c:pt>
                <c:pt idx="2">
                  <c:v>0.26315789473684209</c:v>
                </c:pt>
                <c:pt idx="3">
                  <c:v>0.35643564356435642</c:v>
                </c:pt>
                <c:pt idx="4">
                  <c:v>0.29411764705882354</c:v>
                </c:pt>
                <c:pt idx="5">
                  <c:v>0.25961538461538464</c:v>
                </c:pt>
                <c:pt idx="6">
                  <c:v>0.34482758620689657</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rgbClr val="FFE07D"/>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9-615C-4E41-B68C-4DED2397A8D9}"/>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3-615C-4E41-B68C-4DED2397A8D9}"/>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5-615C-4E41-B68C-4DED2397A8D9}"/>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7-615C-4E41-B68C-4DED2397A8D9}"/>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615C-4E41-B68C-4DED2397A8D9}"/>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8-B82A-49F8-A43F-DFC65690CE3C}"/>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B82A-49F8-A43F-DFC65690CE3C}"/>
                </c:ext>
              </c:extLst>
            </c:dLbl>
            <c:dLbl>
              <c:idx val="6"/>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A-B82A-49F8-A43F-DFC65690CE3C}"/>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0.15492957746478872</c:v>
                </c:pt>
                <c:pt idx="1">
                  <c:v>0.19791666666666663</c:v>
                </c:pt>
                <c:pt idx="2">
                  <c:v>0.23157894736842105</c:v>
                </c:pt>
                <c:pt idx="3">
                  <c:v>0.21782178217821785</c:v>
                </c:pt>
                <c:pt idx="4">
                  <c:v>0.29411764705882354</c:v>
                </c:pt>
                <c:pt idx="5">
                  <c:v>0.36538461538461531</c:v>
                </c:pt>
                <c:pt idx="6">
                  <c:v>0.29310344827586204</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FFE07D"/>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01-BDE7-4E84-95B9-8C8BDB44A4C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0.31</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rgbClr val="FFD347"/>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0.38</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rgbClr val="FFC000"/>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8C03-42F9-8BEA-55A7CF6C8D1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C03-42F9-8BEA-55A7CF6C8D16}"/>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8C03-42F9-8BEA-55A7CF6C8D16}"/>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8C03-42F9-8BEA-55A7CF6C8D16}"/>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8C03-42F9-8BEA-55A7CF6C8D16}"/>
              </c:ext>
            </c:extLst>
          </c:dPt>
          <c:dPt>
            <c:idx val="5"/>
            <c:invertIfNegative val="0"/>
            <c:bubble3D val="0"/>
            <c:spPr>
              <a:solidFill>
                <a:srgbClr val="FFE699"/>
              </a:solidFill>
              <a:ln>
                <a:noFill/>
              </a:ln>
              <a:effectLst/>
            </c:spPr>
            <c:extLst>
              <c:ext xmlns:c16="http://schemas.microsoft.com/office/drawing/2014/chart" uri="{C3380CC4-5D6E-409C-BE32-E72D297353CC}">
                <c16:uniqueId val="{0000000B-8C03-42F9-8BEA-55A7CF6C8D16}"/>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8C03-42F9-8BEA-55A7CF6C8D16}"/>
              </c:ext>
            </c:extLst>
          </c:dPt>
          <c:dPt>
            <c:idx val="7"/>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0-8C03-42F9-8BEA-55A7CF6C8D16}"/>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C03-42F9-8BEA-55A7CF6C8D16}"/>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C03-42F9-8BEA-55A7CF6C8D16}"/>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C03-42F9-8BEA-55A7CF6C8D16}"/>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C03-42F9-8BEA-55A7CF6C8D16}"/>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8C03-42F9-8BEA-55A7CF6C8D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0.44</c:v>
                </c:pt>
                <c:pt idx="1">
                  <c:v>0.35</c:v>
                </c:pt>
                <c:pt idx="2">
                  <c:v>0.25</c:v>
                </c:pt>
                <c:pt idx="3">
                  <c:v>0.23</c:v>
                </c:pt>
                <c:pt idx="4">
                  <c:v>0.18</c:v>
                </c:pt>
                <c:pt idx="5">
                  <c:v>0.18</c:v>
                </c:pt>
                <c:pt idx="6">
                  <c:v>0.15</c:v>
                </c:pt>
                <c:pt idx="7">
                  <c:v>0.4</c:v>
                </c:pt>
              </c:numCache>
            </c:numRef>
          </c:val>
          <c:extLst>
            <c:ext xmlns:c16="http://schemas.microsoft.com/office/drawing/2014/chart" uri="{C3380CC4-5D6E-409C-BE32-E72D297353CC}">
              <c16:uniqueId val="{0000000E-8C03-42F9-8BEA-55A7CF6C8D1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8F68-4ACB-8CFF-ACD43B881231}"/>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F68-4ACB-8CFF-ACD43B88123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F68-4ACB-8CFF-ACD43B88123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8F68-4ACB-8CFF-ACD43B881231}"/>
              </c:ext>
            </c:extLst>
          </c:dPt>
          <c:dLbls>
            <c:dLbl>
              <c:idx val="1"/>
              <c:tx>
                <c:rich>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fld id="{E5E0CD22-F034-4619-824E-510982A3FE6C}" type="VALUE">
                      <a:rPr lang="en-US" b="0">
                        <a:solidFill>
                          <a:schemeClr val="tx1">
                            <a:lumMod val="75000"/>
                            <a:lumOff val="25000"/>
                          </a:schemeClr>
                        </a:solidFill>
                      </a:rPr>
                      <a:pPr>
                        <a:defRPr lang="en-US" sz="1000" spc="50">
                          <a:latin typeface="Montserrat" panose="00000500000000000000" pitchFamily="2" charset="0"/>
                          <a:ea typeface="Lato Light" panose="020F0502020204030203" pitchFamily="34" charset="0"/>
                          <a:cs typeface="Lato Light" panose="020F050202020403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F68-4ACB-8CFF-ACD43B8812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Real Estate</c:v>
                </c:pt>
                <c:pt idx="1">
                  <c:v>Food/Restaurant</c:v>
                </c:pt>
                <c:pt idx="2">
                  <c:v>Manufacturing</c:v>
                </c:pt>
                <c:pt idx="3">
                  <c:v>Retail</c:v>
                </c:pt>
                <c:pt idx="4">
                  <c:v>Finance/Accounting</c:v>
                </c:pt>
                <c:pt idx="5">
                  <c:v>Health (e.g., nutrition, massage therapy)</c:v>
                </c:pt>
                <c:pt idx="6">
                  <c:v>Automotive</c:v>
                </c:pt>
                <c:pt idx="7">
                  <c:v>Beauty (e.g., cosmetology, salon ownership)</c:v>
                </c:pt>
                <c:pt idx="8">
                  <c:v>Charity/not for profit organization</c:v>
                </c:pt>
                <c:pt idx="9">
                  <c:v>Design</c:v>
                </c:pt>
                <c:pt idx="10">
                  <c:v>Fitness (e.g., personal training, yoga)</c:v>
                </c:pt>
                <c:pt idx="11">
                  <c:v>Hospitality</c:v>
                </c:pt>
                <c:pt idx="12">
                  <c:v>Insurance</c:v>
                </c:pt>
                <c:pt idx="13">
                  <c:v>Transportation and warehousing</c:v>
                </c:pt>
                <c:pt idx="14">
                  <c:v>Architecture/Engineering</c:v>
                </c:pt>
                <c:pt idx="15">
                  <c:v>Arts and entertainment</c:v>
                </c:pt>
                <c:pt idx="16">
                  <c:v>Consulting/Freelancing</c:v>
                </c:pt>
                <c:pt idx="17">
                  <c:v>Education</c:v>
                </c:pt>
                <c:pt idx="18">
                  <c:v>Government</c:v>
                </c:pt>
                <c:pt idx="19">
                  <c:v>Human Resources</c:v>
                </c:pt>
                <c:pt idx="20">
                  <c:v>IT/Technology</c:v>
                </c:pt>
                <c:pt idx="21">
                  <c:v>Law</c:v>
                </c:pt>
                <c:pt idx="22">
                  <c:v>Marketing/Public Relations/Advertising</c:v>
                </c:pt>
                <c:pt idx="23">
                  <c:v>Publishing</c:v>
                </c:pt>
                <c:pt idx="24">
                  <c:v>Other</c:v>
                </c:pt>
              </c:strCache>
            </c:strRef>
          </c:cat>
          <c:val>
            <c:numRef>
              <c:f>Sheet1!$B$2:$B$26</c:f>
              <c:numCache>
                <c:formatCode>0%</c:formatCode>
                <c:ptCount val="25"/>
                <c:pt idx="0">
                  <c:v>0.09</c:v>
                </c:pt>
                <c:pt idx="1">
                  <c:v>0.06</c:v>
                </c:pt>
                <c:pt idx="2">
                  <c:v>0.06</c:v>
                </c:pt>
                <c:pt idx="3">
                  <c:v>0.06</c:v>
                </c:pt>
                <c:pt idx="4">
                  <c:v>0.04</c:v>
                </c:pt>
                <c:pt idx="5">
                  <c:v>0.04</c:v>
                </c:pt>
                <c:pt idx="6">
                  <c:v>0.02</c:v>
                </c:pt>
                <c:pt idx="7">
                  <c:v>0.02</c:v>
                </c:pt>
                <c:pt idx="8">
                  <c:v>0.02</c:v>
                </c:pt>
                <c:pt idx="9">
                  <c:v>0.02</c:v>
                </c:pt>
                <c:pt idx="10">
                  <c:v>0.02</c:v>
                </c:pt>
                <c:pt idx="11">
                  <c:v>0.02</c:v>
                </c:pt>
                <c:pt idx="12">
                  <c:v>0.01</c:v>
                </c:pt>
                <c:pt idx="13">
                  <c:v>0.01</c:v>
                </c:pt>
                <c:pt idx="14">
                  <c:v>0</c:v>
                </c:pt>
                <c:pt idx="15">
                  <c:v>0</c:v>
                </c:pt>
                <c:pt idx="16">
                  <c:v>0</c:v>
                </c:pt>
                <c:pt idx="17">
                  <c:v>0</c:v>
                </c:pt>
                <c:pt idx="18">
                  <c:v>0</c:v>
                </c:pt>
                <c:pt idx="19">
                  <c:v>0</c:v>
                </c:pt>
                <c:pt idx="20">
                  <c:v>0</c:v>
                </c:pt>
                <c:pt idx="21">
                  <c:v>0</c:v>
                </c:pt>
                <c:pt idx="22">
                  <c:v>0</c:v>
                </c:pt>
                <c:pt idx="23">
                  <c:v>0</c:v>
                </c:pt>
                <c:pt idx="24">
                  <c:v>0.53</c:v>
                </c:pt>
              </c:numCache>
            </c:numRef>
          </c:val>
          <c:extLst>
            <c:ext xmlns:c16="http://schemas.microsoft.com/office/drawing/2014/chart" uri="{C3380CC4-5D6E-409C-BE32-E72D297353CC}">
              <c16:uniqueId val="{00000008-8F68-4ACB-8CFF-ACD43B88123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07EB-4705-A304-DEDE19B1A17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7EB-4705-A304-DEDE19B1A176}"/>
              </c:ext>
            </c:extLst>
          </c:dPt>
          <c:cat>
            <c:strRef>
              <c:f>Sheet1!$A$2:$A$3</c:f>
              <c:strCache>
                <c:ptCount val="2"/>
                <c:pt idx="0">
                  <c:v>1st Qtr</c:v>
                </c:pt>
                <c:pt idx="1">
                  <c:v>2nd Qtr</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4-07EB-4705-A304-DEDE19B1A17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FFE07D"/>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01-C09A-4B05-9648-43FF2BDA6FA7}"/>
              </c:ext>
            </c:extLst>
          </c:dPt>
          <c:dLbls>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0.32</c:v>
                </c:pt>
              </c:numCache>
            </c:numRef>
          </c:val>
          <c:extLst>
            <c:ext xmlns:c16="http://schemas.microsoft.com/office/drawing/2014/chart" uri="{C3380CC4-5D6E-409C-BE32-E72D297353CC}">
              <c16:uniqueId val="{00000002-C09A-4B05-9648-43FF2BDA6FA7}"/>
            </c:ext>
          </c:extLst>
        </c:ser>
        <c:ser>
          <c:idx val="1"/>
          <c:order val="1"/>
          <c:tx>
            <c:strRef>
              <c:f>Sheet1!$C$1</c:f>
              <c:strCache>
                <c:ptCount val="1"/>
                <c:pt idx="0">
                  <c:v>Series 2</c:v>
                </c:pt>
              </c:strCache>
            </c:strRef>
          </c:tx>
          <c:spPr>
            <a:solidFill>
              <a:srgbClr val="FFD347"/>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4-C09A-4B05-9648-43FF2BDA6FA7}"/>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0.38</c:v>
                </c:pt>
              </c:numCache>
            </c:numRef>
          </c:val>
          <c:extLst>
            <c:ext xmlns:c16="http://schemas.microsoft.com/office/drawing/2014/chart" uri="{C3380CC4-5D6E-409C-BE32-E72D297353CC}">
              <c16:uniqueId val="{00000005-C09A-4B05-9648-43FF2BDA6FA7}"/>
            </c:ext>
          </c:extLst>
        </c:ser>
        <c:ser>
          <c:idx val="2"/>
          <c:order val="2"/>
          <c:tx>
            <c:strRef>
              <c:f>Sheet1!$D$1</c:f>
              <c:strCache>
                <c:ptCount val="1"/>
                <c:pt idx="0">
                  <c:v>Series 3</c:v>
                </c:pt>
              </c:strCache>
            </c:strRef>
          </c:tx>
          <c:spPr>
            <a:solidFill>
              <a:schemeClr val="accent4"/>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07-C09A-4B05-9648-43FF2BDA6FA7}"/>
              </c:ext>
            </c:extLst>
          </c:dPt>
          <c:dLbls>
            <c:spPr>
              <a:noFill/>
              <a:ln>
                <a:noFill/>
              </a:ln>
              <a:effectLst/>
            </c:spPr>
            <c:txPr>
              <a:bodyPr rot="0" spcFirstLastPara="1" vertOverflow="ellipsis" horzOverflow="clip" vert="horz"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c:v>
                </c:pt>
              </c:numCache>
            </c:numRef>
          </c:val>
          <c:extLst>
            <c:ext xmlns:c16="http://schemas.microsoft.com/office/drawing/2014/chart" uri="{C3380CC4-5D6E-409C-BE32-E72D297353CC}">
              <c16:uniqueId val="{00000006-C09A-4B05-9648-43FF2BDA6FA7}"/>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4">
                <a:lumMod val="20000"/>
                <a:lumOff val="8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0-033E-44CD-B783-4B18FA47083E}"/>
              </c:ext>
            </c:extLst>
          </c:dPt>
          <c:dLbls>
            <c:dLbl>
              <c:idx val="0"/>
              <c:layout>
                <c:manualLayout>
                  <c:x val="0"/>
                  <c:y val="1.47232037691401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3E-44CD-B783-4B18FA47083E}"/>
                </c:ext>
              </c:extLst>
            </c:dLbl>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0.05</c:v>
                </c:pt>
              </c:numCache>
            </c:numRef>
          </c:val>
          <c:extLst>
            <c:ext xmlns:c16="http://schemas.microsoft.com/office/drawing/2014/chart" uri="{C3380CC4-5D6E-409C-BE32-E72D297353CC}">
              <c16:uniqueId val="{00000001-033E-44CD-B783-4B18FA47083E}"/>
            </c:ext>
          </c:extLst>
        </c:ser>
        <c:ser>
          <c:idx val="1"/>
          <c:order val="1"/>
          <c:tx>
            <c:strRef>
              <c:f>Sheet1!$C$1</c:f>
              <c:strCache>
                <c:ptCount val="1"/>
                <c:pt idx="0">
                  <c:v>Series 2</c:v>
                </c:pt>
              </c:strCache>
            </c:strRef>
          </c:tx>
          <c:spPr>
            <a:solidFill>
              <a:schemeClr val="accent4">
                <a:lumMod val="40000"/>
                <a:lumOff val="6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3-033E-44CD-B783-4B18FA47083E}"/>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0.01</c:v>
                </c:pt>
              </c:numCache>
            </c:numRef>
          </c:val>
          <c:extLst>
            <c:ext xmlns:c16="http://schemas.microsoft.com/office/drawing/2014/chart" uri="{C3380CC4-5D6E-409C-BE32-E72D297353CC}">
              <c16:uniqueId val="{00000004-033E-44CD-B783-4B18FA47083E}"/>
            </c:ext>
          </c:extLst>
        </c:ser>
        <c:ser>
          <c:idx val="2"/>
          <c:order val="2"/>
          <c:tx>
            <c:strRef>
              <c:f>Sheet1!$D$1</c:f>
              <c:strCache>
                <c:ptCount val="1"/>
                <c:pt idx="0">
                  <c:v>Series 3</c:v>
                </c:pt>
              </c:strCache>
            </c:strRef>
          </c:tx>
          <c:spPr>
            <a:solidFill>
              <a:schemeClr val="accent4">
                <a:lumMod val="60000"/>
                <a:lumOff val="4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5-033E-44CD-B783-4B18FA47083E}"/>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0.11</c:v>
                </c:pt>
              </c:numCache>
            </c:numRef>
          </c:val>
          <c:extLst>
            <c:ext xmlns:c16="http://schemas.microsoft.com/office/drawing/2014/chart" uri="{C3380CC4-5D6E-409C-BE32-E72D297353CC}">
              <c16:uniqueId val="{00000006-033E-44CD-B783-4B18FA47083E}"/>
            </c:ext>
          </c:extLst>
        </c:ser>
        <c:ser>
          <c:idx val="3"/>
          <c:order val="3"/>
          <c:tx>
            <c:strRef>
              <c:f>Sheet1!$E$1</c:f>
              <c:strCache>
                <c:ptCount val="1"/>
                <c:pt idx="0">
                  <c:v>Series 4</c:v>
                </c:pt>
              </c:strCache>
            </c:strRef>
          </c:tx>
          <c:spPr>
            <a:solidFill>
              <a:schemeClr val="accent4"/>
            </a:solidFill>
          </c:spPr>
          <c:invertIfNegative val="0"/>
          <c:dPt>
            <c:idx val="0"/>
            <c:invertIfNegative val="0"/>
            <c:bubble3D val="0"/>
            <c:spPr>
              <a:solidFill>
                <a:schemeClr val="accent4"/>
              </a:solidFill>
              <a:ln w="19050">
                <a:solidFill>
                  <a:schemeClr val="bg1"/>
                </a:solidFill>
              </a:ln>
            </c:spPr>
            <c:extLst>
              <c:ext xmlns:c16="http://schemas.microsoft.com/office/drawing/2014/chart" uri="{C3380CC4-5D6E-409C-BE32-E72D297353CC}">
                <c16:uniqueId val="{00000008-033E-44CD-B783-4B18FA47083E}"/>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3E-44CD-B783-4B18FA47083E}"/>
                </c:ext>
              </c:extLst>
            </c:dLbl>
            <c:spPr>
              <a:noFill/>
              <a:ln>
                <a:noFill/>
              </a:ln>
              <a:effectLst/>
            </c:spPr>
            <c:txPr>
              <a:bodyPr wrap="non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Category 1</c:v>
                </c:pt>
              </c:strCache>
            </c:strRef>
          </c:cat>
          <c:val>
            <c:numRef>
              <c:f>Sheet1!$E$2</c:f>
              <c:numCache>
                <c:formatCode>0%</c:formatCode>
                <c:ptCount val="1"/>
                <c:pt idx="0">
                  <c:v>0.83</c:v>
                </c:pt>
              </c:numCache>
            </c:numRef>
          </c:val>
          <c:extLst>
            <c:ext xmlns:c16="http://schemas.microsoft.com/office/drawing/2014/chart" uri="{C3380CC4-5D6E-409C-BE32-E72D297353CC}">
              <c16:uniqueId val="{00000009-033E-44CD-B783-4B18FA47083E}"/>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0.73</c:v>
                </c:pt>
                <c:pt idx="1">
                  <c:v>0.11</c:v>
                </c:pt>
                <c:pt idx="2">
                  <c:v>0.1</c:v>
                </c:pt>
                <c:pt idx="3">
                  <c:v>0</c:v>
                </c:pt>
              </c:numCache>
            </c:numRef>
          </c:val>
          <c:extLst>
            <c:ext xmlns:c16="http://schemas.microsoft.com/office/drawing/2014/chart" uri="{C3380CC4-5D6E-409C-BE32-E72D297353CC}">
              <c16:uniqueId val="{00000000-680B-4DDB-8FBC-10AFA9EFB565}"/>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8FBE-4EC9-BF7D-1A5F332AE9D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FBE-4EC9-BF7D-1A5F332AE9D3}"/>
              </c:ext>
            </c:extLst>
          </c:dPt>
          <c:cat>
            <c:strRef>
              <c:f>Sheet1!$A$2:$A$3</c:f>
              <c:strCache>
                <c:ptCount val="2"/>
                <c:pt idx="0">
                  <c:v>1st Qtr</c:v>
                </c:pt>
                <c:pt idx="1">
                  <c:v>2nd Qtr</c:v>
                </c:pt>
              </c:strCache>
            </c:strRef>
          </c:cat>
          <c:val>
            <c:numRef>
              <c:f>Sheet1!$B$2:$B$3</c:f>
              <c:numCache>
                <c:formatCode>General</c:formatCode>
                <c:ptCount val="2"/>
                <c:pt idx="0">
                  <c:v>48</c:v>
                </c:pt>
                <c:pt idx="1">
                  <c:v>48</c:v>
                </c:pt>
              </c:numCache>
            </c:numRef>
          </c:val>
          <c:extLst>
            <c:ext xmlns:c16="http://schemas.microsoft.com/office/drawing/2014/chart" uri="{C3380CC4-5D6E-409C-BE32-E72D297353CC}">
              <c16:uniqueId val="{00000004-8FBE-4EC9-BF7D-1A5F332AE9D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43DF-4858-8706-183F086914C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3DF-4858-8706-183F086914C8}"/>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43DF-4858-8706-183F086914C8}"/>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6"/>
            </a:solidFill>
            <a:ln w="12700">
              <a:solidFill>
                <a:schemeClr val="bg1"/>
              </a:solidFill>
            </a:ln>
            <a:effectLst/>
          </c:spPr>
          <c:invertIfNegative val="0"/>
          <c:dPt>
            <c:idx val="0"/>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Actively works with first responders to keep communities safe during wildfires</c:v>
                </c:pt>
                <c:pt idx="1">
                  <c:v>Takes proactive measures to protect the electricity grid from wildfires</c:v>
                </c:pt>
                <c:pt idx="2">
                  <c:v>Is committed to restoring power to customers affected by wildfires</c:v>
                </c:pt>
                <c:pt idx="3">
                  <c:v>Takes proactive measures to protect communities from the risks of wildfires</c:v>
                </c:pt>
                <c:pt idx="4">
                  <c:v>Supports nonprofits and communities affected by wildfires</c:v>
                </c:pt>
                <c:pt idx="5">
                  <c:v>Is a company you trust to act in the best interest of its customers</c:v>
                </c:pt>
                <c:pt idx="6">
                  <c:v>Shows care and concern for its customers</c:v>
                </c:pt>
              </c:strCache>
            </c:strRef>
          </c:cat>
          <c:val>
            <c:numRef>
              <c:f>Sheet1!$B$2:$B$8</c:f>
              <c:numCache>
                <c:formatCode>0%</c:formatCode>
                <c:ptCount val="7"/>
                <c:pt idx="0">
                  <c:v>0.48</c:v>
                </c:pt>
                <c:pt idx="1">
                  <c:v>0.42</c:v>
                </c:pt>
                <c:pt idx="2">
                  <c:v>0.41</c:v>
                </c:pt>
                <c:pt idx="3">
                  <c:v>0.38</c:v>
                </c:pt>
                <c:pt idx="4">
                  <c:v>0.34</c:v>
                </c:pt>
                <c:pt idx="5">
                  <c:v>0.28000000000000003</c:v>
                </c:pt>
                <c:pt idx="6">
                  <c:v>0.27</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1">
                <a:lumMod val="60000"/>
                <a:lumOff val="40000"/>
              </a:schemeClr>
            </a:solidFill>
            <a:ln w="12700">
              <a:solidFill>
                <a:schemeClr val="bg1"/>
              </a:solidFill>
            </a:ln>
            <a:effectLst/>
          </c:spPr>
          <c:invertIfNegative val="0"/>
          <c:dPt>
            <c:idx val="0"/>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10-615C-4E41-B68C-4DED2397A8D9}"/>
              </c:ext>
            </c:extLst>
          </c:dPt>
          <c:dPt>
            <c:idx val="4"/>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0-1FB3-4B27-8E5D-3F5BAA169A4C}"/>
              </c:ext>
            </c:extLst>
          </c:dPt>
          <c:dPt>
            <c:idx val="5"/>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1-1FB3-4B27-8E5D-3F5BAA169A4C}"/>
              </c:ext>
            </c:extLst>
          </c:dPt>
          <c:dPt>
            <c:idx val="6"/>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2-1FB3-4B27-8E5D-3F5BAA169A4C}"/>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Actively works with first responders to keep communities safe during wildfires</c:v>
                </c:pt>
                <c:pt idx="1">
                  <c:v>Takes proactive measures to protect the electricity grid from wildfires</c:v>
                </c:pt>
                <c:pt idx="2">
                  <c:v>Is committed to restoring power to customers affected by wildfires</c:v>
                </c:pt>
                <c:pt idx="3">
                  <c:v>Takes proactive measures to protect communities from the risks of wildfires</c:v>
                </c:pt>
                <c:pt idx="4">
                  <c:v>Supports nonprofits and communities affected by wildfires</c:v>
                </c:pt>
                <c:pt idx="5">
                  <c:v>Is a company you trust to act in the best interest of its customers</c:v>
                </c:pt>
                <c:pt idx="6">
                  <c:v>Shows care and concern for its customers</c:v>
                </c:pt>
              </c:strCache>
            </c:strRef>
          </c:cat>
          <c:val>
            <c:numRef>
              <c:f>Sheet1!$C$2:$C$8</c:f>
              <c:numCache>
                <c:formatCode>0%</c:formatCode>
                <c:ptCount val="7"/>
                <c:pt idx="0">
                  <c:v>0.34</c:v>
                </c:pt>
                <c:pt idx="1">
                  <c:v>0.41</c:v>
                </c:pt>
                <c:pt idx="2">
                  <c:v>0.32</c:v>
                </c:pt>
                <c:pt idx="3">
                  <c:v>0.39</c:v>
                </c:pt>
                <c:pt idx="4">
                  <c:v>0.34</c:v>
                </c:pt>
                <c:pt idx="5">
                  <c:v>0.35</c:v>
                </c:pt>
                <c:pt idx="6">
                  <c:v>0.38</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6">
                <a:lumMod val="20000"/>
                <a:lumOff val="80000"/>
              </a:schemeClr>
            </a:solidFill>
            <a:ln w="12700">
              <a:solidFill>
                <a:schemeClr val="bg1"/>
              </a:solidFill>
            </a:ln>
            <a:effectLst/>
          </c:spPr>
          <c:invertIfNegative val="0"/>
          <c:dPt>
            <c:idx val="0"/>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9-615C-4E41-B68C-4DED2397A8D9}"/>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3-615C-4E41-B68C-4DED2397A8D9}"/>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5-615C-4E41-B68C-4DED2397A8D9}"/>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7-615C-4E41-B68C-4DED2397A8D9}"/>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615C-4E41-B68C-4DED2397A8D9}"/>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8-B82A-49F8-A43F-DFC65690CE3C}"/>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B82A-49F8-A43F-DFC65690CE3C}"/>
                </c:ext>
              </c:extLst>
            </c:dLbl>
            <c:dLbl>
              <c:idx val="6"/>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A-B82A-49F8-A43F-DFC65690CE3C}"/>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Actively works with first responders to keep communities safe during wildfires</c:v>
                </c:pt>
                <c:pt idx="1">
                  <c:v>Takes proactive measures to protect the electricity grid from wildfires</c:v>
                </c:pt>
                <c:pt idx="2">
                  <c:v>Is committed to restoring power to customers affected by wildfires</c:v>
                </c:pt>
                <c:pt idx="3">
                  <c:v>Takes proactive measures to protect communities from the risks of wildfires</c:v>
                </c:pt>
                <c:pt idx="4">
                  <c:v>Supports nonprofits and communities affected by wildfires</c:v>
                </c:pt>
                <c:pt idx="5">
                  <c:v>Is a company you trust to act in the best interest of its customers</c:v>
                </c:pt>
                <c:pt idx="6">
                  <c:v>Shows care and concern for its customers</c:v>
                </c:pt>
              </c:strCache>
            </c:strRef>
          </c:cat>
          <c:val>
            <c:numRef>
              <c:f>Sheet1!$D$2:$D$8</c:f>
              <c:numCache>
                <c:formatCode>0%</c:formatCode>
                <c:ptCount val="7"/>
                <c:pt idx="0">
                  <c:v>0.18</c:v>
                </c:pt>
                <c:pt idx="1">
                  <c:v>0.17</c:v>
                </c:pt>
                <c:pt idx="2">
                  <c:v>0.26</c:v>
                </c:pt>
                <c:pt idx="3">
                  <c:v>0.23</c:v>
                </c:pt>
                <c:pt idx="4">
                  <c:v>0.32</c:v>
                </c:pt>
                <c:pt idx="5">
                  <c:v>0.37</c:v>
                </c:pt>
                <c:pt idx="6">
                  <c:v>0.35</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lumMod val="25000"/>
                <a:lumOff val="75000"/>
              </a:schemeClr>
            </a:solidFill>
            <a:ln w="12700">
              <a:solidFill>
                <a:schemeClr val="bg1"/>
              </a:solidFill>
            </a:ln>
            <a:effectLst/>
          </c:spPr>
          <c:invertIfNegative val="0"/>
          <c:dPt>
            <c:idx val="0"/>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01-BDE7-4E84-95B9-8C8BDB44A4C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0.27</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0.41</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1"/>
            </a:solidFill>
            <a:ln w="12700">
              <a:solidFill>
                <a:schemeClr val="bg1"/>
              </a:solidFill>
            </a:ln>
            <a:effectLst/>
          </c:spPr>
          <c:invertIfNegative val="0"/>
          <c:dPt>
            <c:idx val="0"/>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0-8913-4E31-9704-8388FC0D4C4E}"/>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0.31</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C880-40B8-B283-088DB4C00E3F}"/>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C880-40B8-B283-088DB4C00E3F}"/>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C880-40B8-B283-088DB4C00E3F}"/>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C880-40B8-B283-088DB4C00E3F}"/>
              </c:ext>
            </c:extLst>
          </c:dPt>
          <c:dLbls>
            <c:dLbl>
              <c:idx val="1"/>
              <c:tx>
                <c:rich>
                  <a:bodyPr rot="0" spcFirstLastPara="1" vertOverflow="ellipsis" vert="horz" wrap="squar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fld id="{E5E0CD22-F034-4619-824E-510982A3FE6C}" type="VALUE">
                      <a:rPr lang="en-US" sz="900" b="0">
                        <a:solidFill>
                          <a:schemeClr val="tx1">
                            <a:lumMod val="75000"/>
                            <a:lumOff val="25000"/>
                          </a:schemeClr>
                        </a:solidFill>
                      </a:rPr>
                      <a:pPr>
                        <a:defRPr lang="en-US" sz="900" spc="50">
                          <a:latin typeface="Montserrat" panose="00000500000000000000" pitchFamily="2" charset="0"/>
                          <a:ea typeface="Lato Light" panose="020F0502020204030203" pitchFamily="34" charset="0"/>
                          <a:cs typeface="Lato Light" panose="020F050202020403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880-40B8-B283-088DB4C00E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Real Estate</c:v>
                </c:pt>
                <c:pt idx="1">
                  <c:v>Food/Restaurant</c:v>
                </c:pt>
                <c:pt idx="2">
                  <c:v>Health (e.g., nutrition, massage therapy)</c:v>
                </c:pt>
                <c:pt idx="3">
                  <c:v>Manufacturing</c:v>
                </c:pt>
                <c:pt idx="4">
                  <c:v>Charity/not for profit organization</c:v>
                </c:pt>
                <c:pt idx="5">
                  <c:v>Retail</c:v>
                </c:pt>
                <c:pt idx="6">
                  <c:v>Hospitality</c:v>
                </c:pt>
                <c:pt idx="7">
                  <c:v>Arts and entertainment</c:v>
                </c:pt>
                <c:pt idx="8">
                  <c:v>Architecture/Engineering</c:v>
                </c:pt>
                <c:pt idx="9">
                  <c:v>Education</c:v>
                </c:pt>
                <c:pt idx="10">
                  <c:v>Consulting/Freelancing</c:v>
                </c:pt>
                <c:pt idx="11">
                  <c:v>Automotive</c:v>
                </c:pt>
                <c:pt idx="12">
                  <c:v>Finance/Accounting</c:v>
                </c:pt>
                <c:pt idx="13">
                  <c:v>Insurance</c:v>
                </c:pt>
                <c:pt idx="14">
                  <c:v>Beauty (e.g., cosmetology, salon ownership)</c:v>
                </c:pt>
                <c:pt idx="15">
                  <c:v>IT/Technology</c:v>
                </c:pt>
                <c:pt idx="16">
                  <c:v>Design</c:v>
                </c:pt>
                <c:pt idx="17">
                  <c:v>Fitness (e.g., personal training, yoga)</c:v>
                </c:pt>
                <c:pt idx="18">
                  <c:v>Transportation and warehousing</c:v>
                </c:pt>
                <c:pt idx="19">
                  <c:v>Government</c:v>
                </c:pt>
                <c:pt idx="20">
                  <c:v>Marketing/Public Relations/Advertising</c:v>
                </c:pt>
                <c:pt idx="21">
                  <c:v>Publishing</c:v>
                </c:pt>
                <c:pt idx="22">
                  <c:v>Law</c:v>
                </c:pt>
                <c:pt idx="23">
                  <c:v>Human Resources</c:v>
                </c:pt>
                <c:pt idx="24">
                  <c:v>Other</c:v>
                </c:pt>
              </c:strCache>
            </c:strRef>
          </c:cat>
          <c:val>
            <c:numRef>
              <c:f>Sheet1!$B$2:$B$26</c:f>
              <c:numCache>
                <c:formatCode>0%</c:formatCode>
                <c:ptCount val="25"/>
                <c:pt idx="0">
                  <c:v>7.0000000000000007E-2</c:v>
                </c:pt>
                <c:pt idx="1">
                  <c:v>0.06</c:v>
                </c:pt>
                <c:pt idx="2">
                  <c:v>0.05</c:v>
                </c:pt>
                <c:pt idx="3">
                  <c:v>0.04</c:v>
                </c:pt>
                <c:pt idx="4">
                  <c:v>0.04</c:v>
                </c:pt>
                <c:pt idx="5">
                  <c:v>0.03</c:v>
                </c:pt>
                <c:pt idx="6">
                  <c:v>0.03</c:v>
                </c:pt>
                <c:pt idx="7">
                  <c:v>0.03</c:v>
                </c:pt>
                <c:pt idx="8">
                  <c:v>0.03</c:v>
                </c:pt>
                <c:pt idx="9">
                  <c:v>0.03</c:v>
                </c:pt>
                <c:pt idx="10">
                  <c:v>0.02</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c:v>
                </c:pt>
                <c:pt idx="24">
                  <c:v>0.5</c:v>
                </c:pt>
              </c:numCache>
            </c:numRef>
          </c:val>
          <c:extLst>
            <c:ext xmlns:c16="http://schemas.microsoft.com/office/drawing/2014/chart" uri="{C3380CC4-5D6E-409C-BE32-E72D297353CC}">
              <c16:uniqueId val="{0000000F-C880-40B8-B283-088DB4C00E3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E1B2-496F-B873-47611EB83EAA}"/>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E1B2-496F-B873-47611EB83EAA}"/>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1B2-496F-B873-47611EB83EAA}"/>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E1B2-496F-B873-47611EB83EA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E1B2-496F-B873-47611EB83EAA}"/>
              </c:ext>
            </c:extLst>
          </c:dPt>
          <c:dPt>
            <c:idx val="5"/>
            <c:invertIfNegative val="0"/>
            <c:bubble3D val="0"/>
            <c:spPr>
              <a:solidFill>
                <a:srgbClr val="C5E0B4"/>
              </a:solidFill>
              <a:ln>
                <a:noFill/>
              </a:ln>
              <a:effectLst/>
            </c:spPr>
            <c:extLst>
              <c:ext xmlns:c16="http://schemas.microsoft.com/office/drawing/2014/chart" uri="{C3380CC4-5D6E-409C-BE32-E72D297353CC}">
                <c16:uniqueId val="{0000000B-E1B2-496F-B873-47611EB83EAA}"/>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E1B2-496F-B873-47611EB83EAA}"/>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0-E1B2-496F-B873-47611EB83EA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1B2-496F-B873-47611EB83EA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1B2-496F-B873-47611EB83EA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1B2-496F-B873-47611EB83EA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1B2-496F-B873-47611EB83EA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E1B2-496F-B873-47611EB83EAA}"/>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E1B2-496F-B873-47611EB83EAA}"/>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E1B2-496F-B873-47611EB83EA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0.56999999999999995</c:v>
                </c:pt>
                <c:pt idx="1">
                  <c:v>0.45</c:v>
                </c:pt>
                <c:pt idx="2">
                  <c:v>0.26</c:v>
                </c:pt>
                <c:pt idx="3">
                  <c:v>0.3</c:v>
                </c:pt>
                <c:pt idx="4">
                  <c:v>0.16</c:v>
                </c:pt>
                <c:pt idx="5">
                  <c:v>0.23</c:v>
                </c:pt>
                <c:pt idx="6">
                  <c:v>0.24</c:v>
                </c:pt>
                <c:pt idx="7">
                  <c:v>0.25</c:v>
                </c:pt>
              </c:numCache>
            </c:numRef>
          </c:val>
          <c:extLst>
            <c:ext xmlns:c16="http://schemas.microsoft.com/office/drawing/2014/chart" uri="{C3380CC4-5D6E-409C-BE32-E72D297353CC}">
              <c16:uniqueId val="{0000000E-E1B2-496F-B873-47611EB83EA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30C-442A-98D7-DABB1BA71EEE}"/>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5CC5-4C5F-84F6-3C64D5666C04}"/>
              </c:ext>
            </c:extLst>
          </c:dPt>
          <c:cat>
            <c:strRef>
              <c:f>Sheet1!$A$2:$A$3</c:f>
              <c:strCache>
                <c:ptCount val="2"/>
                <c:pt idx="0">
                  <c:v>1st Qtr</c:v>
                </c:pt>
                <c:pt idx="1">
                  <c:v>2nd Qtr</c:v>
                </c:pt>
              </c:strCache>
            </c:strRef>
          </c:cat>
          <c:val>
            <c:numRef>
              <c:f>Sheet1!$B$2:$B$3</c:f>
              <c:numCache>
                <c:formatCode>General</c:formatCode>
                <c:ptCount val="2"/>
                <c:pt idx="0">
                  <c:v>67</c:v>
                </c:pt>
                <c:pt idx="1">
                  <c:v>34</c:v>
                </c:pt>
              </c:numCache>
            </c:numRef>
          </c:val>
          <c:extLst>
            <c:ext xmlns:c16="http://schemas.microsoft.com/office/drawing/2014/chart" uri="{C3380CC4-5D6E-409C-BE32-E72D297353CC}">
              <c16:uniqueId val="{00000000-5CC5-4C5F-84F6-3C64D5666C04}"/>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3634-4D5B-BAED-A6B7B4DC9D71}"/>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5CC5-4C5F-84F6-3C64D5666C04}"/>
              </c:ext>
            </c:extLst>
          </c:dPt>
          <c:cat>
            <c:strRef>
              <c:f>Sheet1!$A$2:$A$3</c:f>
              <c:strCache>
                <c:ptCount val="2"/>
                <c:pt idx="0">
                  <c:v>1st Qtr</c:v>
                </c:pt>
                <c:pt idx="1">
                  <c:v>2nd Qtr</c:v>
                </c:pt>
              </c:strCache>
            </c:strRef>
          </c:cat>
          <c:val>
            <c:numRef>
              <c:f>Sheet1!$B$2:$B$3</c:f>
              <c:numCache>
                <c:formatCode>General</c:formatCode>
                <c:ptCount val="2"/>
                <c:pt idx="0">
                  <c:v>69</c:v>
                </c:pt>
                <c:pt idx="1">
                  <c:v>31</c:v>
                </c:pt>
              </c:numCache>
            </c:numRef>
          </c:val>
          <c:extLst>
            <c:ext xmlns:c16="http://schemas.microsoft.com/office/drawing/2014/chart" uri="{C3380CC4-5D6E-409C-BE32-E72D297353CC}">
              <c16:uniqueId val="{00000000-5CC5-4C5F-84F6-3C64D5666C04}"/>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6">
                <a:lumMod val="20000"/>
                <a:lumOff val="8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1-3804-4474-A8A4-BFAAF5947E16}"/>
              </c:ext>
            </c:extLst>
          </c:dPt>
          <c:dLbls>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0.34</c:v>
                </c:pt>
              </c:numCache>
            </c:numRef>
          </c:val>
          <c:extLst>
            <c:ext xmlns:c16="http://schemas.microsoft.com/office/drawing/2014/chart" uri="{C3380CC4-5D6E-409C-BE32-E72D297353CC}">
              <c16:uniqueId val="{00000002-3804-4474-A8A4-BFAAF5947E16}"/>
            </c:ext>
          </c:extLst>
        </c:ser>
        <c:ser>
          <c:idx val="1"/>
          <c:order val="1"/>
          <c:tx>
            <c:strRef>
              <c:f>Sheet1!$C$1</c:f>
              <c:strCache>
                <c:ptCount val="1"/>
                <c:pt idx="0">
                  <c:v>Series 2</c:v>
                </c:pt>
              </c:strCache>
            </c:strRef>
          </c:tx>
          <c:spPr>
            <a:solidFill>
              <a:schemeClr val="accent6">
                <a:lumMod val="60000"/>
                <a:lumOff val="4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4-3804-4474-A8A4-BFAAF5947E16}"/>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0.28000000000000003</c:v>
                </c:pt>
              </c:numCache>
            </c:numRef>
          </c:val>
          <c:extLst>
            <c:ext xmlns:c16="http://schemas.microsoft.com/office/drawing/2014/chart" uri="{C3380CC4-5D6E-409C-BE32-E72D297353CC}">
              <c16:uniqueId val="{00000005-3804-4474-A8A4-BFAAF5947E16}"/>
            </c:ext>
          </c:extLst>
        </c:ser>
        <c:ser>
          <c:idx val="2"/>
          <c:order val="2"/>
          <c:tx>
            <c:strRef>
              <c:f>Sheet1!$D$1</c:f>
              <c:strCache>
                <c:ptCount val="1"/>
                <c:pt idx="0">
                  <c:v>Series 3</c:v>
                </c:pt>
              </c:strCache>
            </c:strRef>
          </c:tx>
          <c:spPr>
            <a:solidFill>
              <a:schemeClr val="accent6"/>
            </a:solidFill>
            <a:ln w="12700">
              <a:solidFill>
                <a:schemeClr val="bg1"/>
              </a:solidFill>
            </a:ln>
            <a:effectLst/>
          </c:spPr>
          <c:invertIfNegative val="0"/>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0.38</c:v>
                </c:pt>
              </c:numCache>
            </c:numRef>
          </c:val>
          <c:extLst>
            <c:ext xmlns:c16="http://schemas.microsoft.com/office/drawing/2014/chart" uri="{C3380CC4-5D6E-409C-BE32-E72D297353CC}">
              <c16:uniqueId val="{00000006-3804-4474-A8A4-BFAAF5947E16}"/>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bg2"/>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1-3804-4474-A8A4-BFAAF5947E16}"/>
              </c:ext>
            </c:extLst>
          </c:dPt>
          <c:dLbls>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7.0000000000000007E-2</c:v>
                </c:pt>
              </c:numCache>
            </c:numRef>
          </c:val>
          <c:extLst>
            <c:ext xmlns:c16="http://schemas.microsoft.com/office/drawing/2014/chart" uri="{C3380CC4-5D6E-409C-BE32-E72D297353CC}">
              <c16:uniqueId val="{00000002-3804-4474-A8A4-BFAAF5947E16}"/>
            </c:ext>
          </c:extLst>
        </c:ser>
        <c:ser>
          <c:idx val="1"/>
          <c:order val="1"/>
          <c:tx>
            <c:strRef>
              <c:f>Sheet1!$C$1</c:f>
              <c:strCache>
                <c:ptCount val="1"/>
                <c:pt idx="0">
                  <c:v>Series 2</c:v>
                </c:pt>
              </c:strCache>
            </c:strRef>
          </c:tx>
          <c:spPr>
            <a:solidFill>
              <a:srgbClr val="E2F0D9"/>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4-3804-4474-A8A4-BFAAF5947E16}"/>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0.02</c:v>
                </c:pt>
              </c:numCache>
            </c:numRef>
          </c:val>
          <c:extLst>
            <c:ext xmlns:c16="http://schemas.microsoft.com/office/drawing/2014/chart" uri="{C3380CC4-5D6E-409C-BE32-E72D297353CC}">
              <c16:uniqueId val="{00000005-3804-4474-A8A4-BFAAF5947E16}"/>
            </c:ext>
          </c:extLst>
        </c:ser>
        <c:ser>
          <c:idx val="2"/>
          <c:order val="2"/>
          <c:tx>
            <c:strRef>
              <c:f>Sheet1!$D$1</c:f>
              <c:strCache>
                <c:ptCount val="1"/>
                <c:pt idx="0">
                  <c:v>Series 3</c:v>
                </c:pt>
              </c:strCache>
            </c:strRef>
          </c:tx>
          <c:spPr>
            <a:solidFill>
              <a:schemeClr val="accent6">
                <a:lumMod val="60000"/>
                <a:lumOff val="40000"/>
              </a:schemeClr>
            </a:solidFill>
            <a:ln w="12700">
              <a:solidFill>
                <a:schemeClr val="bg1"/>
              </a:solidFill>
            </a:ln>
            <a:effectLst/>
          </c:spPr>
          <c:invertIfNegative val="0"/>
          <c:dPt>
            <c:idx val="0"/>
            <c:invertIfNegative val="0"/>
            <c:bubble3D val="0"/>
            <c:extLst>
              <c:ext xmlns:c16="http://schemas.microsoft.com/office/drawing/2014/chart" uri="{C3380CC4-5D6E-409C-BE32-E72D297353CC}">
                <c16:uniqueId val="{00000006-5683-424F-ACBA-EB1DC1B6A079}"/>
              </c:ext>
            </c:extLst>
          </c:dPt>
          <c:dLbls>
            <c:spPr>
              <a:noFill/>
              <a:ln>
                <a:noFill/>
              </a:ln>
              <a:effectLst/>
            </c:spPr>
            <c:txPr>
              <a:bodyPr rot="0" spcFirstLastPara="1" vertOverflow="ellipsis" vert="horz" wrap="non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0.11</c:v>
                </c:pt>
              </c:numCache>
            </c:numRef>
          </c:val>
          <c:extLst>
            <c:ext xmlns:c16="http://schemas.microsoft.com/office/drawing/2014/chart" uri="{C3380CC4-5D6E-409C-BE32-E72D297353CC}">
              <c16:uniqueId val="{00000006-3804-4474-A8A4-BFAAF5947E16}"/>
            </c:ext>
          </c:extLst>
        </c:ser>
        <c:ser>
          <c:idx val="3"/>
          <c:order val="3"/>
          <c:tx>
            <c:strRef>
              <c:f>Sheet1!$E$1</c:f>
              <c:strCache>
                <c:ptCount val="1"/>
                <c:pt idx="0">
                  <c:v>Series 4</c:v>
                </c:pt>
              </c:strCache>
            </c:strRef>
          </c:tx>
          <c:spPr>
            <a:solidFill>
              <a:srgbClr val="002060"/>
            </a:solidFill>
          </c:spPr>
          <c:invertIfNegative val="0"/>
          <c:dPt>
            <c:idx val="0"/>
            <c:invertIfNegative val="0"/>
            <c:bubble3D val="0"/>
            <c:spPr>
              <a:solidFill>
                <a:schemeClr val="accent6"/>
              </a:solidFill>
              <a:ln w="19050">
                <a:solidFill>
                  <a:schemeClr val="bg1"/>
                </a:solidFill>
              </a:ln>
            </c:spPr>
            <c:extLst>
              <c:ext xmlns:c16="http://schemas.microsoft.com/office/drawing/2014/chart" uri="{C3380CC4-5D6E-409C-BE32-E72D297353CC}">
                <c16:uniqueId val="{00000005-5683-424F-ACBA-EB1DC1B6A079}"/>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2803298646160247"/>
                      <c:h val="0.13437377306635256"/>
                    </c:manualLayout>
                  </c15:layout>
                </c:ext>
                <c:ext xmlns:c16="http://schemas.microsoft.com/office/drawing/2014/chart" uri="{C3380CC4-5D6E-409C-BE32-E72D297353CC}">
                  <c16:uniqueId val="{00000005-5683-424F-ACBA-EB1DC1B6A079}"/>
                </c:ext>
              </c:extLst>
            </c:dLbl>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c:f>
              <c:strCache>
                <c:ptCount val="1"/>
                <c:pt idx="0">
                  <c:v>Category 1</c:v>
                </c:pt>
              </c:strCache>
            </c:strRef>
          </c:cat>
          <c:val>
            <c:numRef>
              <c:f>Sheet1!$E$2</c:f>
              <c:numCache>
                <c:formatCode>0%</c:formatCode>
                <c:ptCount val="1"/>
                <c:pt idx="0">
                  <c:v>0.8</c:v>
                </c:pt>
              </c:numCache>
            </c:numRef>
          </c:val>
          <c:extLst>
            <c:ext xmlns:c16="http://schemas.microsoft.com/office/drawing/2014/chart" uri="{C3380CC4-5D6E-409C-BE32-E72D297353CC}">
              <c16:uniqueId val="{00000004-5683-424F-ACBA-EB1DC1B6A079}"/>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0%</c:formatCode>
                <c:ptCount val="4"/>
                <c:pt idx="0">
                  <c:v>0.85</c:v>
                </c:pt>
                <c:pt idx="1">
                  <c:v>0.04</c:v>
                </c:pt>
                <c:pt idx="2">
                  <c:v>0.04</c:v>
                </c:pt>
                <c:pt idx="3">
                  <c:v>0.02</c:v>
                </c:pt>
              </c:numCache>
            </c:numRef>
          </c:val>
          <c:extLst>
            <c:ext xmlns:c16="http://schemas.microsoft.com/office/drawing/2014/chart" uri="{C3380CC4-5D6E-409C-BE32-E72D297353CC}">
              <c16:uniqueId val="{00000000-EBE1-45BF-AF70-8DF72467FCF8}"/>
            </c:ext>
          </c:extLst>
        </c:ser>
        <c:dLbls>
          <c:dLblPos val="outEnd"/>
          <c:showLegendKey val="0"/>
          <c:showVal val="1"/>
          <c:showCatName val="0"/>
          <c:showSerName val="0"/>
          <c:showPercent val="0"/>
          <c:showBubbleSize val="0"/>
        </c:dLbls>
        <c:gapWidth val="50"/>
        <c:overlap val="-27"/>
        <c:axId val="1170719263"/>
        <c:axId val="1590091135"/>
      </c:barChart>
      <c:catAx>
        <c:axId val="1170719263"/>
        <c:scaling>
          <c:orientation val="minMax"/>
        </c:scaling>
        <c:delete val="1"/>
        <c:axPos val="b"/>
        <c:numFmt formatCode="General" sourceLinked="1"/>
        <c:majorTickMark val="none"/>
        <c:minorTickMark val="none"/>
        <c:tickLblPos val="nextTo"/>
        <c:crossAx val="1590091135"/>
        <c:crosses val="autoZero"/>
        <c:auto val="1"/>
        <c:lblAlgn val="ctr"/>
        <c:lblOffset val="100"/>
        <c:noMultiLvlLbl val="0"/>
      </c:catAx>
      <c:valAx>
        <c:axId val="1590091135"/>
        <c:scaling>
          <c:orientation val="minMax"/>
          <c:max val="1"/>
        </c:scaling>
        <c:delete val="1"/>
        <c:axPos val="l"/>
        <c:numFmt formatCode="0%" sourceLinked="1"/>
        <c:majorTickMark val="none"/>
        <c:minorTickMark val="none"/>
        <c:tickLblPos val="nextTo"/>
        <c:crossAx val="117071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674-4FAA-8682-E89999C9F9FB}"/>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7674-4FAA-8682-E89999C9F9FB}"/>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7674-4FAA-8682-E89999C9F9F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lumMod val="75000"/>
              </a:schemeClr>
            </a:solidFill>
            <a:ln w="12700">
              <a:solidFill>
                <a:schemeClr val="bg1"/>
              </a:solidFill>
            </a:ln>
            <a:effectLst/>
          </c:spPr>
          <c:invertIfNegative val="0"/>
          <c:dPt>
            <c:idx val="0"/>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0.62</c:v>
                </c:pt>
                <c:pt idx="1">
                  <c:v>0.59</c:v>
                </c:pt>
                <c:pt idx="2">
                  <c:v>0.56000000000000005</c:v>
                </c:pt>
                <c:pt idx="3">
                  <c:v>0.53</c:v>
                </c:pt>
                <c:pt idx="4">
                  <c:v>0.47</c:v>
                </c:pt>
                <c:pt idx="5">
                  <c:v>0.44</c:v>
                </c:pt>
                <c:pt idx="6">
                  <c:v>0.42</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1"/>
            </a:solidFill>
            <a:ln w="12700">
              <a:solidFill>
                <a:schemeClr val="bg1"/>
              </a:solidFill>
            </a:ln>
            <a:effectLst/>
          </c:spPr>
          <c:invertIfNegative val="0"/>
          <c:dPt>
            <c:idx val="0"/>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0.3</c:v>
                </c:pt>
                <c:pt idx="1">
                  <c:v>0.3</c:v>
                </c:pt>
                <c:pt idx="2">
                  <c:v>0.32</c:v>
                </c:pt>
                <c:pt idx="3">
                  <c:v>0.34</c:v>
                </c:pt>
                <c:pt idx="4">
                  <c:v>0.33</c:v>
                </c:pt>
                <c:pt idx="5">
                  <c:v>0.35</c:v>
                </c:pt>
                <c:pt idx="6">
                  <c:v>0.4</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1">
                <a:lumMod val="60000"/>
                <a:lumOff val="40000"/>
              </a:schemeClr>
            </a:solidFill>
            <a:ln w="12700">
              <a:solidFill>
                <a:schemeClr val="bg1"/>
              </a:solidFill>
            </a:ln>
            <a:effectLst/>
          </c:spPr>
          <c:invertIfNegative val="0"/>
          <c:dPt>
            <c:idx val="0"/>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0.09</c:v>
                </c:pt>
                <c:pt idx="1">
                  <c:v>0.11</c:v>
                </c:pt>
                <c:pt idx="2">
                  <c:v>0.12</c:v>
                </c:pt>
                <c:pt idx="3">
                  <c:v>0.13</c:v>
                </c:pt>
                <c:pt idx="4">
                  <c:v>0.19</c:v>
                </c:pt>
                <c:pt idx="5">
                  <c:v>0.22</c:v>
                </c:pt>
                <c:pt idx="6">
                  <c:v>0.19</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2">
                <a:lumMod val="60000"/>
                <a:lumOff val="40000"/>
              </a:schemeClr>
            </a:solidFill>
            <a:ln w="12700">
              <a:solidFill>
                <a:schemeClr val="bg1"/>
              </a:solidFill>
            </a:ln>
            <a:effectLst/>
          </c:spPr>
          <c:invertIfNegative val="0"/>
          <c:dPt>
            <c:idx val="0"/>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1"/>
            </a:solidFill>
            <a:ln w="12700">
              <a:solidFill>
                <a:schemeClr val="bg1"/>
              </a:solidFill>
            </a:ln>
            <a:effectLst/>
          </c:spPr>
          <c:invertIfNegative val="0"/>
          <c:dPt>
            <c:idx val="0"/>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0.39</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2">
                <a:lumMod val="75000"/>
              </a:schemeClr>
            </a:solidFill>
            <a:ln w="12700">
              <a:solidFill>
                <a:schemeClr val="bg1"/>
              </a:solidFill>
            </a:ln>
            <a:effectLst/>
          </c:spPr>
          <c:invertIfNegative val="0"/>
          <c:dPt>
            <c:idx val="0"/>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4-B1E7-4EC3-81C9-593E11188F1F}"/>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0.47</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88D7-4835-98BD-FDE1A5A6A83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8D7-4835-98BD-FDE1A5A6A831}"/>
              </c:ext>
            </c:extLst>
          </c:dPt>
          <c:cat>
            <c:strRef>
              <c:f>Sheet1!$A$2:$A$3</c:f>
              <c:strCache>
                <c:ptCount val="2"/>
                <c:pt idx="0">
                  <c:v>1st Qtr</c:v>
                </c:pt>
                <c:pt idx="1">
                  <c:v>2nd Qtr</c:v>
                </c:pt>
              </c:strCache>
            </c:strRef>
          </c:cat>
          <c:val>
            <c:numRef>
              <c:f>Sheet1!$B$2:$B$3</c:f>
              <c:numCache>
                <c:formatCode>General</c:formatCode>
                <c:ptCount val="2"/>
                <c:pt idx="0">
                  <c:v>31</c:v>
                </c:pt>
                <c:pt idx="1">
                  <c:v>66</c:v>
                </c:pt>
              </c:numCache>
            </c:numRef>
          </c:val>
          <c:extLst>
            <c:ext xmlns:c16="http://schemas.microsoft.com/office/drawing/2014/chart" uri="{C3380CC4-5D6E-409C-BE32-E72D297353CC}">
              <c16:uniqueId val="{00000004-88D7-4835-98BD-FDE1A5A6A83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5A8-408A-94CE-6FCA2E4EEA46}"/>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5A8-408A-94CE-6FCA2E4EEA46}"/>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5A8-408A-94CE-6FCA2E4EEA4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5A8-408A-94CE-6FCA2E4EEA46}"/>
              </c:ext>
            </c:extLst>
          </c:dPt>
          <c:dLbls>
            <c:dLbl>
              <c:idx val="1"/>
              <c:tx>
                <c:rich>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fld id="{E5E0CD22-F034-4619-824E-510982A3FE6C}" type="VALUE">
                      <a:rPr lang="en-US" b="0">
                        <a:solidFill>
                          <a:schemeClr val="tx1">
                            <a:lumMod val="75000"/>
                            <a:lumOff val="25000"/>
                          </a:schemeClr>
                        </a:solidFill>
                      </a:rPr>
                      <a:pPr>
                        <a:defRPr lang="en-US" sz="1000" spc="50">
                          <a:latin typeface="Montserrat" panose="00000500000000000000" pitchFamily="2" charset="0"/>
                          <a:ea typeface="Lato Light" panose="020F0502020204030203" pitchFamily="34" charset="0"/>
                          <a:cs typeface="Lato Light" panose="020F050202020403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A8-408A-94CE-6FCA2E4EEA4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Real Estate</c:v>
                </c:pt>
                <c:pt idx="1">
                  <c:v>Retail</c:v>
                </c:pt>
                <c:pt idx="2">
                  <c:v>Food/Restaurant</c:v>
                </c:pt>
                <c:pt idx="3">
                  <c:v>Manufacturing</c:v>
                </c:pt>
                <c:pt idx="4">
                  <c:v>Health (e.g., nutrition, massage therapy)</c:v>
                </c:pt>
                <c:pt idx="5">
                  <c:v>Hospitality</c:v>
                </c:pt>
                <c:pt idx="6">
                  <c:v>Automotive</c:v>
                </c:pt>
                <c:pt idx="7">
                  <c:v>Arts and entertainment</c:v>
                </c:pt>
                <c:pt idx="8">
                  <c:v>Education</c:v>
                </c:pt>
                <c:pt idx="9">
                  <c:v>Architecture/Engineering</c:v>
                </c:pt>
                <c:pt idx="10">
                  <c:v>Charity/not for profit organization</c:v>
                </c:pt>
                <c:pt idx="11">
                  <c:v>Insurance</c:v>
                </c:pt>
                <c:pt idx="12">
                  <c:v>Beauty (e.g., cosmetology, salon ownership)</c:v>
                </c:pt>
                <c:pt idx="13">
                  <c:v>Design</c:v>
                </c:pt>
                <c:pt idx="14">
                  <c:v>Finance/Accounting</c:v>
                </c:pt>
                <c:pt idx="15">
                  <c:v>IT/Technology</c:v>
                </c:pt>
                <c:pt idx="16">
                  <c:v>Transportation and warehousing</c:v>
                </c:pt>
                <c:pt idx="17">
                  <c:v>Consulting/Freelancing</c:v>
                </c:pt>
                <c:pt idx="18">
                  <c:v>Fitness (e.g., personal training, yoga)</c:v>
                </c:pt>
                <c:pt idx="19">
                  <c:v>Government</c:v>
                </c:pt>
                <c:pt idx="20">
                  <c:v>Human Resources</c:v>
                </c:pt>
                <c:pt idx="21">
                  <c:v>Law</c:v>
                </c:pt>
                <c:pt idx="22">
                  <c:v>Marketing/Public Relations/Advertising</c:v>
                </c:pt>
                <c:pt idx="23">
                  <c:v>Publishing</c:v>
                </c:pt>
                <c:pt idx="24">
                  <c:v>Other</c:v>
                </c:pt>
              </c:strCache>
            </c:strRef>
          </c:cat>
          <c:val>
            <c:numRef>
              <c:f>Sheet1!$B$2:$B$26</c:f>
              <c:numCache>
                <c:formatCode>0%</c:formatCode>
                <c:ptCount val="25"/>
                <c:pt idx="0">
                  <c:v>0.09</c:v>
                </c:pt>
                <c:pt idx="1">
                  <c:v>0.09</c:v>
                </c:pt>
                <c:pt idx="2">
                  <c:v>0.05</c:v>
                </c:pt>
                <c:pt idx="3">
                  <c:v>0.04</c:v>
                </c:pt>
                <c:pt idx="4">
                  <c:v>0.03</c:v>
                </c:pt>
                <c:pt idx="5">
                  <c:v>0.03</c:v>
                </c:pt>
                <c:pt idx="6">
                  <c:v>0.03</c:v>
                </c:pt>
                <c:pt idx="7">
                  <c:v>0.02</c:v>
                </c:pt>
                <c:pt idx="8">
                  <c:v>0.02</c:v>
                </c:pt>
                <c:pt idx="9">
                  <c:v>0.02</c:v>
                </c:pt>
                <c:pt idx="10">
                  <c:v>0.02</c:v>
                </c:pt>
                <c:pt idx="11">
                  <c:v>0.02</c:v>
                </c:pt>
                <c:pt idx="12">
                  <c:v>0.01</c:v>
                </c:pt>
                <c:pt idx="13">
                  <c:v>0.01</c:v>
                </c:pt>
                <c:pt idx="14">
                  <c:v>0.01</c:v>
                </c:pt>
                <c:pt idx="15">
                  <c:v>0.01</c:v>
                </c:pt>
                <c:pt idx="16">
                  <c:v>0.01</c:v>
                </c:pt>
                <c:pt idx="17">
                  <c:v>0</c:v>
                </c:pt>
                <c:pt idx="18">
                  <c:v>0</c:v>
                </c:pt>
                <c:pt idx="19">
                  <c:v>0</c:v>
                </c:pt>
                <c:pt idx="20">
                  <c:v>0</c:v>
                </c:pt>
                <c:pt idx="21">
                  <c:v>0</c:v>
                </c:pt>
                <c:pt idx="22">
                  <c:v>0</c:v>
                </c:pt>
                <c:pt idx="23">
                  <c:v>0</c:v>
                </c:pt>
                <c:pt idx="24">
                  <c:v>0.43</c:v>
                </c:pt>
              </c:numCache>
            </c:numRef>
          </c:val>
          <c:extLst>
            <c:ext xmlns:c16="http://schemas.microsoft.com/office/drawing/2014/chart" uri="{C3380CC4-5D6E-409C-BE32-E72D297353CC}">
              <c16:uniqueId val="{00000008-45A8-408A-94CE-6FCA2E4EEA4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42DBCE-5D94-4EB5-A790-D6E298B9692A}" type="datetimeFigureOut">
              <a:rPr lang="en-US" smtClean="0"/>
              <a:t>7/21/2021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5AF015-44B9-476F-8303-C3CBFF6A1B23}" type="slidenum">
              <a:rPr lang="en-US" smtClean="0"/>
              <a:t>‹#›</a:t>
            </a:fld>
            <a:endParaRPr lang="en-US"/>
          </a:p>
        </p:txBody>
      </p:sp>
    </p:spTree>
    <p:extLst>
      <p:ext uri="{BB962C8B-B14F-4D97-AF65-F5344CB8AC3E}">
        <p14:creationId xmlns:p14="http://schemas.microsoft.com/office/powerpoint/2010/main" val="21494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7</a:t>
            </a:fld>
            <a:endParaRPr lang="en-US"/>
          </a:p>
        </p:txBody>
      </p:sp>
    </p:spTree>
    <p:extLst>
      <p:ext uri="{BB962C8B-B14F-4D97-AF65-F5344CB8AC3E}">
        <p14:creationId xmlns:p14="http://schemas.microsoft.com/office/powerpoint/2010/main" val="413400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Q24A: In what ways, if at all, has your business been affected by Public Safety Power Shutoff event(s)?</a:t>
            </a:r>
            <a:r>
              <a:rPr lang="en-US"/>
              <a:t> </a:t>
            </a:r>
          </a:p>
        </p:txBody>
      </p:sp>
      <p:sp>
        <p:nvSpPr>
          <p:cNvPr id="4" name="Slide Number Placeholder 3"/>
          <p:cNvSpPr>
            <a:spLocks noGrp="1"/>
          </p:cNvSpPr>
          <p:nvPr>
            <p:ph type="sldNum" sz="quarter" idx="5"/>
          </p:nvPr>
        </p:nvSpPr>
        <p:spPr/>
        <p:txBody>
          <a:bodyPr/>
          <a:lstStyle/>
          <a:p>
            <a:fld id="{145AF015-44B9-476F-8303-C3CBFF6A1B23}" type="slidenum">
              <a:rPr lang="en-US" smtClean="0"/>
              <a:t>22</a:t>
            </a:fld>
            <a:endParaRPr lang="en-US"/>
          </a:p>
        </p:txBody>
      </p:sp>
    </p:spTree>
    <p:extLst>
      <p:ext uri="{BB962C8B-B14F-4D97-AF65-F5344CB8AC3E}">
        <p14:creationId xmlns:p14="http://schemas.microsoft.com/office/powerpoint/2010/main" val="406428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23</a:t>
            </a:fld>
            <a:endParaRPr lang="en-US"/>
          </a:p>
        </p:txBody>
      </p:sp>
    </p:spTree>
    <p:extLst>
      <p:ext uri="{BB962C8B-B14F-4D97-AF65-F5344CB8AC3E}">
        <p14:creationId xmlns:p14="http://schemas.microsoft.com/office/powerpoint/2010/main" val="147141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24</a:t>
            </a:fld>
            <a:endParaRPr lang="en-US"/>
          </a:p>
        </p:txBody>
      </p:sp>
    </p:spTree>
    <p:extLst>
      <p:ext uri="{BB962C8B-B14F-4D97-AF65-F5344CB8AC3E}">
        <p14:creationId xmlns:p14="http://schemas.microsoft.com/office/powerpoint/2010/main" val="200161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29</a:t>
            </a:fld>
            <a:endParaRPr lang="en-US"/>
          </a:p>
        </p:txBody>
      </p:sp>
    </p:spTree>
    <p:extLst>
      <p:ext uri="{BB962C8B-B14F-4D97-AF65-F5344CB8AC3E}">
        <p14:creationId xmlns:p14="http://schemas.microsoft.com/office/powerpoint/2010/main" val="251226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30</a:t>
            </a:fld>
            <a:endParaRPr lang="en-US"/>
          </a:p>
        </p:txBody>
      </p:sp>
    </p:spTree>
    <p:extLst>
      <p:ext uri="{BB962C8B-B14F-4D97-AF65-F5344CB8AC3E}">
        <p14:creationId xmlns:p14="http://schemas.microsoft.com/office/powerpoint/2010/main" val="789506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Were you aware that your power would be shut off for the Public Safety Power Shutoff event </a:t>
            </a:r>
            <a:r>
              <a:rPr lang="en-US" sz="18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prior</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to it happening?</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Q26.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were you made aware of the possibility of a Public Safety Power Shutoff?</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AF015-44B9-476F-8303-C3CBFF6A1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402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Q44: What is your gender?</a:t>
            </a:r>
            <a:r>
              <a:rPr lang="en-US"/>
              <a:t> </a:t>
            </a:r>
          </a:p>
          <a:p>
            <a:r>
              <a:rPr lang="en-US" sz="1200" b="0" i="0" u="none" strike="noStrike">
                <a:solidFill>
                  <a:srgbClr val="000000"/>
                </a:solidFill>
                <a:effectLst/>
                <a:latin typeface="Arial" panose="020B0604020202020204" pitchFamily="34" charset="0"/>
              </a:rPr>
              <a:t>Q46: Which of the following best describes your employment?</a:t>
            </a:r>
            <a:r>
              <a:rPr lang="en-US"/>
              <a:t> </a:t>
            </a:r>
          </a:p>
          <a:p>
            <a:r>
              <a:rPr lang="en-US" sz="1200" b="0" i="0" u="none" strike="noStrike">
                <a:solidFill>
                  <a:srgbClr val="000000"/>
                </a:solidFill>
                <a:effectLst/>
                <a:latin typeface="Arial" panose="020B0604020202020204" pitchFamily="34" charset="0"/>
              </a:rPr>
              <a:t>Q47: What best describes your position or job title?</a:t>
            </a:r>
            <a:r>
              <a:rPr lang="en-US"/>
              <a:t> </a:t>
            </a:r>
          </a:p>
          <a:p>
            <a:r>
              <a:rPr lang="en-US" sz="1200" b="0" i="0" u="none" strike="noStrike">
                <a:solidFill>
                  <a:srgbClr val="000000"/>
                </a:solidFill>
                <a:effectLst/>
                <a:latin typeface="Arial" panose="020B0604020202020204" pitchFamily="34" charset="0"/>
              </a:rPr>
              <a:t>Q52: Did any of your employees have to switch to work from home because of COVID-19?</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34</a:t>
            </a:fld>
            <a:endParaRPr lang="en-US"/>
          </a:p>
        </p:txBody>
      </p:sp>
    </p:spTree>
    <p:extLst>
      <p:ext uri="{BB962C8B-B14F-4D97-AF65-F5344CB8AC3E}">
        <p14:creationId xmlns:p14="http://schemas.microsoft.com/office/powerpoint/2010/main" val="13079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Q50: How many years has your company been in business?</a:t>
            </a:r>
            <a:r>
              <a:rPr lang="en-US"/>
              <a:t> </a:t>
            </a:r>
          </a:p>
          <a:p>
            <a:r>
              <a:rPr lang="en-US" sz="1200" b="0" i="0" u="none" strike="noStrike">
                <a:solidFill>
                  <a:srgbClr val="000000"/>
                </a:solidFill>
                <a:effectLst/>
                <a:latin typeface="Arial" panose="020B0604020202020204" pitchFamily="34" charset="0"/>
              </a:rPr>
              <a:t>Q51: What is your business's annual revenue?</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35</a:t>
            </a:fld>
            <a:endParaRPr lang="en-US"/>
          </a:p>
        </p:txBody>
      </p:sp>
    </p:spTree>
    <p:extLst>
      <p:ext uri="{BB962C8B-B14F-4D97-AF65-F5344CB8AC3E}">
        <p14:creationId xmlns:p14="http://schemas.microsoft.com/office/powerpoint/2010/main" val="1091834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Q1: Suppose you were to talk with friends, family, or co-workers about Southern California Edison. Would your comments be favorable or unfavorable, on a 1 to 10 scale where "1" means "not favorable at all" and "10" means "extremely favorable"?</a:t>
            </a:r>
            <a:r>
              <a:rPr lang="en-US" sz="2800"/>
              <a:t> </a:t>
            </a:r>
          </a:p>
          <a:p>
            <a:r>
              <a:rPr lang="en-US" sz="1800" b="0" i="0" u="none" strike="noStrike">
                <a:solidFill>
                  <a:srgbClr val="000000"/>
                </a:solidFill>
                <a:effectLst/>
                <a:latin typeface="Arial" panose="020B0604020202020204" pitchFamily="34" charset="0"/>
              </a:rPr>
              <a:t>Q12: Please indicate how much you agree or disagree with each of the following statements. Southern California Edison…</a:t>
            </a:r>
            <a:r>
              <a:rPr lang="en-US"/>
              <a:t> </a:t>
            </a:r>
          </a:p>
        </p:txBody>
      </p:sp>
      <p:sp>
        <p:nvSpPr>
          <p:cNvPr id="4" name="Slide Number Placeholder 3"/>
          <p:cNvSpPr>
            <a:spLocks noGrp="1"/>
          </p:cNvSpPr>
          <p:nvPr>
            <p:ph type="sldNum" sz="quarter" idx="5"/>
          </p:nvPr>
        </p:nvSpPr>
        <p:spPr/>
        <p:txBody>
          <a:bodyPr/>
          <a:lstStyle/>
          <a:p>
            <a:fld id="{145AF015-44B9-476F-8303-C3CBFF6A1B23}" type="slidenum">
              <a:rPr lang="en-US" smtClean="0"/>
              <a:t>36</a:t>
            </a:fld>
            <a:endParaRPr lang="en-US"/>
          </a:p>
        </p:txBody>
      </p:sp>
    </p:spTree>
    <p:extLst>
      <p:ext uri="{BB962C8B-B14F-4D97-AF65-F5344CB8AC3E}">
        <p14:creationId xmlns:p14="http://schemas.microsoft.com/office/powerpoint/2010/main" val="4059581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Q44: What is your gender?</a:t>
            </a:r>
            <a:r>
              <a:rPr lang="en-US"/>
              <a:t> </a:t>
            </a:r>
          </a:p>
          <a:p>
            <a:r>
              <a:rPr lang="en-US" sz="1800" b="0" i="0" u="none" strike="noStrike">
                <a:solidFill>
                  <a:srgbClr val="000000"/>
                </a:solidFill>
                <a:effectLst/>
                <a:latin typeface="Arial" panose="020B0604020202020204" pitchFamily="34" charset="0"/>
              </a:rPr>
              <a:t>Q45: Which of the following best describes the industry in which you work?</a:t>
            </a:r>
            <a:r>
              <a:rPr lang="en-US"/>
              <a:t> </a:t>
            </a:r>
          </a:p>
          <a:p>
            <a:r>
              <a:rPr lang="en-US" sz="1800" b="0" i="0" u="none" strike="noStrike">
                <a:solidFill>
                  <a:srgbClr val="000000"/>
                </a:solidFill>
                <a:effectLst/>
                <a:latin typeface="Arial" panose="020B0604020202020204" pitchFamily="34" charset="0"/>
              </a:rPr>
              <a:t>Q46: Which of the following best describes your employment?</a:t>
            </a:r>
            <a:r>
              <a:rPr lang="en-US"/>
              <a:t> </a:t>
            </a:r>
          </a:p>
          <a:p>
            <a:r>
              <a:rPr lang="en-US" sz="1800" b="0" i="0" u="none" strike="noStrike">
                <a:solidFill>
                  <a:srgbClr val="000000"/>
                </a:solidFill>
                <a:effectLst/>
                <a:latin typeface="Arial" panose="020B0604020202020204" pitchFamily="34" charset="0"/>
              </a:rPr>
              <a:t>Q47: What best describes your position or job title?</a:t>
            </a:r>
            <a:r>
              <a:rPr lang="en-US"/>
              <a:t> </a:t>
            </a:r>
          </a:p>
          <a:p>
            <a:r>
              <a:rPr lang="en-US" sz="18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8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800" b="0" i="0" u="none" strike="noStrike">
                <a:solidFill>
                  <a:srgbClr val="000000"/>
                </a:solidFill>
                <a:effectLst/>
                <a:latin typeface="Arial" panose="020B0604020202020204" pitchFamily="34" charset="0"/>
              </a:rPr>
              <a:t>Q50: How many years has your company been in business?</a:t>
            </a:r>
            <a:r>
              <a:rPr lang="en-US"/>
              <a:t> </a:t>
            </a:r>
          </a:p>
          <a:p>
            <a:r>
              <a:rPr lang="en-US" sz="1800" b="0" i="0" u="none" strike="noStrike">
                <a:solidFill>
                  <a:srgbClr val="000000"/>
                </a:solidFill>
                <a:effectLst/>
                <a:latin typeface="Arial" panose="020B0604020202020204" pitchFamily="34" charset="0"/>
              </a:rPr>
              <a:t>Q51: What is your business's annual revenue?</a:t>
            </a:r>
            <a:r>
              <a:rPr lang="en-US"/>
              <a:t> </a:t>
            </a:r>
          </a:p>
          <a:p>
            <a:r>
              <a:rPr lang="en-US" sz="1800" b="0" i="0" u="none" strike="noStrike">
                <a:solidFill>
                  <a:srgbClr val="000000"/>
                </a:solidFill>
                <a:effectLst/>
                <a:latin typeface="Arial" panose="020B0604020202020204" pitchFamily="34" charset="0"/>
              </a:rPr>
              <a:t>Q52: Did any of your employees have to switch to work from home because of COVID-19?</a:t>
            </a:r>
            <a:r>
              <a:rPr lang="en-US"/>
              <a:t> </a:t>
            </a:r>
          </a:p>
        </p:txBody>
      </p:sp>
      <p:sp>
        <p:nvSpPr>
          <p:cNvPr id="4" name="Slide Number Placeholder 3"/>
          <p:cNvSpPr>
            <a:spLocks noGrp="1"/>
          </p:cNvSpPr>
          <p:nvPr>
            <p:ph type="sldNum" sz="quarter" idx="5"/>
          </p:nvPr>
        </p:nvSpPr>
        <p:spPr/>
        <p:txBody>
          <a:bodyPr/>
          <a:lstStyle/>
          <a:p>
            <a:fld id="{145AF015-44B9-476F-8303-C3CBFF6A1B23}" type="slidenum">
              <a:rPr lang="en-US" smtClean="0"/>
              <a:t>37</a:t>
            </a:fld>
            <a:endParaRPr lang="en-US"/>
          </a:p>
        </p:txBody>
      </p:sp>
    </p:spTree>
    <p:extLst>
      <p:ext uri="{BB962C8B-B14F-4D97-AF65-F5344CB8AC3E}">
        <p14:creationId xmlns:p14="http://schemas.microsoft.com/office/powerpoint/2010/main" val="332253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9</a:t>
            </a:fld>
            <a:endParaRPr lang="en-US"/>
          </a:p>
        </p:txBody>
      </p:sp>
    </p:spTree>
    <p:extLst>
      <p:ext uri="{BB962C8B-B14F-4D97-AF65-F5344CB8AC3E}">
        <p14:creationId xmlns:p14="http://schemas.microsoft.com/office/powerpoint/2010/main" val="300583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Q1: Suppose you were to talk with friends, family, or co-workers about Southern California Edison. Would your comments be favorable or unfavorable, on a 1 to 10 scale where "1" means "not favorable at all" and "10" means "extremely favorable"?</a:t>
            </a:r>
            <a:r>
              <a:rPr lang="en-US" sz="1800"/>
              <a:t> </a:t>
            </a:r>
          </a:p>
          <a:p>
            <a:r>
              <a:rPr lang="en-US" sz="1200" b="0" i="0" u="none" strike="noStrike">
                <a:solidFill>
                  <a:srgbClr val="000000"/>
                </a:solidFill>
                <a:effectLst/>
                <a:latin typeface="Arial" panose="020B0604020202020204" pitchFamily="34" charset="0"/>
              </a:rPr>
              <a:t>Q12: Please indicate how much you agree or disagree with each of the following statements. Southern California Edison…</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38</a:t>
            </a:fld>
            <a:endParaRPr lang="en-US"/>
          </a:p>
        </p:txBody>
      </p:sp>
    </p:spTree>
    <p:extLst>
      <p:ext uri="{BB962C8B-B14F-4D97-AF65-F5344CB8AC3E}">
        <p14:creationId xmlns:p14="http://schemas.microsoft.com/office/powerpoint/2010/main" val="351373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Q44: What is your gender?</a:t>
            </a:r>
            <a:r>
              <a:rPr lang="en-US"/>
              <a:t> </a:t>
            </a:r>
          </a:p>
          <a:p>
            <a:r>
              <a:rPr lang="en-US" sz="1200" b="0" i="0" u="none" strike="noStrike">
                <a:solidFill>
                  <a:srgbClr val="000000"/>
                </a:solidFill>
                <a:effectLst/>
                <a:latin typeface="Arial" panose="020B0604020202020204" pitchFamily="34" charset="0"/>
              </a:rPr>
              <a:t>Q45: Which of the following best describes the industry in which you work?</a:t>
            </a:r>
            <a:r>
              <a:rPr lang="en-US"/>
              <a:t> </a:t>
            </a:r>
          </a:p>
          <a:p>
            <a:r>
              <a:rPr lang="en-US" sz="1200" b="0" i="0" u="none" strike="noStrike">
                <a:solidFill>
                  <a:srgbClr val="000000"/>
                </a:solidFill>
                <a:effectLst/>
                <a:latin typeface="Arial" panose="020B0604020202020204" pitchFamily="34" charset="0"/>
              </a:rPr>
              <a:t>Q46: Which of the following best describes your employment?</a:t>
            </a:r>
            <a:r>
              <a:rPr lang="en-US"/>
              <a:t> </a:t>
            </a:r>
          </a:p>
          <a:p>
            <a:r>
              <a:rPr lang="en-US" sz="1200" b="0" i="0" u="none" strike="noStrike">
                <a:solidFill>
                  <a:srgbClr val="000000"/>
                </a:solidFill>
                <a:effectLst/>
                <a:latin typeface="Arial" panose="020B0604020202020204" pitchFamily="34" charset="0"/>
              </a:rPr>
              <a:t>Q47: What best describes your position or job title?</a:t>
            </a:r>
            <a:r>
              <a:rPr lang="en-US"/>
              <a:t> </a:t>
            </a:r>
          </a:p>
          <a:p>
            <a:r>
              <a:rPr lang="en-US" sz="12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Q50: How many years has your company been in business?</a:t>
            </a:r>
            <a:r>
              <a:rPr lang="en-US"/>
              <a:t> </a:t>
            </a:r>
          </a:p>
          <a:p>
            <a:r>
              <a:rPr lang="en-US" sz="1200" b="0" i="0" u="none" strike="noStrike">
                <a:solidFill>
                  <a:srgbClr val="000000"/>
                </a:solidFill>
                <a:effectLst/>
                <a:latin typeface="Arial" panose="020B0604020202020204" pitchFamily="34" charset="0"/>
              </a:rPr>
              <a:t>Q51: What is your business's annual revenue?</a:t>
            </a:r>
            <a:r>
              <a:rPr lang="en-US"/>
              <a:t> </a:t>
            </a:r>
          </a:p>
          <a:p>
            <a:r>
              <a:rPr lang="en-US" sz="1200" b="0" i="0" u="none" strike="noStrike">
                <a:solidFill>
                  <a:srgbClr val="000000"/>
                </a:solidFill>
                <a:effectLst/>
                <a:latin typeface="Arial" panose="020B0604020202020204" pitchFamily="34" charset="0"/>
              </a:rPr>
              <a:t>Q52: Did any of your employees have to switch to work from home because of COVID-19?</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39</a:t>
            </a:fld>
            <a:endParaRPr lang="en-US"/>
          </a:p>
        </p:txBody>
      </p:sp>
    </p:spTree>
    <p:extLst>
      <p:ext uri="{BB962C8B-B14F-4D97-AF65-F5344CB8AC3E}">
        <p14:creationId xmlns:p14="http://schemas.microsoft.com/office/powerpoint/2010/main" val="1125600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Q1: Suppose you were to talk with friends, family, or co-workers about Southern California Edison. Would your comments be favorable or unfavorable, on a 1 to 10 scale where "1" means "not favorable at all" and "10" means "extremely favorable"?</a:t>
            </a:r>
            <a:r>
              <a:rPr lang="en-US" sz="1800"/>
              <a:t> </a:t>
            </a:r>
          </a:p>
          <a:p>
            <a:r>
              <a:rPr lang="en-US" sz="1200" b="0" i="0" u="none" strike="noStrike">
                <a:solidFill>
                  <a:srgbClr val="000000"/>
                </a:solidFill>
                <a:effectLst/>
                <a:latin typeface="Arial" panose="020B0604020202020204" pitchFamily="34" charset="0"/>
              </a:rPr>
              <a:t>Q12: Please indicate how much you agree or disagree with each of the following statements. Southern California Edison…</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40</a:t>
            </a:fld>
            <a:endParaRPr lang="en-US"/>
          </a:p>
        </p:txBody>
      </p:sp>
    </p:spTree>
    <p:extLst>
      <p:ext uri="{BB962C8B-B14F-4D97-AF65-F5344CB8AC3E}">
        <p14:creationId xmlns:p14="http://schemas.microsoft.com/office/powerpoint/2010/main" val="104584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Q44: What is your gender?</a:t>
            </a:r>
            <a:r>
              <a:rPr lang="en-US"/>
              <a:t> </a:t>
            </a:r>
          </a:p>
          <a:p>
            <a:r>
              <a:rPr lang="en-US" sz="1200" b="0" i="0" u="none" strike="noStrike">
                <a:solidFill>
                  <a:srgbClr val="000000"/>
                </a:solidFill>
                <a:effectLst/>
                <a:latin typeface="Arial" panose="020B0604020202020204" pitchFamily="34" charset="0"/>
              </a:rPr>
              <a:t>Q45: Which of the following best describes the industry in which you work?</a:t>
            </a:r>
            <a:r>
              <a:rPr lang="en-US"/>
              <a:t> </a:t>
            </a:r>
          </a:p>
          <a:p>
            <a:r>
              <a:rPr lang="en-US" sz="1200" b="0" i="0" u="none" strike="noStrike">
                <a:solidFill>
                  <a:srgbClr val="000000"/>
                </a:solidFill>
                <a:effectLst/>
                <a:latin typeface="Arial" panose="020B0604020202020204" pitchFamily="34" charset="0"/>
              </a:rPr>
              <a:t>Q46: Which of the following best describes your employment?</a:t>
            </a:r>
            <a:r>
              <a:rPr lang="en-US"/>
              <a:t> </a:t>
            </a:r>
          </a:p>
          <a:p>
            <a:r>
              <a:rPr lang="en-US" sz="1200" b="0" i="0" u="none" strike="noStrike">
                <a:solidFill>
                  <a:srgbClr val="000000"/>
                </a:solidFill>
                <a:effectLst/>
                <a:latin typeface="Arial" panose="020B0604020202020204" pitchFamily="34" charset="0"/>
              </a:rPr>
              <a:t>Q47: What best describes your position or job title?</a:t>
            </a:r>
            <a:r>
              <a:rPr lang="en-US"/>
              <a:t> </a:t>
            </a:r>
          </a:p>
          <a:p>
            <a:r>
              <a:rPr lang="en-US" sz="12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Q50: How many years has your company been in business?</a:t>
            </a:r>
            <a:r>
              <a:rPr lang="en-US"/>
              <a:t> </a:t>
            </a:r>
          </a:p>
          <a:p>
            <a:r>
              <a:rPr lang="en-US" sz="1200" b="0" i="0" u="none" strike="noStrike">
                <a:solidFill>
                  <a:srgbClr val="000000"/>
                </a:solidFill>
                <a:effectLst/>
                <a:latin typeface="Arial" panose="020B0604020202020204" pitchFamily="34" charset="0"/>
              </a:rPr>
              <a:t>Q51: What is your business's annual revenue?</a:t>
            </a:r>
            <a:r>
              <a:rPr lang="en-US"/>
              <a:t> </a:t>
            </a:r>
          </a:p>
          <a:p>
            <a:r>
              <a:rPr lang="en-US" sz="1200" b="0" i="0" u="none" strike="noStrike">
                <a:solidFill>
                  <a:srgbClr val="000000"/>
                </a:solidFill>
                <a:effectLst/>
                <a:latin typeface="Arial" panose="020B0604020202020204" pitchFamily="34" charset="0"/>
              </a:rPr>
              <a:t>Q52: Did any of your employees have to switch to work from home because of COVID-19?</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41</a:t>
            </a:fld>
            <a:endParaRPr lang="en-US"/>
          </a:p>
        </p:txBody>
      </p:sp>
    </p:spTree>
    <p:extLst>
      <p:ext uri="{BB962C8B-B14F-4D97-AF65-F5344CB8AC3E}">
        <p14:creationId xmlns:p14="http://schemas.microsoft.com/office/powerpoint/2010/main" val="1707778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Q1: Suppose you were to talk with friends, family, or co-workers about Southern California Edison. Would your comments be favorable or unfavorable, on a 1 to 10 scale where "1" means "not favorable at all" and "10" means "extremely favorable"?</a:t>
            </a:r>
            <a:r>
              <a:rPr lang="en-US" sz="1800"/>
              <a:t> </a:t>
            </a:r>
          </a:p>
          <a:p>
            <a:r>
              <a:rPr lang="en-US" sz="1200" b="0" i="0" u="none" strike="noStrike">
                <a:solidFill>
                  <a:srgbClr val="000000"/>
                </a:solidFill>
                <a:effectLst/>
                <a:latin typeface="Arial" panose="020B0604020202020204" pitchFamily="34" charset="0"/>
              </a:rPr>
              <a:t>Q12: Please indicate how much you agree or disagree with each of the following statements. Southern California Edison…</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42</a:t>
            </a:fld>
            <a:endParaRPr lang="en-US"/>
          </a:p>
        </p:txBody>
      </p:sp>
    </p:spTree>
    <p:extLst>
      <p:ext uri="{BB962C8B-B14F-4D97-AF65-F5344CB8AC3E}">
        <p14:creationId xmlns:p14="http://schemas.microsoft.com/office/powerpoint/2010/main" val="413965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Q44: What is your gender?</a:t>
            </a:r>
            <a:r>
              <a:rPr lang="en-US"/>
              <a:t> </a:t>
            </a:r>
          </a:p>
          <a:p>
            <a:r>
              <a:rPr lang="en-US" sz="1200" b="0" i="0" u="none" strike="noStrike">
                <a:solidFill>
                  <a:srgbClr val="000000"/>
                </a:solidFill>
                <a:effectLst/>
                <a:latin typeface="Arial" panose="020B0604020202020204" pitchFamily="34" charset="0"/>
              </a:rPr>
              <a:t>Q45: Which of the following best describes the industry in which you work?</a:t>
            </a:r>
            <a:r>
              <a:rPr lang="en-US"/>
              <a:t> </a:t>
            </a:r>
          </a:p>
          <a:p>
            <a:r>
              <a:rPr lang="en-US" sz="1200" b="0" i="0" u="none" strike="noStrike">
                <a:solidFill>
                  <a:srgbClr val="000000"/>
                </a:solidFill>
                <a:effectLst/>
                <a:latin typeface="Arial" panose="020B0604020202020204" pitchFamily="34" charset="0"/>
              </a:rPr>
              <a:t>Q46: Which of the following best describes your employment?</a:t>
            </a:r>
            <a:r>
              <a:rPr lang="en-US"/>
              <a:t> </a:t>
            </a:r>
          </a:p>
          <a:p>
            <a:r>
              <a:rPr lang="en-US" sz="1200" b="0" i="0" u="none" strike="noStrike">
                <a:solidFill>
                  <a:srgbClr val="000000"/>
                </a:solidFill>
                <a:effectLst/>
                <a:latin typeface="Arial" panose="020B0604020202020204" pitchFamily="34" charset="0"/>
              </a:rPr>
              <a:t>Q47: What best describes your position or job title?</a:t>
            </a:r>
            <a:r>
              <a:rPr lang="en-US"/>
              <a:t> </a:t>
            </a:r>
          </a:p>
          <a:p>
            <a:r>
              <a:rPr lang="en-US" sz="12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Q50: How many years has your company been in business?</a:t>
            </a:r>
            <a:r>
              <a:rPr lang="en-US"/>
              <a:t> </a:t>
            </a:r>
          </a:p>
          <a:p>
            <a:r>
              <a:rPr lang="en-US" sz="1200" b="0" i="0" u="none" strike="noStrike">
                <a:solidFill>
                  <a:srgbClr val="000000"/>
                </a:solidFill>
                <a:effectLst/>
                <a:latin typeface="Arial" panose="020B0604020202020204" pitchFamily="34" charset="0"/>
              </a:rPr>
              <a:t>Q51: What is your business's annual revenue?</a:t>
            </a:r>
            <a:r>
              <a:rPr lang="en-US"/>
              <a:t> </a:t>
            </a:r>
          </a:p>
          <a:p>
            <a:r>
              <a:rPr lang="en-US" sz="1200" b="0" i="0" u="none" strike="noStrike">
                <a:solidFill>
                  <a:srgbClr val="000000"/>
                </a:solidFill>
                <a:effectLst/>
                <a:latin typeface="Arial" panose="020B0604020202020204" pitchFamily="34" charset="0"/>
              </a:rPr>
              <a:t>Q52: Did any of your employees have to switch to work from home because of COVID-19?</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43</a:t>
            </a:fld>
            <a:endParaRPr lang="en-US"/>
          </a:p>
        </p:txBody>
      </p:sp>
    </p:spTree>
    <p:extLst>
      <p:ext uri="{BB962C8B-B14F-4D97-AF65-F5344CB8AC3E}">
        <p14:creationId xmlns:p14="http://schemas.microsoft.com/office/powerpoint/2010/main" val="320676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Q1: Suppose you were to talk with friends, family, or co-workers about Southern California Edison. Would your comments be favorable or unfavorable, on a 1 to 10 scale where "1" means "not favorable at all" and "10" means "extremely favorable"?</a:t>
            </a:r>
            <a:r>
              <a:rPr lang="en-US" sz="1800"/>
              <a:t> </a:t>
            </a:r>
          </a:p>
          <a:p>
            <a:r>
              <a:rPr lang="en-US" sz="1200" b="0" i="0" u="none" strike="noStrike">
                <a:solidFill>
                  <a:srgbClr val="000000"/>
                </a:solidFill>
                <a:effectLst/>
                <a:latin typeface="Arial" panose="020B0604020202020204" pitchFamily="34" charset="0"/>
              </a:rPr>
              <a:t>Q12: Please indicate how much you agree or disagree with each of the following statements. Southern California Edison…</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44</a:t>
            </a:fld>
            <a:endParaRPr lang="en-US"/>
          </a:p>
        </p:txBody>
      </p:sp>
    </p:spTree>
    <p:extLst>
      <p:ext uri="{BB962C8B-B14F-4D97-AF65-F5344CB8AC3E}">
        <p14:creationId xmlns:p14="http://schemas.microsoft.com/office/powerpoint/2010/main" val="4174053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Q44: What is your gender?</a:t>
            </a:r>
            <a:r>
              <a:rPr lang="en-US"/>
              <a:t> </a:t>
            </a:r>
          </a:p>
          <a:p>
            <a:r>
              <a:rPr lang="en-US" sz="1200" b="0" i="0" u="none" strike="noStrike">
                <a:solidFill>
                  <a:srgbClr val="000000"/>
                </a:solidFill>
                <a:effectLst/>
                <a:latin typeface="Arial" panose="020B0604020202020204" pitchFamily="34" charset="0"/>
              </a:rPr>
              <a:t>Q45: Which of the following best describes the industry in which you work?</a:t>
            </a:r>
            <a:r>
              <a:rPr lang="en-US"/>
              <a:t> </a:t>
            </a:r>
          </a:p>
          <a:p>
            <a:r>
              <a:rPr lang="en-US" sz="1200" b="0" i="0" u="none" strike="noStrike">
                <a:solidFill>
                  <a:srgbClr val="000000"/>
                </a:solidFill>
                <a:effectLst/>
                <a:latin typeface="Arial" panose="020B0604020202020204" pitchFamily="34" charset="0"/>
              </a:rPr>
              <a:t>Q46: Which of the following best describes your employment?</a:t>
            </a:r>
            <a:r>
              <a:rPr lang="en-US"/>
              <a:t> </a:t>
            </a:r>
          </a:p>
          <a:p>
            <a:r>
              <a:rPr lang="en-US" sz="1200" b="0" i="0" u="none" strike="noStrike">
                <a:solidFill>
                  <a:srgbClr val="000000"/>
                </a:solidFill>
                <a:effectLst/>
                <a:latin typeface="Arial" panose="020B0604020202020204" pitchFamily="34" charset="0"/>
              </a:rPr>
              <a:t>Q47: What best describes your position or job title?</a:t>
            </a:r>
            <a:r>
              <a:rPr lang="en-US"/>
              <a:t> </a:t>
            </a:r>
          </a:p>
          <a:p>
            <a:r>
              <a:rPr lang="en-US" sz="1200" b="0" i="0" u="none" strike="noStrike">
                <a:solidFill>
                  <a:srgbClr val="000000"/>
                </a:solidFill>
                <a:effectLst/>
                <a:latin typeface="Arial" panose="020B0604020202020204" pitchFamily="34" charset="0"/>
              </a:rPr>
              <a:t>Q48: How many full-time employees does your company have at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Q49: Do you own or lease the location(s) for which you are responsible for the energy management decisions?</a:t>
            </a:r>
            <a:r>
              <a:rPr lang="en-US"/>
              <a:t> </a:t>
            </a:r>
          </a:p>
          <a:p>
            <a:r>
              <a:rPr lang="en-US" sz="1200" b="0" i="0" u="none" strike="noStrike">
                <a:solidFill>
                  <a:srgbClr val="000000"/>
                </a:solidFill>
                <a:effectLst/>
                <a:latin typeface="Arial" panose="020B0604020202020204" pitchFamily="34" charset="0"/>
              </a:rPr>
              <a:t>Q50: How many years has your company been in business?</a:t>
            </a:r>
            <a:r>
              <a:rPr lang="en-US"/>
              <a:t> </a:t>
            </a:r>
          </a:p>
          <a:p>
            <a:r>
              <a:rPr lang="en-US" sz="1200" b="0" i="0" u="none" strike="noStrike">
                <a:solidFill>
                  <a:srgbClr val="000000"/>
                </a:solidFill>
                <a:effectLst/>
                <a:latin typeface="Arial" panose="020B0604020202020204" pitchFamily="34" charset="0"/>
              </a:rPr>
              <a:t>Q51: What is your business's annual revenue?</a:t>
            </a:r>
            <a:r>
              <a:rPr lang="en-US"/>
              <a:t> </a:t>
            </a:r>
          </a:p>
          <a:p>
            <a:r>
              <a:rPr lang="en-US" sz="1200" b="0" i="0" u="none" strike="noStrike">
                <a:solidFill>
                  <a:srgbClr val="000000"/>
                </a:solidFill>
                <a:effectLst/>
                <a:latin typeface="Arial" panose="020B0604020202020204" pitchFamily="34" charset="0"/>
              </a:rPr>
              <a:t>Q52: Did any of your employees have to switch to work from home because of COVID-19?</a:t>
            </a:r>
            <a:r>
              <a:rPr lang="en-US"/>
              <a:t> </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45</a:t>
            </a:fld>
            <a:endParaRPr lang="en-US"/>
          </a:p>
        </p:txBody>
      </p:sp>
    </p:spTree>
    <p:extLst>
      <p:ext uri="{BB962C8B-B14F-4D97-AF65-F5344CB8AC3E}">
        <p14:creationId xmlns:p14="http://schemas.microsoft.com/office/powerpoint/2010/main" val="273041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Q41a.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programs by Southern California Edison are you aware of?</a:t>
            </a:r>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11</a:t>
            </a:fld>
            <a:endParaRPr lang="en-US"/>
          </a:p>
        </p:txBody>
      </p:sp>
    </p:spTree>
    <p:extLst>
      <p:ext uri="{BB962C8B-B14F-4D97-AF65-F5344CB8AC3E}">
        <p14:creationId xmlns:p14="http://schemas.microsoft.com/office/powerpoint/2010/main" val="215380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Q41. What is your opinion of the following programs by Southern California Edison?</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12</a:t>
            </a:fld>
            <a:endParaRPr lang="en-US"/>
          </a:p>
        </p:txBody>
      </p:sp>
    </p:spTree>
    <p:extLst>
      <p:ext uri="{BB962C8B-B14F-4D97-AF65-F5344CB8AC3E}">
        <p14:creationId xmlns:p14="http://schemas.microsoft.com/office/powerpoint/2010/main" val="185803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Q42.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program do you think is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most important</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in helping to prevent wildfires?</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13</a:t>
            </a:fld>
            <a:endParaRPr lang="en-US"/>
          </a:p>
        </p:txBody>
      </p:sp>
    </p:spTree>
    <p:extLst>
      <p:ext uri="{BB962C8B-B14F-4D97-AF65-F5344CB8AC3E}">
        <p14:creationId xmlns:p14="http://schemas.microsoft.com/office/powerpoint/2010/main" val="264605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15</a:t>
            </a:fld>
            <a:endParaRPr lang="en-US"/>
          </a:p>
        </p:txBody>
      </p:sp>
    </p:spTree>
    <p:extLst>
      <p:ext uri="{BB962C8B-B14F-4D97-AF65-F5344CB8AC3E}">
        <p14:creationId xmlns:p14="http://schemas.microsoft.com/office/powerpoint/2010/main" val="280603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16</a:t>
            </a:fld>
            <a:endParaRPr lang="en-US"/>
          </a:p>
        </p:txBody>
      </p:sp>
    </p:spTree>
    <p:extLst>
      <p:ext uri="{BB962C8B-B14F-4D97-AF65-F5344CB8AC3E}">
        <p14:creationId xmlns:p14="http://schemas.microsoft.com/office/powerpoint/2010/main" val="382210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17</a:t>
            </a:fld>
            <a:endParaRPr lang="en-US"/>
          </a:p>
        </p:txBody>
      </p:sp>
    </p:spTree>
    <p:extLst>
      <p:ext uri="{BB962C8B-B14F-4D97-AF65-F5344CB8AC3E}">
        <p14:creationId xmlns:p14="http://schemas.microsoft.com/office/powerpoint/2010/main" val="261504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18</a:t>
            </a:fld>
            <a:endParaRPr lang="en-US"/>
          </a:p>
        </p:txBody>
      </p:sp>
    </p:spTree>
    <p:extLst>
      <p:ext uri="{BB962C8B-B14F-4D97-AF65-F5344CB8AC3E}">
        <p14:creationId xmlns:p14="http://schemas.microsoft.com/office/powerpoint/2010/main" val="251269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70AF9F-1F78-4EB4-B4CF-AECF04D95E07}"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94369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3B1CE-E76B-4A24-B9C0-3760ACEBF029}"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304345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41A531-AB0C-45C4-A9FD-4A7BC2D1E74C}"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207128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07D95-AE0D-45E3-A704-38CFC9F69106}"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56865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5774F7-6E97-4602-9DA1-DA89FA51B102}"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370580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D90E07-A175-487F-BA74-43AAC48D1077}" type="datetime1">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40207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DD11C-6F08-4C54-9DD7-A2C533FFA71E}" type="datetime1">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49895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9DF604-2C37-4B0E-A140-73EA3BB23407}" type="datetime1">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263005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BCD64-0821-41FB-BB81-2983BEAB0F3F}" type="datetime1">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413348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9E322B-0AC9-4B48-A9D2-0FC1FDBCB4A2}" type="datetime1">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56370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B14E0-35B1-427B-BE50-45E6FA113DA8}" type="datetime1">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82700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8F363-0A42-4EC5-BDEF-9411124E919F}" type="datetime1">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15D31-C89E-4CB9-B039-89FD7CBF5B32}" type="slidenum">
              <a:rPr lang="en-US" smtClean="0"/>
              <a:t>‹#›</a:t>
            </a:fld>
            <a:endParaRPr lang="en-US"/>
          </a:p>
        </p:txBody>
      </p:sp>
    </p:spTree>
    <p:extLst>
      <p:ext uri="{BB962C8B-B14F-4D97-AF65-F5344CB8AC3E}">
        <p14:creationId xmlns:p14="http://schemas.microsoft.com/office/powerpoint/2010/main" val="91228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5.png"/><Relationship Id="rId7"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8.png"/><Relationship Id="rId9" Type="http://schemas.openxmlformats.org/officeDocument/2006/relationships/chart" Target="../charts/chart12.xml"/></Relationships>
</file>

<file path=ppt/slides/_rels/slide12.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8.png"/><Relationship Id="rId9" Type="http://schemas.openxmlformats.org/officeDocument/2006/relationships/chart" Target="../charts/chart17.xml"/></Relationships>
</file>

<file path=ppt/slides/_rels/slide13.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5.png"/><Relationship Id="rId7" Type="http://schemas.openxmlformats.org/officeDocument/2006/relationships/chart" Target="../charts/chart20.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image" Target="../media/image8.png"/><Relationship Id="rId9" Type="http://schemas.openxmlformats.org/officeDocument/2006/relationships/chart" Target="../charts/char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26.xml"/><Relationship Id="rId5" Type="http://schemas.openxmlformats.org/officeDocument/2006/relationships/chart" Target="../charts/chart25.xml"/><Relationship Id="rId10" Type="http://schemas.openxmlformats.org/officeDocument/2006/relationships/image" Target="../media/image7.png"/><Relationship Id="rId4" Type="http://schemas.openxmlformats.org/officeDocument/2006/relationships/chart" Target="../charts/chart24.xm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chart" Target="../charts/chart28.xm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chart" Target="../charts/chart29.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33.xml"/><Relationship Id="rId5" Type="http://schemas.openxmlformats.org/officeDocument/2006/relationships/chart" Target="../charts/chart32.xml"/><Relationship Id="rId10" Type="http://schemas.openxmlformats.org/officeDocument/2006/relationships/image" Target="../media/image7.png"/><Relationship Id="rId4" Type="http://schemas.openxmlformats.org/officeDocument/2006/relationships/chart" Target="../charts/chart31.xml"/><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36.xml"/><Relationship Id="rId7" Type="http://schemas.microsoft.com/office/2007/relationships/hdphoto" Target="../media/hdphoto2.wdp"/><Relationship Id="rId2" Type="http://schemas.openxmlformats.org/officeDocument/2006/relationships/chart" Target="../charts/chart3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38.xml"/><Relationship Id="rId4" Type="http://schemas.openxmlformats.org/officeDocument/2006/relationships/chart" Target="../charts/chart3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40.xml"/><Relationship Id="rId7" Type="http://schemas.microsoft.com/office/2007/relationships/hdphoto" Target="../media/hdphoto2.wdp"/><Relationship Id="rId2" Type="http://schemas.openxmlformats.org/officeDocument/2006/relationships/chart" Target="../charts/chart3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42.xml"/><Relationship Id="rId4" Type="http://schemas.openxmlformats.org/officeDocument/2006/relationships/chart" Target="../charts/char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2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chart" Target="../charts/chart46.xm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chart" Target="../charts/char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8.svg"/><Relationship Id="rId39" Type="http://schemas.openxmlformats.org/officeDocument/2006/relationships/chart" Target="../charts/chart62.xml"/><Relationship Id="rId21" Type="http://schemas.openxmlformats.org/officeDocument/2006/relationships/image" Target="../media/image34.svg"/><Relationship Id="rId34" Type="http://schemas.openxmlformats.org/officeDocument/2006/relationships/chart" Target="../charts/chart58.xml"/><Relationship Id="rId42" Type="http://schemas.openxmlformats.org/officeDocument/2006/relationships/chart" Target="../charts/chart65.xml"/><Relationship Id="rId7" Type="http://schemas.openxmlformats.org/officeDocument/2006/relationships/image" Target="../media/image22.svg"/><Relationship Id="rId2" Type="http://schemas.openxmlformats.org/officeDocument/2006/relationships/notesSlide" Target="../notesSlides/notesSlide16.xml"/><Relationship Id="rId16" Type="http://schemas.openxmlformats.org/officeDocument/2006/relationships/image" Target="../media/image30.svg"/><Relationship Id="rId20" Type="http://schemas.openxmlformats.org/officeDocument/2006/relationships/image" Target="../media/image33.png"/><Relationship Id="rId29" Type="http://schemas.openxmlformats.org/officeDocument/2006/relationships/image" Target="../media/image40.svg"/><Relationship Id="rId41" Type="http://schemas.openxmlformats.org/officeDocument/2006/relationships/chart" Target="../charts/chart6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6.svg"/><Relationship Id="rId32" Type="http://schemas.openxmlformats.org/officeDocument/2006/relationships/chart" Target="../charts/chart56.xml"/><Relationship Id="rId37" Type="http://schemas.openxmlformats.org/officeDocument/2006/relationships/chart" Target="../charts/chart61.xml"/><Relationship Id="rId40" Type="http://schemas.openxmlformats.org/officeDocument/2006/relationships/chart" Target="../charts/chart63.xml"/><Relationship Id="rId5" Type="http://schemas.openxmlformats.org/officeDocument/2006/relationships/image" Target="../media/image7.png"/><Relationship Id="rId15" Type="http://schemas.openxmlformats.org/officeDocument/2006/relationships/image" Target="../media/image29.png"/><Relationship Id="rId23" Type="http://schemas.openxmlformats.org/officeDocument/2006/relationships/image" Target="../media/image35.png"/><Relationship Id="rId28" Type="http://schemas.openxmlformats.org/officeDocument/2006/relationships/image" Target="../media/image39.png"/><Relationship Id="rId36" Type="http://schemas.openxmlformats.org/officeDocument/2006/relationships/chart" Target="../charts/chart60.xml"/><Relationship Id="rId10" Type="http://schemas.openxmlformats.org/officeDocument/2006/relationships/image" Target="../media/image25.png"/><Relationship Id="rId19" Type="http://schemas.openxmlformats.org/officeDocument/2006/relationships/image" Target="../media/image32.svg"/><Relationship Id="rId31" Type="http://schemas.openxmlformats.org/officeDocument/2006/relationships/image" Target="../media/image42.svg"/><Relationship Id="rId4" Type="http://schemas.microsoft.com/office/2007/relationships/hdphoto" Target="../media/hdphoto2.wdp"/><Relationship Id="rId9" Type="http://schemas.openxmlformats.org/officeDocument/2006/relationships/image" Target="../media/image24.svg"/><Relationship Id="rId14" Type="http://schemas.openxmlformats.org/officeDocument/2006/relationships/image" Target="../media/image28.svg"/><Relationship Id="rId22" Type="http://schemas.openxmlformats.org/officeDocument/2006/relationships/chart" Target="../charts/chart54.xml"/><Relationship Id="rId27" Type="http://schemas.openxmlformats.org/officeDocument/2006/relationships/chart" Target="../charts/chart55.xml"/><Relationship Id="rId30" Type="http://schemas.openxmlformats.org/officeDocument/2006/relationships/image" Target="../media/image41.png"/><Relationship Id="rId35" Type="http://schemas.openxmlformats.org/officeDocument/2006/relationships/chart" Target="../charts/chart59.xml"/><Relationship Id="rId43" Type="http://schemas.openxmlformats.org/officeDocument/2006/relationships/chart" Target="../charts/chart66.xml"/><Relationship Id="rId8" Type="http://schemas.openxmlformats.org/officeDocument/2006/relationships/image" Target="../media/image23.png"/><Relationship Id="rId3" Type="http://schemas.openxmlformats.org/officeDocument/2006/relationships/image" Target="../media/image6.png"/><Relationship Id="rId12" Type="http://schemas.openxmlformats.org/officeDocument/2006/relationships/chart" Target="../charts/chart52.xml"/><Relationship Id="rId17" Type="http://schemas.openxmlformats.org/officeDocument/2006/relationships/chart" Target="../charts/chart53.xml"/><Relationship Id="rId25" Type="http://schemas.openxmlformats.org/officeDocument/2006/relationships/image" Target="../media/image37.png"/><Relationship Id="rId33" Type="http://schemas.openxmlformats.org/officeDocument/2006/relationships/chart" Target="../charts/chart57.xml"/><Relationship Id="rId38"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chart" Target="../charts/chart69.xml"/><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chart" Target="../charts/chart76.xml"/><Relationship Id="rId3" Type="http://schemas.openxmlformats.org/officeDocument/2006/relationships/image" Target="../media/image6.png"/><Relationship Id="rId21" Type="http://schemas.openxmlformats.org/officeDocument/2006/relationships/image" Target="../media/image54.svg"/><Relationship Id="rId7" Type="http://schemas.openxmlformats.org/officeDocument/2006/relationships/chart" Target="../charts/chart68.xml"/><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chart" Target="../charts/chart75.xml"/><Relationship Id="rId2" Type="http://schemas.openxmlformats.org/officeDocument/2006/relationships/notesSlide" Target="../notesSlides/notesSlide17.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chart" Target="../charts/chart67.xml"/><Relationship Id="rId11" Type="http://schemas.openxmlformats.org/officeDocument/2006/relationships/image" Target="../media/image44.png"/><Relationship Id="rId24" Type="http://schemas.openxmlformats.org/officeDocument/2006/relationships/chart" Target="../charts/chart74.xml"/><Relationship Id="rId5" Type="http://schemas.openxmlformats.org/officeDocument/2006/relationships/image" Target="../media/image7.png"/><Relationship Id="rId15" Type="http://schemas.openxmlformats.org/officeDocument/2006/relationships/image" Target="../media/image48.svg"/><Relationship Id="rId23" Type="http://schemas.openxmlformats.org/officeDocument/2006/relationships/chart" Target="../charts/chart73.xml"/><Relationship Id="rId10" Type="http://schemas.openxmlformats.org/officeDocument/2006/relationships/chart" Target="../charts/chart71.xml"/><Relationship Id="rId19" Type="http://schemas.openxmlformats.org/officeDocument/2006/relationships/image" Target="../media/image52.svg"/><Relationship Id="rId4" Type="http://schemas.microsoft.com/office/2007/relationships/hdphoto" Target="../media/hdphoto2.wdp"/><Relationship Id="rId9" Type="http://schemas.openxmlformats.org/officeDocument/2006/relationships/chart" Target="../charts/chart70.xml"/><Relationship Id="rId14" Type="http://schemas.openxmlformats.org/officeDocument/2006/relationships/image" Target="../media/image47.png"/><Relationship Id="rId22" Type="http://schemas.openxmlformats.org/officeDocument/2006/relationships/chart" Target="../charts/chart72.xml"/><Relationship Id="rId27" Type="http://schemas.openxmlformats.org/officeDocument/2006/relationships/chart" Target="../charts/chart77.xml"/></Relationships>
</file>

<file path=ppt/slides/_rels/slide36.xml.rels><?xml version="1.0" encoding="UTF-8" standalone="yes"?>
<Relationships xmlns="http://schemas.openxmlformats.org/package/2006/relationships"><Relationship Id="rId3" Type="http://schemas.openxmlformats.org/officeDocument/2006/relationships/chart" Target="../charts/chart78.xml"/><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chart" Target="../charts/chart79.xml"/></Relationships>
</file>

<file path=ppt/slides/_rels/slide37.xml.rels><?xml version="1.0" encoding="UTF-8" standalone="yes"?>
<Relationships xmlns="http://schemas.openxmlformats.org/package/2006/relationships"><Relationship Id="rId8" Type="http://schemas.openxmlformats.org/officeDocument/2006/relationships/chart" Target="../charts/chart84.xml"/><Relationship Id="rId13" Type="http://schemas.openxmlformats.org/officeDocument/2006/relationships/image" Target="../media/image23.png"/><Relationship Id="rId18" Type="http://schemas.openxmlformats.org/officeDocument/2006/relationships/image" Target="../media/image45.png"/><Relationship Id="rId3" Type="http://schemas.openxmlformats.org/officeDocument/2006/relationships/chart" Target="../charts/chart80.xml"/><Relationship Id="rId21" Type="http://schemas.openxmlformats.org/officeDocument/2006/relationships/image" Target="../media/image43.png"/><Relationship Id="rId7" Type="http://schemas.openxmlformats.org/officeDocument/2006/relationships/chart" Target="../charts/chart83.xml"/><Relationship Id="rId12" Type="http://schemas.openxmlformats.org/officeDocument/2006/relationships/image" Target="../media/image56.svg"/><Relationship Id="rId17" Type="http://schemas.openxmlformats.org/officeDocument/2006/relationships/chart" Target="../charts/chart85.xml"/><Relationship Id="rId2" Type="http://schemas.openxmlformats.org/officeDocument/2006/relationships/notesSlide" Target="../notesSlides/notesSlide19.xml"/><Relationship Id="rId16" Type="http://schemas.openxmlformats.org/officeDocument/2006/relationships/image" Target="../media/image26.svg"/><Relationship Id="rId20" Type="http://schemas.openxmlformats.org/officeDocument/2006/relationships/chart" Target="../charts/chart86.xml"/><Relationship Id="rId1" Type="http://schemas.openxmlformats.org/officeDocument/2006/relationships/slideLayout" Target="../slideLayouts/slideLayout7.xml"/><Relationship Id="rId6" Type="http://schemas.openxmlformats.org/officeDocument/2006/relationships/chart" Target="../charts/chart82.xml"/><Relationship Id="rId11" Type="http://schemas.openxmlformats.org/officeDocument/2006/relationships/image" Target="../media/image55.png"/><Relationship Id="rId5" Type="http://schemas.openxmlformats.org/officeDocument/2006/relationships/chart" Target="../charts/chart81.xml"/><Relationship Id="rId15" Type="http://schemas.openxmlformats.org/officeDocument/2006/relationships/image" Target="../media/image25.png"/><Relationship Id="rId10" Type="http://schemas.openxmlformats.org/officeDocument/2006/relationships/image" Target="../media/image44.png"/><Relationship Id="rId19" Type="http://schemas.openxmlformats.org/officeDocument/2006/relationships/image" Target="../media/image58.svg"/><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88.xml"/><Relationship Id="rId4" Type="http://schemas.openxmlformats.org/officeDocument/2006/relationships/chart" Target="../charts/chart87.xml"/></Relationships>
</file>

<file path=ppt/slides/_rels/slide3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chart" Target="../charts/chart90.xml"/><Relationship Id="rId18" Type="http://schemas.openxmlformats.org/officeDocument/2006/relationships/chart" Target="../charts/chart94.xml"/><Relationship Id="rId3" Type="http://schemas.openxmlformats.org/officeDocument/2006/relationships/chart" Target="../charts/chart89.xml"/><Relationship Id="rId21" Type="http://schemas.openxmlformats.org/officeDocument/2006/relationships/image" Target="../media/image43.png"/><Relationship Id="rId7" Type="http://schemas.openxmlformats.org/officeDocument/2006/relationships/image" Target="../media/image59.png"/><Relationship Id="rId12" Type="http://schemas.openxmlformats.org/officeDocument/2006/relationships/image" Target="../media/image48.svg"/><Relationship Id="rId17" Type="http://schemas.openxmlformats.org/officeDocument/2006/relationships/chart" Target="../charts/chart93.xml"/><Relationship Id="rId2" Type="http://schemas.openxmlformats.org/officeDocument/2006/relationships/notesSlide" Target="../notesSlides/notesSlide21.xml"/><Relationship Id="rId16" Type="http://schemas.openxmlformats.org/officeDocument/2006/relationships/chart" Target="../charts/chart92.xml"/><Relationship Id="rId20" Type="http://schemas.openxmlformats.org/officeDocument/2006/relationships/chart" Target="../charts/chart95.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7.png"/><Relationship Id="rId5" Type="http://schemas.openxmlformats.org/officeDocument/2006/relationships/image" Target="../media/image27.png"/><Relationship Id="rId15" Type="http://schemas.openxmlformats.org/officeDocument/2006/relationships/chart" Target="../charts/chart91.xml"/><Relationship Id="rId10" Type="http://schemas.openxmlformats.org/officeDocument/2006/relationships/image" Target="../media/image26.svg"/><Relationship Id="rId19"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97.xml"/><Relationship Id="rId4" Type="http://schemas.openxmlformats.org/officeDocument/2006/relationships/chart" Target="../charts/chart96.xml"/></Relationships>
</file>

<file path=ppt/slides/_rels/slide41.xml.rels><?xml version="1.0" encoding="UTF-8" standalone="yes"?>
<Relationships xmlns="http://schemas.openxmlformats.org/package/2006/relationships"><Relationship Id="rId8" Type="http://schemas.openxmlformats.org/officeDocument/2006/relationships/chart" Target="../charts/chart100.xml"/><Relationship Id="rId13" Type="http://schemas.openxmlformats.org/officeDocument/2006/relationships/image" Target="../media/image61.png"/><Relationship Id="rId18" Type="http://schemas.openxmlformats.org/officeDocument/2006/relationships/image" Target="../media/image26.svg"/><Relationship Id="rId3" Type="http://schemas.openxmlformats.org/officeDocument/2006/relationships/chart" Target="../charts/chart98.xml"/><Relationship Id="rId21" Type="http://schemas.openxmlformats.org/officeDocument/2006/relationships/image" Target="../media/image43.png"/><Relationship Id="rId7" Type="http://schemas.openxmlformats.org/officeDocument/2006/relationships/chart" Target="../charts/chart99.xml"/><Relationship Id="rId12" Type="http://schemas.openxmlformats.org/officeDocument/2006/relationships/image" Target="../media/image7.png"/><Relationship Id="rId17" Type="http://schemas.openxmlformats.org/officeDocument/2006/relationships/image" Target="../media/image25.png"/><Relationship Id="rId2" Type="http://schemas.openxmlformats.org/officeDocument/2006/relationships/notesSlide" Target="../notesSlides/notesSlide23.xml"/><Relationship Id="rId16" Type="http://schemas.openxmlformats.org/officeDocument/2006/relationships/image" Target="../media/image34.svg"/><Relationship Id="rId20" Type="http://schemas.openxmlformats.org/officeDocument/2006/relationships/chart" Target="../charts/chart10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chart" Target="../charts/chart103.xml"/><Relationship Id="rId5" Type="http://schemas.openxmlformats.org/officeDocument/2006/relationships/image" Target="../media/image50.svg"/><Relationship Id="rId15" Type="http://schemas.openxmlformats.org/officeDocument/2006/relationships/image" Target="../media/image33.png"/><Relationship Id="rId10" Type="http://schemas.openxmlformats.org/officeDocument/2006/relationships/chart" Target="../charts/chart102.xml"/><Relationship Id="rId19" Type="http://schemas.openxmlformats.org/officeDocument/2006/relationships/image" Target="../media/image44.png"/><Relationship Id="rId4" Type="http://schemas.openxmlformats.org/officeDocument/2006/relationships/image" Target="../media/image49.png"/><Relationship Id="rId9" Type="http://schemas.openxmlformats.org/officeDocument/2006/relationships/chart" Target="../charts/chart101.xml"/><Relationship Id="rId14" Type="http://schemas.openxmlformats.org/officeDocument/2006/relationships/image" Target="../media/image62.sv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hart" Target="../charts/chart106.xml"/><Relationship Id="rId4" Type="http://schemas.openxmlformats.org/officeDocument/2006/relationships/chart" Target="../charts/chart105.xml"/></Relationships>
</file>

<file path=ppt/slides/_rels/slide43.xml.rels><?xml version="1.0" encoding="UTF-8" standalone="yes"?>
<Relationships xmlns="http://schemas.openxmlformats.org/package/2006/relationships"><Relationship Id="rId8" Type="http://schemas.openxmlformats.org/officeDocument/2006/relationships/chart" Target="../charts/chart111.xml"/><Relationship Id="rId13" Type="http://schemas.openxmlformats.org/officeDocument/2006/relationships/image" Target="../media/image64.svg"/><Relationship Id="rId18" Type="http://schemas.openxmlformats.org/officeDocument/2006/relationships/image" Target="../media/image54.svg"/><Relationship Id="rId3" Type="http://schemas.openxmlformats.org/officeDocument/2006/relationships/image" Target="../media/image5.png"/><Relationship Id="rId21" Type="http://schemas.openxmlformats.org/officeDocument/2006/relationships/image" Target="../media/image43.png"/><Relationship Id="rId7" Type="http://schemas.openxmlformats.org/officeDocument/2006/relationships/chart" Target="../charts/chart110.xml"/><Relationship Id="rId12" Type="http://schemas.openxmlformats.org/officeDocument/2006/relationships/image" Target="../media/image63.png"/><Relationship Id="rId17" Type="http://schemas.openxmlformats.org/officeDocument/2006/relationships/image" Target="../media/image53.png"/><Relationship Id="rId2" Type="http://schemas.openxmlformats.org/officeDocument/2006/relationships/notesSlide" Target="../notesSlides/notesSlide25.xml"/><Relationship Id="rId16" Type="http://schemas.openxmlformats.org/officeDocument/2006/relationships/chart" Target="../charts/chart112.xml"/><Relationship Id="rId20" Type="http://schemas.openxmlformats.org/officeDocument/2006/relationships/chart" Target="../charts/chart113.xml"/><Relationship Id="rId1" Type="http://schemas.openxmlformats.org/officeDocument/2006/relationships/slideLayout" Target="../slideLayouts/slideLayout7.xml"/><Relationship Id="rId6" Type="http://schemas.openxmlformats.org/officeDocument/2006/relationships/chart" Target="../charts/chart109.xml"/><Relationship Id="rId11" Type="http://schemas.openxmlformats.org/officeDocument/2006/relationships/image" Target="../media/image36.svg"/><Relationship Id="rId5" Type="http://schemas.openxmlformats.org/officeDocument/2006/relationships/chart" Target="../charts/chart108.xml"/><Relationship Id="rId15" Type="http://schemas.openxmlformats.org/officeDocument/2006/relationships/image" Target="../media/image26.sv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chart" Target="../charts/chart107.xml"/><Relationship Id="rId9" Type="http://schemas.openxmlformats.org/officeDocument/2006/relationships/image" Target="../media/image7.png"/><Relationship Id="rId1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chart" Target="../charts/chart115.xml"/><Relationship Id="rId4" Type="http://schemas.openxmlformats.org/officeDocument/2006/relationships/chart" Target="../charts/chart114.xml"/></Relationships>
</file>

<file path=ppt/slides/_rels/slide45.xml.rels><?xml version="1.0" encoding="UTF-8" standalone="yes"?>
<Relationships xmlns="http://schemas.openxmlformats.org/package/2006/relationships"><Relationship Id="rId8" Type="http://schemas.openxmlformats.org/officeDocument/2006/relationships/chart" Target="../charts/chart120.xml"/><Relationship Id="rId13" Type="http://schemas.openxmlformats.org/officeDocument/2006/relationships/image" Target="../media/image42.svg"/><Relationship Id="rId18" Type="http://schemas.openxmlformats.org/officeDocument/2006/relationships/image" Target="../media/image52.svg"/><Relationship Id="rId3" Type="http://schemas.openxmlformats.org/officeDocument/2006/relationships/image" Target="../media/image5.png"/><Relationship Id="rId21" Type="http://schemas.openxmlformats.org/officeDocument/2006/relationships/image" Target="../media/image43.png"/><Relationship Id="rId7" Type="http://schemas.openxmlformats.org/officeDocument/2006/relationships/chart" Target="../charts/chart119.xml"/><Relationship Id="rId12" Type="http://schemas.openxmlformats.org/officeDocument/2006/relationships/image" Target="../media/image41.png"/><Relationship Id="rId17" Type="http://schemas.openxmlformats.org/officeDocument/2006/relationships/image" Target="../media/image51.png"/><Relationship Id="rId2" Type="http://schemas.openxmlformats.org/officeDocument/2006/relationships/notesSlide" Target="../notesSlides/notesSlide27.xml"/><Relationship Id="rId16" Type="http://schemas.openxmlformats.org/officeDocument/2006/relationships/chart" Target="../charts/chart121.xml"/><Relationship Id="rId20" Type="http://schemas.openxmlformats.org/officeDocument/2006/relationships/chart" Target="../charts/chart122.xml"/><Relationship Id="rId1" Type="http://schemas.openxmlformats.org/officeDocument/2006/relationships/slideLayout" Target="../slideLayouts/slideLayout7.xml"/><Relationship Id="rId6" Type="http://schemas.openxmlformats.org/officeDocument/2006/relationships/chart" Target="../charts/chart118.xml"/><Relationship Id="rId11" Type="http://schemas.openxmlformats.org/officeDocument/2006/relationships/image" Target="../media/image66.svg"/><Relationship Id="rId5" Type="http://schemas.openxmlformats.org/officeDocument/2006/relationships/chart" Target="../charts/chart117.xml"/><Relationship Id="rId15" Type="http://schemas.openxmlformats.org/officeDocument/2006/relationships/image" Target="../media/image26.svg"/><Relationship Id="rId23" Type="http://schemas.openxmlformats.org/officeDocument/2006/relationships/image" Target="../media/image68.svg"/><Relationship Id="rId10" Type="http://schemas.openxmlformats.org/officeDocument/2006/relationships/image" Target="../media/image65.png"/><Relationship Id="rId19" Type="http://schemas.openxmlformats.org/officeDocument/2006/relationships/image" Target="../media/image44.png"/><Relationship Id="rId4" Type="http://schemas.openxmlformats.org/officeDocument/2006/relationships/chart" Target="../charts/chart116.xml"/><Relationship Id="rId9" Type="http://schemas.openxmlformats.org/officeDocument/2006/relationships/image" Target="../media/image7.png"/><Relationship Id="rId14" Type="http://schemas.openxmlformats.org/officeDocument/2006/relationships/image" Target="../media/image25.png"/><Relationship Id="rId22"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9.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10" Type="http://schemas.openxmlformats.org/officeDocument/2006/relationships/image" Target="../media/image7.png"/><Relationship Id="rId4" Type="http://schemas.openxmlformats.org/officeDocument/2006/relationships/chart" Target="../charts/chart4.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outdoor&#10;&#10;Description automatically generated">
            <a:extLst>
              <a:ext uri="{FF2B5EF4-FFF2-40B4-BE49-F238E27FC236}">
                <a16:creationId xmlns:a16="http://schemas.microsoft.com/office/drawing/2014/main" id="{7F509563-43C6-4550-B296-E869540AC5F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7656" b="7656"/>
          <a:stretch/>
        </p:blipFill>
        <p:spPr>
          <a:xfrm>
            <a:off x="0" y="0"/>
            <a:ext cx="12192000" cy="6858000"/>
          </a:xfrm>
          <a:prstGeom prst="rect">
            <a:avLst/>
          </a:prstGeom>
        </p:spPr>
      </p:pic>
      <p:sp>
        <p:nvSpPr>
          <p:cNvPr id="2" name="Isosceles Triangle 1">
            <a:extLst>
              <a:ext uri="{FF2B5EF4-FFF2-40B4-BE49-F238E27FC236}">
                <a16:creationId xmlns:a16="http://schemas.microsoft.com/office/drawing/2014/main" id="{17697044-5481-4D53-A2F1-14116623338D}"/>
              </a:ext>
            </a:extLst>
          </p:cNvPr>
          <p:cNvSpPr/>
          <p:nvPr/>
        </p:nvSpPr>
        <p:spPr>
          <a:xfrm>
            <a:off x="-350247" y="1255940"/>
            <a:ext cx="4711190" cy="406137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D6AF38BB-F2EE-49A6-8E9E-E08A9C0A8D41}"/>
              </a:ext>
            </a:extLst>
          </p:cNvPr>
          <p:cNvCxnSpPr/>
          <p:nvPr/>
        </p:nvCxnSpPr>
        <p:spPr>
          <a:xfrm>
            <a:off x="1764857" y="3286626"/>
            <a:ext cx="5760720" cy="0"/>
          </a:xfrm>
          <a:prstGeom prst="lin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a:extLst>
              <a:ext uri="{FF2B5EF4-FFF2-40B4-BE49-F238E27FC236}">
                <a16:creationId xmlns:a16="http://schemas.microsoft.com/office/drawing/2014/main" id="{36D3A8D4-6203-472B-9885-7589BBA4A062}"/>
              </a:ext>
            </a:extLst>
          </p:cNvPr>
          <p:cNvSpPr txBox="1"/>
          <p:nvPr/>
        </p:nvSpPr>
        <p:spPr>
          <a:xfrm>
            <a:off x="1803633" y="1863004"/>
            <a:ext cx="8584734" cy="1374735"/>
          </a:xfrm>
          <a:prstGeom prst="rect">
            <a:avLst/>
          </a:prstGeom>
          <a:noFill/>
        </p:spPr>
        <p:txBody>
          <a:bodyPr wrap="square" rtlCol="0" anchor="b">
            <a:spAutoFit/>
          </a:bodyPr>
          <a:lstStyle>
            <a:defPPr>
              <a:defRPr lang="en-US"/>
            </a:defPPr>
            <a:lvl1pPr marR="0" lvl="0" indent="0" fontAlgn="auto">
              <a:lnSpc>
                <a:spcPts val="5000"/>
              </a:lnSpc>
              <a:spcBef>
                <a:spcPts val="0"/>
              </a:spcBef>
              <a:spcAft>
                <a:spcPts val="0"/>
              </a:spcAft>
              <a:buClrTx/>
              <a:buSzTx/>
              <a:buFontTx/>
              <a:buNone/>
              <a:tabLst/>
              <a:defRPr kumimoji="0" sz="5400" b="0" i="0" u="none" strike="noStrike" cap="none" spc="0" normalizeH="0" baseline="0">
                <a:ln>
                  <a:noFill/>
                </a:ln>
                <a:effectLst/>
                <a:uLnTx/>
                <a:uFillTx/>
                <a:latin typeface="Montserrat SemiBold" panose="00000700000000000000" pitchFamily="2" charset="0"/>
              </a:defRPr>
            </a:lvl1pPr>
          </a:lstStyle>
          <a:p>
            <a:r>
              <a:rPr lang="en-US" sz="4800">
                <a:solidFill>
                  <a:schemeClr val="bg1"/>
                </a:solidFill>
              </a:rPr>
              <a:t>PSPS TRACKER 2020: BUSINESS CUSTOMERS</a:t>
            </a:r>
          </a:p>
        </p:txBody>
      </p:sp>
      <p:sp>
        <p:nvSpPr>
          <p:cNvPr id="7" name="TextBox 6">
            <a:extLst>
              <a:ext uri="{FF2B5EF4-FFF2-40B4-BE49-F238E27FC236}">
                <a16:creationId xmlns:a16="http://schemas.microsoft.com/office/drawing/2014/main" id="{8311888E-B914-4F1E-8D1D-981FAC5C39A0}"/>
              </a:ext>
            </a:extLst>
          </p:cNvPr>
          <p:cNvSpPr txBox="1"/>
          <p:nvPr/>
        </p:nvSpPr>
        <p:spPr>
          <a:xfrm>
            <a:off x="1764857" y="4204013"/>
            <a:ext cx="330362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Montserrat SemiBold" panose="00000700000000000000" pitchFamily="2" charset="0"/>
              </a:defRPr>
            </a:lvl1pPr>
          </a:lstStyle>
          <a:p>
            <a:r>
              <a:rPr lang="en-US" sz="1600">
                <a:solidFill>
                  <a:schemeClr val="bg1"/>
                </a:solidFill>
              </a:rPr>
              <a:t>QUANTITATIVE REPORT FOR</a:t>
            </a:r>
          </a:p>
        </p:txBody>
      </p:sp>
      <p:sp>
        <p:nvSpPr>
          <p:cNvPr id="8" name="Rectangle 7">
            <a:extLst>
              <a:ext uri="{FF2B5EF4-FFF2-40B4-BE49-F238E27FC236}">
                <a16:creationId xmlns:a16="http://schemas.microsoft.com/office/drawing/2014/main" id="{F0B3735A-C565-42E0-AA4E-8A533F6F935F}"/>
              </a:ext>
            </a:extLst>
          </p:cNvPr>
          <p:cNvSpPr/>
          <p:nvPr/>
        </p:nvSpPr>
        <p:spPr>
          <a:xfrm>
            <a:off x="1803633" y="3411330"/>
            <a:ext cx="3303626" cy="338554"/>
          </a:xfrm>
          <a:prstGeom prst="rect">
            <a:avLst/>
          </a:prstGeom>
          <a:noFill/>
        </p:spPr>
        <p:txBody>
          <a:bodyPr wrap="square" rtlCol="0">
            <a:spAutoFit/>
          </a:bodyPr>
          <a:lstStyle/>
          <a:p>
            <a:r>
              <a:rPr lang="en-US" sz="1600">
                <a:solidFill>
                  <a:schemeClr val="bg1"/>
                </a:solidFill>
                <a:latin typeface="Montserrat SemiBold" panose="00000700000000000000" pitchFamily="2" charset="0"/>
              </a:rPr>
              <a:t>JULY 21, 2021</a:t>
            </a:r>
          </a:p>
        </p:txBody>
      </p:sp>
      <p:grpSp>
        <p:nvGrpSpPr>
          <p:cNvPr id="12" name="Group 11">
            <a:extLst>
              <a:ext uri="{FF2B5EF4-FFF2-40B4-BE49-F238E27FC236}">
                <a16:creationId xmlns:a16="http://schemas.microsoft.com/office/drawing/2014/main" id="{A6C4A75F-7099-480E-B10E-755971E85814}"/>
              </a:ext>
            </a:extLst>
          </p:cNvPr>
          <p:cNvGrpSpPr/>
          <p:nvPr/>
        </p:nvGrpSpPr>
        <p:grpSpPr>
          <a:xfrm>
            <a:off x="1764857" y="4660311"/>
            <a:ext cx="2246977" cy="574338"/>
            <a:chOff x="1456817" y="5170314"/>
            <a:chExt cx="2246977" cy="574338"/>
          </a:xfrm>
        </p:grpSpPr>
        <p:pic>
          <p:nvPicPr>
            <p:cNvPr id="13" name="Picture 12" descr="A close up of a logo&#10;&#10;Description automatically generated">
              <a:extLst>
                <a:ext uri="{FF2B5EF4-FFF2-40B4-BE49-F238E27FC236}">
                  <a16:creationId xmlns:a16="http://schemas.microsoft.com/office/drawing/2014/main" id="{FB25F643-8AD5-4538-B4C5-8F2C2DA604AA}"/>
                </a:ext>
              </a:extLst>
            </p:cNvPr>
            <p:cNvPicPr>
              <a:picLocks noChangeAspect="1"/>
            </p:cNvPicPr>
            <p:nvPr/>
          </p:nvPicPr>
          <p:blipFill rotWithShape="1">
            <a:blip r:embed="rId4">
              <a:extLst>
                <a:ext uri="{28A0092B-C50C-407E-A947-70E740481C1C}">
                  <a14:useLocalDpi xmlns:a14="http://schemas.microsoft.com/office/drawing/2010/main" val="0"/>
                </a:ext>
              </a:extLst>
            </a:blip>
            <a:srcRect r="83701"/>
            <a:stretch/>
          </p:blipFill>
          <p:spPr>
            <a:xfrm>
              <a:off x="1456817" y="5170314"/>
              <a:ext cx="641950" cy="574338"/>
            </a:xfrm>
            <a:prstGeom prst="rect">
              <a:avLst/>
            </a:prstGeom>
          </p:spPr>
        </p:pic>
        <p:pic>
          <p:nvPicPr>
            <p:cNvPr id="14" name="Picture 13" descr="A close up of a logo&#10;&#10;Description automatically generated">
              <a:extLst>
                <a:ext uri="{FF2B5EF4-FFF2-40B4-BE49-F238E27FC236}">
                  <a16:creationId xmlns:a16="http://schemas.microsoft.com/office/drawing/2014/main" id="{C6B023D9-A7A8-49FE-A8DA-17E08F8A4A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6299" r="42950"/>
            <a:stretch/>
          </p:blipFill>
          <p:spPr>
            <a:xfrm>
              <a:off x="2098767" y="5170314"/>
              <a:ext cx="1605027" cy="574338"/>
            </a:xfrm>
            <a:prstGeom prst="rect">
              <a:avLst/>
            </a:prstGeom>
          </p:spPr>
        </p:pic>
      </p:grpSp>
      <p:grpSp>
        <p:nvGrpSpPr>
          <p:cNvPr id="15" name="Group 14">
            <a:extLst>
              <a:ext uri="{FF2B5EF4-FFF2-40B4-BE49-F238E27FC236}">
                <a16:creationId xmlns:a16="http://schemas.microsoft.com/office/drawing/2014/main" id="{21D8D094-D85C-4AFB-81ED-7867EFDD330A}"/>
              </a:ext>
            </a:extLst>
          </p:cNvPr>
          <p:cNvGrpSpPr/>
          <p:nvPr/>
        </p:nvGrpSpPr>
        <p:grpSpPr>
          <a:xfrm>
            <a:off x="9229061" y="4028947"/>
            <a:ext cx="2491188" cy="2147575"/>
            <a:chOff x="9229061" y="4028947"/>
            <a:chExt cx="2491188" cy="2147575"/>
          </a:xfrm>
        </p:grpSpPr>
        <p:sp>
          <p:nvSpPr>
            <p:cNvPr id="16" name="Isosceles Triangle 15">
              <a:extLst>
                <a:ext uri="{FF2B5EF4-FFF2-40B4-BE49-F238E27FC236}">
                  <a16:creationId xmlns:a16="http://schemas.microsoft.com/office/drawing/2014/main" id="{E8FC0F64-CA00-40D7-BCAB-9E9C4E192704}"/>
                </a:ext>
              </a:extLst>
            </p:cNvPr>
            <p:cNvSpPr/>
            <p:nvPr/>
          </p:nvSpPr>
          <p:spPr>
            <a:xfrm>
              <a:off x="9229061" y="4028947"/>
              <a:ext cx="2491188" cy="214757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3A0B9458-0BB6-4C13-ABB0-E4709D8428C4}"/>
                </a:ext>
              </a:extLst>
            </p:cNvPr>
            <p:cNvSpPr/>
            <p:nvPr/>
          </p:nvSpPr>
          <p:spPr>
            <a:xfrm>
              <a:off x="10639035" y="43950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1B85716B-769F-4948-B910-F101AD0B48B0}"/>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0107" y="5541896"/>
            <a:ext cx="1343770" cy="645792"/>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AF2578E2-71ED-4BC0-BE87-7658FAA68A0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t="2691" b="17309"/>
          <a:stretch/>
        </p:blipFill>
        <p:spPr>
          <a:xfrm>
            <a:off x="1842655" y="3978520"/>
            <a:ext cx="263163" cy="210530"/>
          </a:xfrm>
          <a:prstGeom prst="rect">
            <a:avLst/>
          </a:prstGeom>
        </p:spPr>
      </p:pic>
    </p:spTree>
    <p:extLst>
      <p:ext uri="{BB962C8B-B14F-4D97-AF65-F5344CB8AC3E}">
        <p14:creationId xmlns:p14="http://schemas.microsoft.com/office/powerpoint/2010/main" val="2016850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sky, indoor, several&#10;&#10;Description automatically generated">
            <a:extLst>
              <a:ext uri="{FF2B5EF4-FFF2-40B4-BE49-F238E27FC236}">
                <a16:creationId xmlns:a16="http://schemas.microsoft.com/office/drawing/2014/main" id="{2733E748-9E62-446A-86D5-23B4A99AAAD6}"/>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E8D880-DDE5-4B80-9BE4-AA90DC5B4D33}"/>
              </a:ext>
            </a:extLst>
          </p:cNvPr>
          <p:cNvSpPr/>
          <p:nvPr/>
        </p:nvSpPr>
        <p:spPr>
          <a:xfrm>
            <a:off x="0" y="3147596"/>
            <a:ext cx="12192000" cy="2891697"/>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3290640"/>
            <a:ext cx="2772582" cy="23901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2460575"/>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2346143"/>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3638350"/>
            <a:ext cx="8922801" cy="1938992"/>
          </a:xfrm>
          <a:prstGeom prst="rect">
            <a:avLst/>
          </a:prstGeom>
          <a:noFill/>
        </p:spPr>
        <p:txBody>
          <a:bodyPr wrap="square" rtlCol="0">
            <a:spAutoFit/>
          </a:bodyPr>
          <a:lstStyle/>
          <a:p>
            <a:pPr lvl="0">
              <a:defRPr/>
            </a:pPr>
            <a:r>
              <a:rPr lang="en-US" sz="4000">
                <a:solidFill>
                  <a:prstClr val="white"/>
                </a:solidFill>
                <a:latin typeface="Montserrat SemiBold" panose="00000700000000000000" pitchFamily="2" charset="0"/>
              </a:rPr>
              <a:t>What do Business customers think about SCE’s other wildfire mitigation programs? </a:t>
            </a:r>
            <a:endParaRPr kumimoji="0" lang="en-US" sz="4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179185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3C7DD6D5-FB85-4849-98A9-6A1B19A68F0C}"/>
              </a:ext>
            </a:extLst>
          </p:cNvPr>
          <p:cNvGraphicFramePr>
            <a:graphicFrameLocks noGrp="1"/>
          </p:cNvGraphicFramePr>
          <p:nvPr>
            <p:extLst>
              <p:ext uri="{D42A27DB-BD31-4B8C-83A1-F6EECF244321}">
                <p14:modId xmlns:p14="http://schemas.microsoft.com/office/powerpoint/2010/main" val="1249856498"/>
              </p:ext>
            </p:extLst>
          </p:nvPr>
        </p:nvGraphicFramePr>
        <p:xfrm>
          <a:off x="941166" y="3354435"/>
          <a:ext cx="10424160" cy="2779776"/>
        </p:xfrm>
        <a:graphic>
          <a:graphicData uri="http://schemas.openxmlformats.org/drawingml/2006/table">
            <a:tbl>
              <a:tblPr/>
              <a:tblGrid>
                <a:gridCol w="2377440">
                  <a:extLst>
                    <a:ext uri="{9D8B030D-6E8A-4147-A177-3AD203B41FA5}">
                      <a16:colId xmlns:a16="http://schemas.microsoft.com/office/drawing/2014/main" val="2162578061"/>
                    </a:ext>
                  </a:extLst>
                </a:gridCol>
                <a:gridCol w="8046720">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ap="flat" cmpd="sng" algn="ctr">
                      <a:solidFill>
                        <a:srgbClr val="FF0000"/>
                      </a:solidFill>
                      <a:prstDash val="sysDash"/>
                      <a:round/>
                      <a:headEnd type="none" w="med" len="med"/>
                      <a:tailEnd type="none" w="med" len="me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ash"/>
                      <a:round/>
                      <a:headEnd type="none" w="med" len="med"/>
                      <a:tailEnd type="none" w="med" len="me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(EOIs)</a:t>
                      </a:r>
                    </a:p>
                  </a:txBody>
                  <a:tcPr marL="45720" marR="45720" anchor="ctr">
                    <a:lnL w="12700" cap="flat" cmpd="sng" algn="ctr">
                      <a:solidFill>
                        <a:srgbClr val="FF0000"/>
                      </a:solidFill>
                      <a:prstDash val="sysDash"/>
                      <a:round/>
                      <a:headEnd type="none" w="med" len="med"/>
                      <a:tailEnd type="none" w="med" len="med"/>
                    </a:lnL>
                    <a:lnR w="12700" cmpd="sng">
                      <a:noFill/>
                      <a:prstDash val="soli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ash"/>
                      <a:round/>
                      <a:headEnd type="none" w="med" len="med"/>
                      <a:tailEnd type="none" w="med" len="me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None of the above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Q41A; *Awareness added in 2020</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AWARENESS* </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Vegetation management and enhanced overhead inspections are the most well-known programs, especially among notified customers.</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52" name="Chart 51">
            <a:extLst>
              <a:ext uri="{FF2B5EF4-FFF2-40B4-BE49-F238E27FC236}">
                <a16:creationId xmlns:a16="http://schemas.microsoft.com/office/drawing/2014/main" id="{3279F005-8FF1-462A-B13B-DAF720358AF5}"/>
              </a:ext>
            </a:extLst>
          </p:cNvPr>
          <p:cNvGraphicFramePr>
            <a:graphicFrameLocks/>
          </p:cNvGraphicFramePr>
          <p:nvPr>
            <p:extLst>
              <p:ext uri="{D42A27DB-BD31-4B8C-83A1-F6EECF244321}">
                <p14:modId xmlns:p14="http://schemas.microsoft.com/office/powerpoint/2010/main" val="738983662"/>
              </p:ext>
            </p:extLst>
          </p:nvPr>
        </p:nvGraphicFramePr>
        <p:xfrm>
          <a:off x="3179034" y="3225221"/>
          <a:ext cx="2082114"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E2C5FD5B-6896-463D-9045-1E1E5BBEC947}"/>
              </a:ext>
            </a:extLst>
          </p:cNvPr>
          <p:cNvSpPr/>
          <p:nvPr/>
        </p:nvSpPr>
        <p:spPr>
          <a:xfrm>
            <a:off x="3227881"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54" name="Rectangle 53">
            <a:extLst>
              <a:ext uri="{FF2B5EF4-FFF2-40B4-BE49-F238E27FC236}">
                <a16:creationId xmlns:a16="http://schemas.microsoft.com/office/drawing/2014/main" id="{26542A53-E348-41F2-BFAF-D78922DAB53E}"/>
              </a:ext>
            </a:extLst>
          </p:cNvPr>
          <p:cNvSpPr/>
          <p:nvPr/>
        </p:nvSpPr>
        <p:spPr>
          <a:xfrm>
            <a:off x="4906287"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55" name="Chart 54">
            <a:extLst>
              <a:ext uri="{FF2B5EF4-FFF2-40B4-BE49-F238E27FC236}">
                <a16:creationId xmlns:a16="http://schemas.microsoft.com/office/drawing/2014/main" id="{A95E3DEB-63BE-4147-8A59-AEE96B3C261E}"/>
              </a:ext>
            </a:extLst>
          </p:cNvPr>
          <p:cNvGraphicFramePr>
            <a:graphicFrameLocks/>
          </p:cNvGraphicFramePr>
          <p:nvPr>
            <p:extLst>
              <p:ext uri="{D42A27DB-BD31-4B8C-83A1-F6EECF244321}">
                <p14:modId xmlns:p14="http://schemas.microsoft.com/office/powerpoint/2010/main" val="3785588197"/>
              </p:ext>
            </p:extLst>
          </p:nvPr>
        </p:nvGraphicFramePr>
        <p:xfrm>
          <a:off x="4835779" y="3220657"/>
          <a:ext cx="2082114"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56" name="Rectangle 55">
            <a:extLst>
              <a:ext uri="{FF2B5EF4-FFF2-40B4-BE49-F238E27FC236}">
                <a16:creationId xmlns:a16="http://schemas.microsoft.com/office/drawing/2014/main" id="{F1E78323-CDAE-435A-9736-43A52B1C8524}"/>
              </a:ext>
            </a:extLst>
          </p:cNvPr>
          <p:cNvSpPr/>
          <p:nvPr/>
        </p:nvSpPr>
        <p:spPr>
          <a:xfrm>
            <a:off x="656301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57" name="Rectangle 56">
            <a:extLst>
              <a:ext uri="{FF2B5EF4-FFF2-40B4-BE49-F238E27FC236}">
                <a16:creationId xmlns:a16="http://schemas.microsoft.com/office/drawing/2014/main" id="{03B056CC-899D-42E4-9D6F-C8131D00F267}"/>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58" name="Chart 57">
            <a:extLst>
              <a:ext uri="{FF2B5EF4-FFF2-40B4-BE49-F238E27FC236}">
                <a16:creationId xmlns:a16="http://schemas.microsoft.com/office/drawing/2014/main" id="{C4035FEB-4F83-4628-A3DA-7E622A8D0BB9}"/>
              </a:ext>
            </a:extLst>
          </p:cNvPr>
          <p:cNvGraphicFramePr>
            <a:graphicFrameLocks/>
          </p:cNvGraphicFramePr>
          <p:nvPr>
            <p:extLst>
              <p:ext uri="{D42A27DB-BD31-4B8C-83A1-F6EECF244321}">
                <p14:modId xmlns:p14="http://schemas.microsoft.com/office/powerpoint/2010/main" val="178519883"/>
              </p:ext>
            </p:extLst>
          </p:nvPr>
        </p:nvGraphicFramePr>
        <p:xfrm>
          <a:off x="6492524" y="3211408"/>
          <a:ext cx="2082114"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a:extLst>
              <a:ext uri="{FF2B5EF4-FFF2-40B4-BE49-F238E27FC236}">
                <a16:creationId xmlns:a16="http://schemas.microsoft.com/office/drawing/2014/main" id="{9CBDF1A8-8B37-41A8-BFD8-746662CDF771}"/>
              </a:ext>
            </a:extLst>
          </p:cNvPr>
          <p:cNvGraphicFramePr>
            <a:graphicFrameLocks/>
          </p:cNvGraphicFramePr>
          <p:nvPr>
            <p:extLst>
              <p:ext uri="{D42A27DB-BD31-4B8C-83A1-F6EECF244321}">
                <p14:modId xmlns:p14="http://schemas.microsoft.com/office/powerpoint/2010/main" val="3896757473"/>
              </p:ext>
            </p:extLst>
          </p:nvPr>
        </p:nvGraphicFramePr>
        <p:xfrm>
          <a:off x="8149269" y="3220657"/>
          <a:ext cx="2082114"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Chart 59">
            <a:extLst>
              <a:ext uri="{FF2B5EF4-FFF2-40B4-BE49-F238E27FC236}">
                <a16:creationId xmlns:a16="http://schemas.microsoft.com/office/drawing/2014/main" id="{3F5895D7-3B3F-4C0A-8C0D-2AD363B7D965}"/>
              </a:ext>
            </a:extLst>
          </p:cNvPr>
          <p:cNvGraphicFramePr>
            <a:graphicFrameLocks/>
          </p:cNvGraphicFramePr>
          <p:nvPr>
            <p:extLst>
              <p:ext uri="{D42A27DB-BD31-4B8C-83A1-F6EECF244321}">
                <p14:modId xmlns:p14="http://schemas.microsoft.com/office/powerpoint/2010/main" val="3262047681"/>
              </p:ext>
            </p:extLst>
          </p:nvPr>
        </p:nvGraphicFramePr>
        <p:xfrm>
          <a:off x="9806013" y="3229205"/>
          <a:ext cx="2082114"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61" name="Rectangle 60">
            <a:extLst>
              <a:ext uri="{FF2B5EF4-FFF2-40B4-BE49-F238E27FC236}">
                <a16:creationId xmlns:a16="http://schemas.microsoft.com/office/drawing/2014/main" id="{8CF6942E-F132-4366-AD19-21F689E0876F}"/>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65" name="TextBox 64">
            <a:extLst>
              <a:ext uri="{FF2B5EF4-FFF2-40B4-BE49-F238E27FC236}">
                <a16:creationId xmlns:a16="http://schemas.microsoft.com/office/drawing/2014/main" id="{01C64B2A-3CE8-4EAF-A8D2-FB6544BB2137}"/>
              </a:ext>
            </a:extLst>
          </p:cNvPr>
          <p:cNvSpPr txBox="1"/>
          <p:nvPr/>
        </p:nvSpPr>
        <p:spPr>
          <a:xfrm>
            <a:off x="6266911" y="3393223"/>
            <a:ext cx="40046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ADE</a:t>
            </a:r>
          </a:p>
        </p:txBody>
      </p:sp>
      <p:sp>
        <p:nvSpPr>
          <p:cNvPr id="69" name="TextBox 68">
            <a:extLst>
              <a:ext uri="{FF2B5EF4-FFF2-40B4-BE49-F238E27FC236}">
                <a16:creationId xmlns:a16="http://schemas.microsoft.com/office/drawing/2014/main" id="{5B7AA2CC-86CD-478A-B100-0A1B287FCA1C}"/>
              </a:ext>
            </a:extLst>
          </p:cNvPr>
          <p:cNvSpPr txBox="1"/>
          <p:nvPr/>
        </p:nvSpPr>
        <p:spPr>
          <a:xfrm>
            <a:off x="6073738" y="3774360"/>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DE</a:t>
            </a:r>
          </a:p>
        </p:txBody>
      </p:sp>
      <p:sp>
        <p:nvSpPr>
          <p:cNvPr id="70" name="TextBox 69">
            <a:extLst>
              <a:ext uri="{FF2B5EF4-FFF2-40B4-BE49-F238E27FC236}">
                <a16:creationId xmlns:a16="http://schemas.microsoft.com/office/drawing/2014/main" id="{5A00D6F2-4FDE-44DE-8826-46B79AD2B9D4}"/>
              </a:ext>
            </a:extLst>
          </p:cNvPr>
          <p:cNvSpPr txBox="1"/>
          <p:nvPr/>
        </p:nvSpPr>
        <p:spPr>
          <a:xfrm>
            <a:off x="7740569" y="3747079"/>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DE</a:t>
            </a:r>
          </a:p>
        </p:txBody>
      </p:sp>
      <p:sp>
        <p:nvSpPr>
          <p:cNvPr id="71" name="TextBox 70">
            <a:extLst>
              <a:ext uri="{FF2B5EF4-FFF2-40B4-BE49-F238E27FC236}">
                <a16:creationId xmlns:a16="http://schemas.microsoft.com/office/drawing/2014/main" id="{453BA526-DDFD-435E-B9E7-63D5BEED55E6}"/>
              </a:ext>
            </a:extLst>
          </p:cNvPr>
          <p:cNvSpPr txBox="1"/>
          <p:nvPr/>
        </p:nvSpPr>
        <p:spPr>
          <a:xfrm>
            <a:off x="7923656" y="3400524"/>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DE</a:t>
            </a:r>
          </a:p>
        </p:txBody>
      </p:sp>
      <p:sp>
        <p:nvSpPr>
          <p:cNvPr id="73" name="TextBox 72">
            <a:extLst>
              <a:ext uri="{FF2B5EF4-FFF2-40B4-BE49-F238E27FC236}">
                <a16:creationId xmlns:a16="http://schemas.microsoft.com/office/drawing/2014/main" id="{2E7B94D1-76AC-4C01-A25D-183B9A6E6E29}"/>
              </a:ext>
            </a:extLst>
          </p:cNvPr>
          <p:cNvSpPr txBox="1"/>
          <p:nvPr/>
        </p:nvSpPr>
        <p:spPr>
          <a:xfrm>
            <a:off x="5690241" y="5503716"/>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77" name="TextBox 76">
            <a:extLst>
              <a:ext uri="{FF2B5EF4-FFF2-40B4-BE49-F238E27FC236}">
                <a16:creationId xmlns:a16="http://schemas.microsoft.com/office/drawing/2014/main" id="{3101004C-6BB8-4B6F-BE7B-10A7D3238D60}"/>
              </a:ext>
            </a:extLst>
          </p:cNvPr>
          <p:cNvSpPr txBox="1"/>
          <p:nvPr/>
        </p:nvSpPr>
        <p:spPr>
          <a:xfrm>
            <a:off x="4331078" y="5840913"/>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BC</a:t>
            </a:r>
          </a:p>
        </p:txBody>
      </p:sp>
      <p:sp>
        <p:nvSpPr>
          <p:cNvPr id="79" name="TextBox 78">
            <a:extLst>
              <a:ext uri="{FF2B5EF4-FFF2-40B4-BE49-F238E27FC236}">
                <a16:creationId xmlns:a16="http://schemas.microsoft.com/office/drawing/2014/main" id="{6461F28B-0BAA-4B09-A842-7FB52F775D95}"/>
              </a:ext>
            </a:extLst>
          </p:cNvPr>
          <p:cNvSpPr txBox="1"/>
          <p:nvPr/>
        </p:nvSpPr>
        <p:spPr>
          <a:xfrm>
            <a:off x="9255380" y="5856695"/>
            <a:ext cx="36795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BC</a:t>
            </a:r>
          </a:p>
        </p:txBody>
      </p:sp>
      <p:sp>
        <p:nvSpPr>
          <p:cNvPr id="80" name="TextBox 79">
            <a:extLst>
              <a:ext uri="{FF2B5EF4-FFF2-40B4-BE49-F238E27FC236}">
                <a16:creationId xmlns:a16="http://schemas.microsoft.com/office/drawing/2014/main" id="{FA2F0AC5-EA30-423F-AE23-192B2E7F3C10}"/>
              </a:ext>
            </a:extLst>
          </p:cNvPr>
          <p:cNvSpPr txBox="1"/>
          <p:nvPr/>
        </p:nvSpPr>
        <p:spPr>
          <a:xfrm>
            <a:off x="10996869" y="5856694"/>
            <a:ext cx="36795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BC</a:t>
            </a:r>
          </a:p>
        </p:txBody>
      </p:sp>
    </p:spTree>
    <p:extLst>
      <p:ext uri="{BB962C8B-B14F-4D97-AF65-F5344CB8AC3E}">
        <p14:creationId xmlns:p14="http://schemas.microsoft.com/office/powerpoint/2010/main" val="246871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3C7DD6D5-FB85-4849-98A9-6A1B19A68F0C}"/>
              </a:ext>
            </a:extLst>
          </p:cNvPr>
          <p:cNvGraphicFramePr>
            <a:graphicFrameLocks noGrp="1"/>
          </p:cNvGraphicFramePr>
          <p:nvPr>
            <p:extLst>
              <p:ext uri="{D42A27DB-BD31-4B8C-83A1-F6EECF244321}">
                <p14:modId xmlns:p14="http://schemas.microsoft.com/office/powerpoint/2010/main" val="1100456633"/>
              </p:ext>
            </p:extLst>
          </p:nvPr>
        </p:nvGraphicFramePr>
        <p:xfrm>
          <a:off x="941166" y="3354435"/>
          <a:ext cx="10515600" cy="2432304"/>
        </p:xfrm>
        <a:graphic>
          <a:graphicData uri="http://schemas.openxmlformats.org/drawingml/2006/table">
            <a:tbl>
              <a:tblPr/>
              <a:tblGrid>
                <a:gridCol w="2398295">
                  <a:extLst>
                    <a:ext uri="{9D8B030D-6E8A-4147-A177-3AD203B41FA5}">
                      <a16:colId xmlns:a16="http://schemas.microsoft.com/office/drawing/2014/main" val="2162578061"/>
                    </a:ext>
                  </a:extLst>
                </a:gridCol>
                <a:gridCol w="8117305">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a:t>
                      </a:r>
                      <a:r>
                        <a:rPr kumimoji="0" lang="en-US" sz="8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(EOIs)</a:t>
                      </a:r>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Q41; programs are ranked on awareness</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OPINION </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sym typeface="HuluStyle Regular"/>
              </a:rPr>
              <a:t>(TOP 2 BOX – VERY POSITIVE/POSITIVE) </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Business customers generally have positive opinions of all of SCE’s wildfire mitigation programs.</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52" name="Chart 51">
            <a:extLst>
              <a:ext uri="{FF2B5EF4-FFF2-40B4-BE49-F238E27FC236}">
                <a16:creationId xmlns:a16="http://schemas.microsoft.com/office/drawing/2014/main" id="{3279F005-8FF1-462A-B13B-DAF720358AF5}"/>
              </a:ext>
            </a:extLst>
          </p:cNvPr>
          <p:cNvGraphicFramePr>
            <a:graphicFrameLocks/>
          </p:cNvGraphicFramePr>
          <p:nvPr>
            <p:extLst>
              <p:ext uri="{D42A27DB-BD31-4B8C-83A1-F6EECF244321}">
                <p14:modId xmlns:p14="http://schemas.microsoft.com/office/powerpoint/2010/main" val="1738542602"/>
              </p:ext>
            </p:extLst>
          </p:nvPr>
        </p:nvGraphicFramePr>
        <p:xfrm>
          <a:off x="3094258" y="3225221"/>
          <a:ext cx="1554480"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E2C5FD5B-6896-463D-9045-1E1E5BBEC947}"/>
              </a:ext>
            </a:extLst>
          </p:cNvPr>
          <p:cNvSpPr/>
          <p:nvPr/>
        </p:nvSpPr>
        <p:spPr>
          <a:xfrm>
            <a:off x="3143105"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54" name="Rectangle 53">
            <a:extLst>
              <a:ext uri="{FF2B5EF4-FFF2-40B4-BE49-F238E27FC236}">
                <a16:creationId xmlns:a16="http://schemas.microsoft.com/office/drawing/2014/main" id="{26542A53-E348-41F2-BFAF-D78922DAB53E}"/>
              </a:ext>
            </a:extLst>
          </p:cNvPr>
          <p:cNvSpPr/>
          <p:nvPr/>
        </p:nvSpPr>
        <p:spPr>
          <a:xfrm>
            <a:off x="4783325"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55" name="Chart 54">
            <a:extLst>
              <a:ext uri="{FF2B5EF4-FFF2-40B4-BE49-F238E27FC236}">
                <a16:creationId xmlns:a16="http://schemas.microsoft.com/office/drawing/2014/main" id="{A95E3DEB-63BE-4147-8A59-AEE96B3C261E}"/>
              </a:ext>
            </a:extLst>
          </p:cNvPr>
          <p:cNvGraphicFramePr>
            <a:graphicFrameLocks/>
          </p:cNvGraphicFramePr>
          <p:nvPr>
            <p:extLst>
              <p:ext uri="{D42A27DB-BD31-4B8C-83A1-F6EECF244321}">
                <p14:modId xmlns:p14="http://schemas.microsoft.com/office/powerpoint/2010/main" val="1688237948"/>
              </p:ext>
            </p:extLst>
          </p:nvPr>
        </p:nvGraphicFramePr>
        <p:xfrm>
          <a:off x="4649235" y="3220657"/>
          <a:ext cx="1554480"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56" name="Rectangle 55">
            <a:extLst>
              <a:ext uri="{FF2B5EF4-FFF2-40B4-BE49-F238E27FC236}">
                <a16:creationId xmlns:a16="http://schemas.microsoft.com/office/drawing/2014/main" id="{F1E78323-CDAE-435A-9736-43A52B1C8524}"/>
              </a:ext>
            </a:extLst>
          </p:cNvPr>
          <p:cNvSpPr/>
          <p:nvPr/>
        </p:nvSpPr>
        <p:spPr>
          <a:xfrm>
            <a:off x="644005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57" name="Rectangle 56">
            <a:extLst>
              <a:ext uri="{FF2B5EF4-FFF2-40B4-BE49-F238E27FC236}">
                <a16:creationId xmlns:a16="http://schemas.microsoft.com/office/drawing/2014/main" id="{03B056CC-899D-42E4-9D6F-C8131D00F267}"/>
              </a:ext>
            </a:extLst>
          </p:cNvPr>
          <p:cNvSpPr/>
          <p:nvPr/>
        </p:nvSpPr>
        <p:spPr>
          <a:xfrm>
            <a:off x="9756601" y="2849537"/>
            <a:ext cx="1171028"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58" name="Chart 57">
            <a:extLst>
              <a:ext uri="{FF2B5EF4-FFF2-40B4-BE49-F238E27FC236}">
                <a16:creationId xmlns:a16="http://schemas.microsoft.com/office/drawing/2014/main" id="{C4035FEB-4F83-4628-A3DA-7E622A8D0BB9}"/>
              </a:ext>
            </a:extLst>
          </p:cNvPr>
          <p:cNvGraphicFramePr>
            <a:graphicFrameLocks/>
          </p:cNvGraphicFramePr>
          <p:nvPr>
            <p:extLst>
              <p:ext uri="{D42A27DB-BD31-4B8C-83A1-F6EECF244321}">
                <p14:modId xmlns:p14="http://schemas.microsoft.com/office/powerpoint/2010/main" val="2225337098"/>
              </p:ext>
            </p:extLst>
          </p:nvPr>
        </p:nvGraphicFramePr>
        <p:xfrm>
          <a:off x="6327174" y="3211408"/>
          <a:ext cx="1554480"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a:extLst>
              <a:ext uri="{FF2B5EF4-FFF2-40B4-BE49-F238E27FC236}">
                <a16:creationId xmlns:a16="http://schemas.microsoft.com/office/drawing/2014/main" id="{9CBDF1A8-8B37-41A8-BFD8-746662CDF771}"/>
              </a:ext>
            </a:extLst>
          </p:cNvPr>
          <p:cNvGraphicFramePr>
            <a:graphicFrameLocks/>
          </p:cNvGraphicFramePr>
          <p:nvPr>
            <p:extLst>
              <p:ext uri="{D42A27DB-BD31-4B8C-83A1-F6EECF244321}">
                <p14:modId xmlns:p14="http://schemas.microsoft.com/office/powerpoint/2010/main" val="1799694844"/>
              </p:ext>
            </p:extLst>
          </p:nvPr>
        </p:nvGraphicFramePr>
        <p:xfrm>
          <a:off x="8013502" y="3220657"/>
          <a:ext cx="1554480"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Chart 59">
            <a:extLst>
              <a:ext uri="{FF2B5EF4-FFF2-40B4-BE49-F238E27FC236}">
                <a16:creationId xmlns:a16="http://schemas.microsoft.com/office/drawing/2014/main" id="{3F5895D7-3B3F-4C0A-8C0D-2AD363B7D965}"/>
              </a:ext>
            </a:extLst>
          </p:cNvPr>
          <p:cNvGraphicFramePr>
            <a:graphicFrameLocks/>
          </p:cNvGraphicFramePr>
          <p:nvPr>
            <p:extLst>
              <p:ext uri="{D42A27DB-BD31-4B8C-83A1-F6EECF244321}">
                <p14:modId xmlns:p14="http://schemas.microsoft.com/office/powerpoint/2010/main" val="186073940"/>
              </p:ext>
            </p:extLst>
          </p:nvPr>
        </p:nvGraphicFramePr>
        <p:xfrm>
          <a:off x="9699829" y="3229205"/>
          <a:ext cx="1554480"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61" name="Rectangle 60">
            <a:extLst>
              <a:ext uri="{FF2B5EF4-FFF2-40B4-BE49-F238E27FC236}">
                <a16:creationId xmlns:a16="http://schemas.microsoft.com/office/drawing/2014/main" id="{8CF6942E-F132-4366-AD19-21F689E0876F}"/>
              </a:ext>
            </a:extLst>
          </p:cNvPr>
          <p:cNvSpPr/>
          <p:nvPr/>
        </p:nvSpPr>
        <p:spPr>
          <a:xfrm>
            <a:off x="8085913"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40" name="TextBox 39">
            <a:extLst>
              <a:ext uri="{FF2B5EF4-FFF2-40B4-BE49-F238E27FC236}">
                <a16:creationId xmlns:a16="http://schemas.microsoft.com/office/drawing/2014/main" id="{413F2292-074E-4CA9-98CF-82781E72EED9}"/>
              </a:ext>
            </a:extLst>
          </p:cNvPr>
          <p:cNvSpPr txBox="1"/>
          <p:nvPr/>
        </p:nvSpPr>
        <p:spPr>
          <a:xfrm>
            <a:off x="7758048" y="3423665"/>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1" name="TextBox 40">
            <a:extLst>
              <a:ext uri="{FF2B5EF4-FFF2-40B4-BE49-F238E27FC236}">
                <a16:creationId xmlns:a16="http://schemas.microsoft.com/office/drawing/2014/main" id="{14DC26F5-4FFD-4F94-88C6-58A6C66F728F}"/>
              </a:ext>
            </a:extLst>
          </p:cNvPr>
          <p:cNvSpPr txBox="1"/>
          <p:nvPr/>
        </p:nvSpPr>
        <p:spPr>
          <a:xfrm>
            <a:off x="11128534" y="4831188"/>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a:t>
            </a:r>
          </a:p>
        </p:txBody>
      </p:sp>
      <p:sp>
        <p:nvSpPr>
          <p:cNvPr id="43" name="TextBox 42">
            <a:extLst>
              <a:ext uri="{FF2B5EF4-FFF2-40B4-BE49-F238E27FC236}">
                <a16:creationId xmlns:a16="http://schemas.microsoft.com/office/drawing/2014/main" id="{0CA9C9E2-2CDF-4A4A-A4DA-BAEBC3F31121}"/>
              </a:ext>
            </a:extLst>
          </p:cNvPr>
          <p:cNvSpPr txBox="1"/>
          <p:nvPr/>
        </p:nvSpPr>
        <p:spPr>
          <a:xfrm>
            <a:off x="7753385" y="5161177"/>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4" name="TextBox 43">
            <a:extLst>
              <a:ext uri="{FF2B5EF4-FFF2-40B4-BE49-F238E27FC236}">
                <a16:creationId xmlns:a16="http://schemas.microsoft.com/office/drawing/2014/main" id="{9D960A26-B129-4E81-B978-0BBD2458E2E1}"/>
              </a:ext>
            </a:extLst>
          </p:cNvPr>
          <p:cNvSpPr txBox="1"/>
          <p:nvPr/>
        </p:nvSpPr>
        <p:spPr>
          <a:xfrm>
            <a:off x="11138465" y="5186511"/>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a:t>
            </a:r>
          </a:p>
        </p:txBody>
      </p:sp>
      <p:sp>
        <p:nvSpPr>
          <p:cNvPr id="46" name="TextBox 45">
            <a:extLst>
              <a:ext uri="{FF2B5EF4-FFF2-40B4-BE49-F238E27FC236}">
                <a16:creationId xmlns:a16="http://schemas.microsoft.com/office/drawing/2014/main" id="{B06E3035-9E47-450A-86BC-B1925E4081A6}"/>
              </a:ext>
            </a:extLst>
          </p:cNvPr>
          <p:cNvSpPr txBox="1"/>
          <p:nvPr/>
        </p:nvSpPr>
        <p:spPr>
          <a:xfrm>
            <a:off x="11099509" y="5521348"/>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103" name="TextBox 102">
            <a:extLst>
              <a:ext uri="{FF2B5EF4-FFF2-40B4-BE49-F238E27FC236}">
                <a16:creationId xmlns:a16="http://schemas.microsoft.com/office/drawing/2014/main" id="{7AAFAC29-7222-4A5E-8F30-ED100D7208F2}"/>
              </a:ext>
            </a:extLst>
          </p:cNvPr>
          <p:cNvSpPr txBox="1"/>
          <p:nvPr/>
        </p:nvSpPr>
        <p:spPr>
          <a:xfrm>
            <a:off x="6019960" y="519682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(-12)</a:t>
            </a:r>
          </a:p>
        </p:txBody>
      </p:sp>
      <p:sp>
        <p:nvSpPr>
          <p:cNvPr id="104" name="Isosceles Triangle 103">
            <a:extLst>
              <a:ext uri="{FF2B5EF4-FFF2-40B4-BE49-F238E27FC236}">
                <a16:creationId xmlns:a16="http://schemas.microsoft.com/office/drawing/2014/main" id="{00308849-6D33-411D-844F-DEB85C8F7589}"/>
              </a:ext>
            </a:extLst>
          </p:cNvPr>
          <p:cNvSpPr/>
          <p:nvPr/>
        </p:nvSpPr>
        <p:spPr>
          <a:xfrm flipV="1">
            <a:off x="6019960" y="521825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E97214A9-34E3-434E-8BDE-E1F141B842DB}"/>
              </a:ext>
            </a:extLst>
          </p:cNvPr>
          <p:cNvSpPr txBox="1"/>
          <p:nvPr/>
        </p:nvSpPr>
        <p:spPr>
          <a:xfrm>
            <a:off x="9458241" y="553821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a:t>
            </a:r>
          </a:p>
        </p:txBody>
      </p:sp>
      <p:sp>
        <p:nvSpPr>
          <p:cNvPr id="112" name="Isosceles Triangle 111">
            <a:extLst>
              <a:ext uri="{FF2B5EF4-FFF2-40B4-BE49-F238E27FC236}">
                <a16:creationId xmlns:a16="http://schemas.microsoft.com/office/drawing/2014/main" id="{2BD3954C-9D86-44FE-B67A-E5D0243DC224}"/>
              </a:ext>
            </a:extLst>
          </p:cNvPr>
          <p:cNvSpPr/>
          <p:nvPr/>
        </p:nvSpPr>
        <p:spPr>
          <a:xfrm flipV="1">
            <a:off x="9458241" y="555964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14CA138C-9351-4AF1-8461-B9DBF61C4F62}"/>
              </a:ext>
            </a:extLst>
          </p:cNvPr>
          <p:cNvSpPr txBox="1"/>
          <p:nvPr/>
        </p:nvSpPr>
        <p:spPr>
          <a:xfrm>
            <a:off x="9537735" y="353423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114" name="Isosceles Triangle 113">
            <a:extLst>
              <a:ext uri="{FF2B5EF4-FFF2-40B4-BE49-F238E27FC236}">
                <a16:creationId xmlns:a16="http://schemas.microsoft.com/office/drawing/2014/main" id="{52AF6782-D278-4141-9612-B237CD480EC1}"/>
              </a:ext>
            </a:extLst>
          </p:cNvPr>
          <p:cNvSpPr/>
          <p:nvPr/>
        </p:nvSpPr>
        <p:spPr>
          <a:xfrm flipV="1">
            <a:off x="9537735" y="355566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A6C1196B-38B3-44CA-A30D-CD7636E11C14}"/>
              </a:ext>
            </a:extLst>
          </p:cNvPr>
          <p:cNvSpPr txBox="1"/>
          <p:nvPr/>
        </p:nvSpPr>
        <p:spPr>
          <a:xfrm>
            <a:off x="9454195" y="3437192"/>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69" name="TextBox 68">
            <a:extLst>
              <a:ext uri="{FF2B5EF4-FFF2-40B4-BE49-F238E27FC236}">
                <a16:creationId xmlns:a16="http://schemas.microsoft.com/office/drawing/2014/main" id="{A4DD7E33-127D-402E-BC75-8AAF615786F9}"/>
              </a:ext>
            </a:extLst>
          </p:cNvPr>
          <p:cNvSpPr txBox="1"/>
          <p:nvPr/>
        </p:nvSpPr>
        <p:spPr>
          <a:xfrm>
            <a:off x="11130339" y="3442137"/>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a:t>
            </a:r>
          </a:p>
        </p:txBody>
      </p:sp>
      <p:sp>
        <p:nvSpPr>
          <p:cNvPr id="70" name="TextBox 69">
            <a:extLst>
              <a:ext uri="{FF2B5EF4-FFF2-40B4-BE49-F238E27FC236}">
                <a16:creationId xmlns:a16="http://schemas.microsoft.com/office/drawing/2014/main" id="{D2E92E91-09A0-4899-A737-C652101865F1}"/>
              </a:ext>
            </a:extLst>
          </p:cNvPr>
          <p:cNvSpPr txBox="1"/>
          <p:nvPr/>
        </p:nvSpPr>
        <p:spPr>
          <a:xfrm>
            <a:off x="7762267" y="3756919"/>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a:t>
            </a:r>
          </a:p>
        </p:txBody>
      </p:sp>
      <p:sp>
        <p:nvSpPr>
          <p:cNvPr id="71" name="TextBox 70">
            <a:extLst>
              <a:ext uri="{FF2B5EF4-FFF2-40B4-BE49-F238E27FC236}">
                <a16:creationId xmlns:a16="http://schemas.microsoft.com/office/drawing/2014/main" id="{7730C080-EEA3-40F2-A92B-7CAF49328891}"/>
              </a:ext>
            </a:extLst>
          </p:cNvPr>
          <p:cNvSpPr txBox="1"/>
          <p:nvPr/>
        </p:nvSpPr>
        <p:spPr>
          <a:xfrm>
            <a:off x="9444012" y="3800244"/>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72" name="TextBox 71">
            <a:extLst>
              <a:ext uri="{FF2B5EF4-FFF2-40B4-BE49-F238E27FC236}">
                <a16:creationId xmlns:a16="http://schemas.microsoft.com/office/drawing/2014/main" id="{591E9B48-1BCB-4338-8F04-BC71B2D9348E}"/>
              </a:ext>
            </a:extLst>
          </p:cNvPr>
          <p:cNvSpPr txBox="1"/>
          <p:nvPr/>
        </p:nvSpPr>
        <p:spPr>
          <a:xfrm>
            <a:off x="11123501" y="3783267"/>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Tree>
    <p:extLst>
      <p:ext uri="{BB962C8B-B14F-4D97-AF65-F5344CB8AC3E}">
        <p14:creationId xmlns:p14="http://schemas.microsoft.com/office/powerpoint/2010/main" val="8831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C544D476-580C-4012-B984-CEDA2F7B14C1}"/>
              </a:ext>
            </a:extLst>
          </p:cNvPr>
          <p:cNvGraphicFramePr>
            <a:graphicFrameLocks noGrp="1"/>
          </p:cNvGraphicFramePr>
          <p:nvPr>
            <p:extLst>
              <p:ext uri="{D42A27DB-BD31-4B8C-83A1-F6EECF244321}">
                <p14:modId xmlns:p14="http://schemas.microsoft.com/office/powerpoint/2010/main" val="3753699211"/>
              </p:ext>
            </p:extLst>
          </p:nvPr>
        </p:nvGraphicFramePr>
        <p:xfrm>
          <a:off x="941166" y="3354435"/>
          <a:ext cx="10424160" cy="2779776"/>
        </p:xfrm>
        <a:graphic>
          <a:graphicData uri="http://schemas.openxmlformats.org/drawingml/2006/table">
            <a:tbl>
              <a:tblPr/>
              <a:tblGrid>
                <a:gridCol w="2377440">
                  <a:extLst>
                    <a:ext uri="{9D8B030D-6E8A-4147-A177-3AD203B41FA5}">
                      <a16:colId xmlns:a16="http://schemas.microsoft.com/office/drawing/2014/main" val="2162578061"/>
                    </a:ext>
                  </a:extLst>
                </a:gridCol>
                <a:gridCol w="8046720">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(EOIs)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ap="flat" cmpd="sng" algn="ctr">
                      <a:solidFill>
                        <a:srgbClr val="FF0000"/>
                      </a:solidFill>
                      <a:prstDash val="sysDash"/>
                      <a:round/>
                      <a:headEnd type="none" w="med" len="med"/>
                      <a:tailEnd type="none" w="med" len="med"/>
                    </a:lnL>
                    <a:lnR w="12700" cmpd="sng">
                      <a:noFill/>
                      <a:prstDash val="solid"/>
                    </a:lnR>
                    <a:lnT w="12700" cap="flat" cmpd="sng" algn="ctr">
                      <a:solidFill>
                        <a:srgbClr val="FF0000"/>
                      </a:solidFill>
                      <a:prstDash val="sysDash"/>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ash"/>
                      <a:round/>
                      <a:headEnd type="none" w="med" len="med"/>
                      <a:tailEnd type="none" w="med" len="med"/>
                    </a:lnR>
                    <a:lnT w="12700" cap="flat" cmpd="sng" algn="ctr">
                      <a:solidFill>
                        <a:srgbClr val="FF0000"/>
                      </a:solidFill>
                      <a:prstDash val="sysDash"/>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None of the above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Q42; programs are ranked on awareness</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MOST IMPORTANT</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Of these initiatives, undergrounding is most important among all Business customers, with vegetation management coming in second.</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26" name="Chart 25">
            <a:extLst>
              <a:ext uri="{FF2B5EF4-FFF2-40B4-BE49-F238E27FC236}">
                <a16:creationId xmlns:a16="http://schemas.microsoft.com/office/drawing/2014/main" id="{BBA6F269-29E6-4CA7-B217-F0D0FD2D34F7}"/>
              </a:ext>
            </a:extLst>
          </p:cNvPr>
          <p:cNvGraphicFramePr>
            <a:graphicFrameLocks/>
          </p:cNvGraphicFramePr>
          <p:nvPr>
            <p:extLst>
              <p:ext uri="{D42A27DB-BD31-4B8C-83A1-F6EECF244321}">
                <p14:modId xmlns:p14="http://schemas.microsoft.com/office/powerpoint/2010/main" val="1382734785"/>
              </p:ext>
            </p:extLst>
          </p:nvPr>
        </p:nvGraphicFramePr>
        <p:xfrm>
          <a:off x="3179034" y="3225221"/>
          <a:ext cx="2082114"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a:extLst>
              <a:ext uri="{FF2B5EF4-FFF2-40B4-BE49-F238E27FC236}">
                <a16:creationId xmlns:a16="http://schemas.microsoft.com/office/drawing/2014/main" id="{D3F77E19-7A6C-46CF-91C6-BB31AF0F5FE4}"/>
              </a:ext>
            </a:extLst>
          </p:cNvPr>
          <p:cNvSpPr/>
          <p:nvPr/>
        </p:nvSpPr>
        <p:spPr>
          <a:xfrm>
            <a:off x="3227881"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29" name="Rectangle 28">
            <a:extLst>
              <a:ext uri="{FF2B5EF4-FFF2-40B4-BE49-F238E27FC236}">
                <a16:creationId xmlns:a16="http://schemas.microsoft.com/office/drawing/2014/main" id="{CB88D4A3-A3EE-4D7B-9832-4FE2B9E80AE7}"/>
              </a:ext>
            </a:extLst>
          </p:cNvPr>
          <p:cNvSpPr/>
          <p:nvPr/>
        </p:nvSpPr>
        <p:spPr>
          <a:xfrm>
            <a:off x="4906287"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31" name="Chart 30">
            <a:extLst>
              <a:ext uri="{FF2B5EF4-FFF2-40B4-BE49-F238E27FC236}">
                <a16:creationId xmlns:a16="http://schemas.microsoft.com/office/drawing/2014/main" id="{7882D913-3960-4417-B673-A5F5D82AE32E}"/>
              </a:ext>
            </a:extLst>
          </p:cNvPr>
          <p:cNvGraphicFramePr>
            <a:graphicFrameLocks/>
          </p:cNvGraphicFramePr>
          <p:nvPr>
            <p:extLst>
              <p:ext uri="{D42A27DB-BD31-4B8C-83A1-F6EECF244321}">
                <p14:modId xmlns:p14="http://schemas.microsoft.com/office/powerpoint/2010/main" val="1301209879"/>
              </p:ext>
            </p:extLst>
          </p:nvPr>
        </p:nvGraphicFramePr>
        <p:xfrm>
          <a:off x="4835779" y="3220657"/>
          <a:ext cx="2082114"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32" name="Rectangle 31">
            <a:extLst>
              <a:ext uri="{FF2B5EF4-FFF2-40B4-BE49-F238E27FC236}">
                <a16:creationId xmlns:a16="http://schemas.microsoft.com/office/drawing/2014/main" id="{DA3935FC-987A-4D92-872D-DF7045B86827}"/>
              </a:ext>
            </a:extLst>
          </p:cNvPr>
          <p:cNvSpPr/>
          <p:nvPr/>
        </p:nvSpPr>
        <p:spPr>
          <a:xfrm>
            <a:off x="656301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33" name="Rectangle 32">
            <a:extLst>
              <a:ext uri="{FF2B5EF4-FFF2-40B4-BE49-F238E27FC236}">
                <a16:creationId xmlns:a16="http://schemas.microsoft.com/office/drawing/2014/main" id="{1F2ADF2C-388D-4E69-AEE1-DED7F4228027}"/>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34" name="Chart 33">
            <a:extLst>
              <a:ext uri="{FF2B5EF4-FFF2-40B4-BE49-F238E27FC236}">
                <a16:creationId xmlns:a16="http://schemas.microsoft.com/office/drawing/2014/main" id="{EF96625F-39E1-4B59-8CF7-70DFB65C3AB4}"/>
              </a:ext>
            </a:extLst>
          </p:cNvPr>
          <p:cNvGraphicFramePr>
            <a:graphicFrameLocks/>
          </p:cNvGraphicFramePr>
          <p:nvPr>
            <p:extLst>
              <p:ext uri="{D42A27DB-BD31-4B8C-83A1-F6EECF244321}">
                <p14:modId xmlns:p14="http://schemas.microsoft.com/office/powerpoint/2010/main" val="9975670"/>
              </p:ext>
            </p:extLst>
          </p:nvPr>
        </p:nvGraphicFramePr>
        <p:xfrm>
          <a:off x="6492524" y="3211408"/>
          <a:ext cx="2082114"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D1657D5C-10F8-413E-9065-6DEE9704F7B6}"/>
              </a:ext>
            </a:extLst>
          </p:cNvPr>
          <p:cNvGraphicFramePr>
            <a:graphicFrameLocks/>
          </p:cNvGraphicFramePr>
          <p:nvPr>
            <p:extLst>
              <p:ext uri="{D42A27DB-BD31-4B8C-83A1-F6EECF244321}">
                <p14:modId xmlns:p14="http://schemas.microsoft.com/office/powerpoint/2010/main" val="1093962610"/>
              </p:ext>
            </p:extLst>
          </p:nvPr>
        </p:nvGraphicFramePr>
        <p:xfrm>
          <a:off x="8149269" y="3220657"/>
          <a:ext cx="2082114"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6" name="Chart 35">
            <a:extLst>
              <a:ext uri="{FF2B5EF4-FFF2-40B4-BE49-F238E27FC236}">
                <a16:creationId xmlns:a16="http://schemas.microsoft.com/office/drawing/2014/main" id="{93E535A8-615E-44A4-9530-4B6A061D0BA3}"/>
              </a:ext>
            </a:extLst>
          </p:cNvPr>
          <p:cNvGraphicFramePr>
            <a:graphicFrameLocks/>
          </p:cNvGraphicFramePr>
          <p:nvPr>
            <p:extLst>
              <p:ext uri="{D42A27DB-BD31-4B8C-83A1-F6EECF244321}">
                <p14:modId xmlns:p14="http://schemas.microsoft.com/office/powerpoint/2010/main" val="3368526981"/>
              </p:ext>
            </p:extLst>
          </p:nvPr>
        </p:nvGraphicFramePr>
        <p:xfrm>
          <a:off x="9806013" y="3229205"/>
          <a:ext cx="2082114"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37" name="Rectangle 36">
            <a:extLst>
              <a:ext uri="{FF2B5EF4-FFF2-40B4-BE49-F238E27FC236}">
                <a16:creationId xmlns:a16="http://schemas.microsoft.com/office/drawing/2014/main" id="{F531EABC-5CC2-4CE0-89AE-C70ED7A346C2}"/>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42" name="TextBox 41">
            <a:extLst>
              <a:ext uri="{FF2B5EF4-FFF2-40B4-BE49-F238E27FC236}">
                <a16:creationId xmlns:a16="http://schemas.microsoft.com/office/drawing/2014/main" id="{09D59C8B-7A6D-4A8B-AFF8-93722F60A3E3}"/>
              </a:ext>
            </a:extLst>
          </p:cNvPr>
          <p:cNvSpPr txBox="1"/>
          <p:nvPr/>
        </p:nvSpPr>
        <p:spPr>
          <a:xfrm>
            <a:off x="10469463" y="4473237"/>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a:t>
            </a:r>
          </a:p>
        </p:txBody>
      </p:sp>
      <p:sp>
        <p:nvSpPr>
          <p:cNvPr id="43" name="TextBox 42">
            <a:extLst>
              <a:ext uri="{FF2B5EF4-FFF2-40B4-BE49-F238E27FC236}">
                <a16:creationId xmlns:a16="http://schemas.microsoft.com/office/drawing/2014/main" id="{E1547E69-39C7-4B33-95E3-5998C1C42119}"/>
              </a:ext>
            </a:extLst>
          </p:cNvPr>
          <p:cNvSpPr txBox="1"/>
          <p:nvPr/>
        </p:nvSpPr>
        <p:spPr>
          <a:xfrm>
            <a:off x="7228846" y="4456158"/>
            <a:ext cx="3387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a:t>
            </a:r>
          </a:p>
        </p:txBody>
      </p:sp>
      <p:sp>
        <p:nvSpPr>
          <p:cNvPr id="44" name="TextBox 43">
            <a:extLst>
              <a:ext uri="{FF2B5EF4-FFF2-40B4-BE49-F238E27FC236}">
                <a16:creationId xmlns:a16="http://schemas.microsoft.com/office/drawing/2014/main" id="{E84FBCD9-6D94-46C8-A22F-8596452A7F7C}"/>
              </a:ext>
            </a:extLst>
          </p:cNvPr>
          <p:cNvSpPr txBox="1"/>
          <p:nvPr/>
        </p:nvSpPr>
        <p:spPr>
          <a:xfrm>
            <a:off x="8711286" y="4814051"/>
            <a:ext cx="522165"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ABC</a:t>
            </a:r>
          </a:p>
        </p:txBody>
      </p:sp>
      <p:sp>
        <p:nvSpPr>
          <p:cNvPr id="45" name="TextBox 44">
            <a:extLst>
              <a:ext uri="{FF2B5EF4-FFF2-40B4-BE49-F238E27FC236}">
                <a16:creationId xmlns:a16="http://schemas.microsoft.com/office/drawing/2014/main" id="{CB013C3A-1EC9-432F-BA0C-F95CDA980C84}"/>
              </a:ext>
            </a:extLst>
          </p:cNvPr>
          <p:cNvSpPr txBox="1"/>
          <p:nvPr/>
        </p:nvSpPr>
        <p:spPr>
          <a:xfrm>
            <a:off x="8705753" y="5506888"/>
            <a:ext cx="3387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C</a:t>
            </a:r>
          </a:p>
        </p:txBody>
      </p:sp>
      <p:sp>
        <p:nvSpPr>
          <p:cNvPr id="46" name="TextBox 45">
            <a:extLst>
              <a:ext uri="{FF2B5EF4-FFF2-40B4-BE49-F238E27FC236}">
                <a16:creationId xmlns:a16="http://schemas.microsoft.com/office/drawing/2014/main" id="{72C98EF6-E6CE-489D-9E21-0A8DD0339AB8}"/>
              </a:ext>
            </a:extLst>
          </p:cNvPr>
          <p:cNvSpPr txBox="1"/>
          <p:nvPr/>
        </p:nvSpPr>
        <p:spPr>
          <a:xfrm>
            <a:off x="8604971" y="5149928"/>
            <a:ext cx="4722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47" name="TextBox 46">
            <a:extLst>
              <a:ext uri="{FF2B5EF4-FFF2-40B4-BE49-F238E27FC236}">
                <a16:creationId xmlns:a16="http://schemas.microsoft.com/office/drawing/2014/main" id="{B199A632-4D12-4248-AEAC-C0016417642F}"/>
              </a:ext>
            </a:extLst>
          </p:cNvPr>
          <p:cNvSpPr txBox="1"/>
          <p:nvPr/>
        </p:nvSpPr>
        <p:spPr>
          <a:xfrm>
            <a:off x="10372091" y="4829499"/>
            <a:ext cx="4722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ABC</a:t>
            </a:r>
          </a:p>
        </p:txBody>
      </p:sp>
      <p:sp>
        <p:nvSpPr>
          <p:cNvPr id="52" name="TextBox 51">
            <a:extLst>
              <a:ext uri="{FF2B5EF4-FFF2-40B4-BE49-F238E27FC236}">
                <a16:creationId xmlns:a16="http://schemas.microsoft.com/office/drawing/2014/main" id="{4D4915F3-B637-48B6-BB54-7F3EBCFF2D93}"/>
              </a:ext>
            </a:extLst>
          </p:cNvPr>
          <p:cNvSpPr txBox="1"/>
          <p:nvPr/>
        </p:nvSpPr>
        <p:spPr>
          <a:xfrm>
            <a:off x="10737552" y="344410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(+9)</a:t>
            </a:r>
          </a:p>
        </p:txBody>
      </p:sp>
      <p:sp>
        <p:nvSpPr>
          <p:cNvPr id="53" name="Isosceles Triangle 52">
            <a:extLst>
              <a:ext uri="{FF2B5EF4-FFF2-40B4-BE49-F238E27FC236}">
                <a16:creationId xmlns:a16="http://schemas.microsoft.com/office/drawing/2014/main" id="{284FC17C-A071-4B3C-B0FB-BD3CF51497E7}"/>
              </a:ext>
            </a:extLst>
          </p:cNvPr>
          <p:cNvSpPr/>
          <p:nvPr/>
        </p:nvSpPr>
        <p:spPr>
          <a:xfrm>
            <a:off x="10737552" y="346553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5F358D86-B794-4F31-BB70-49B91E22CA5A}"/>
              </a:ext>
            </a:extLst>
          </p:cNvPr>
          <p:cNvSpPr txBox="1"/>
          <p:nvPr/>
        </p:nvSpPr>
        <p:spPr>
          <a:xfrm>
            <a:off x="10390563" y="380821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(-9)</a:t>
            </a:r>
          </a:p>
        </p:txBody>
      </p:sp>
      <p:sp>
        <p:nvSpPr>
          <p:cNvPr id="55" name="Isosceles Triangle 54">
            <a:extLst>
              <a:ext uri="{FF2B5EF4-FFF2-40B4-BE49-F238E27FC236}">
                <a16:creationId xmlns:a16="http://schemas.microsoft.com/office/drawing/2014/main" id="{FB04FB90-2F10-49CF-ABDE-08ACDBA2C539}"/>
              </a:ext>
            </a:extLst>
          </p:cNvPr>
          <p:cNvSpPr/>
          <p:nvPr/>
        </p:nvSpPr>
        <p:spPr>
          <a:xfrm flipV="1">
            <a:off x="10381327" y="38296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C67E2E6-C99E-4397-894A-19942A870EC0}"/>
              </a:ext>
            </a:extLst>
          </p:cNvPr>
          <p:cNvSpPr txBox="1"/>
          <p:nvPr/>
        </p:nvSpPr>
        <p:spPr>
          <a:xfrm>
            <a:off x="6986320" y="586521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59" name="Isosceles Triangle 58">
            <a:extLst>
              <a:ext uri="{FF2B5EF4-FFF2-40B4-BE49-F238E27FC236}">
                <a16:creationId xmlns:a16="http://schemas.microsoft.com/office/drawing/2014/main" id="{68927029-6F27-4618-8537-00D8D3574561}"/>
              </a:ext>
            </a:extLst>
          </p:cNvPr>
          <p:cNvSpPr/>
          <p:nvPr/>
        </p:nvSpPr>
        <p:spPr>
          <a:xfrm flipV="1">
            <a:off x="6986320" y="58866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43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2141829"/>
            <a:ext cx="8922801" cy="2123658"/>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Additional Details on Business  Customers’ Wildfire Preparation</a:t>
            </a: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384126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3449018116"/>
              </p:ext>
            </p:extLst>
          </p:nvPr>
        </p:nvGraphicFramePr>
        <p:xfrm>
          <a:off x="941167" y="3352384"/>
          <a:ext cx="10251380" cy="2590800"/>
        </p:xfrm>
        <a:graphic>
          <a:graphicData uri="http://schemas.openxmlformats.org/drawingml/2006/table">
            <a:tbl>
              <a:tblPr/>
              <a:tblGrid>
                <a:gridCol w="2233834">
                  <a:extLst>
                    <a:ext uri="{9D8B030D-6E8A-4147-A177-3AD203B41FA5}">
                      <a16:colId xmlns:a16="http://schemas.microsoft.com/office/drawing/2014/main" val="2162578061"/>
                    </a:ext>
                  </a:extLst>
                </a:gridCol>
                <a:gridCol w="8017546">
                  <a:extLst>
                    <a:ext uri="{9D8B030D-6E8A-4147-A177-3AD203B41FA5}">
                      <a16:colId xmlns:a16="http://schemas.microsoft.com/office/drawing/2014/main" val="690613935"/>
                    </a:ext>
                  </a:extLst>
                </a:gridCol>
              </a:tblGrid>
              <a:tr h="36576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Negligence from the community</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6576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High wind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65760">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Problems with electrical </a:t>
                      </a:r>
                    </a:p>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infrastructure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6576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Drought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6576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Hot weather or high temperatures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6576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Lack of vegetation management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65760">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Climate change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graphicFrame>
        <p:nvGraphicFramePr>
          <p:cNvPr id="31" name="Chart 30">
            <a:extLst>
              <a:ext uri="{FF2B5EF4-FFF2-40B4-BE49-F238E27FC236}">
                <a16:creationId xmlns:a16="http://schemas.microsoft.com/office/drawing/2014/main" id="{B57404DE-CD9E-4865-82C6-82F77171FAED}"/>
              </a:ext>
            </a:extLst>
          </p:cNvPr>
          <p:cNvGraphicFramePr>
            <a:graphicFrameLocks/>
          </p:cNvGraphicFramePr>
          <p:nvPr>
            <p:extLst>
              <p:ext uri="{D42A27DB-BD31-4B8C-83A1-F6EECF244321}">
                <p14:modId xmlns:p14="http://schemas.microsoft.com/office/powerpoint/2010/main" val="3715986565"/>
              </p:ext>
            </p:extLst>
          </p:nvPr>
        </p:nvGraphicFramePr>
        <p:xfrm>
          <a:off x="9806013" y="3206579"/>
          <a:ext cx="2082114" cy="2874625"/>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a:extLst>
              <a:ext uri="{FF2B5EF4-FFF2-40B4-BE49-F238E27FC236}">
                <a16:creationId xmlns:a16="http://schemas.microsoft.com/office/drawing/2014/main" id="{964E050F-F4F9-49D4-BBF9-C35C5C13D3B2}"/>
              </a:ext>
            </a:extLst>
          </p:cNvPr>
          <p:cNvSpPr txBox="1"/>
          <p:nvPr/>
        </p:nvSpPr>
        <p:spPr>
          <a:xfrm>
            <a:off x="11079840" y="4564015"/>
            <a:ext cx="426708" cy="172559"/>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55" name="Isosceles Triangle 54">
            <a:extLst>
              <a:ext uri="{FF2B5EF4-FFF2-40B4-BE49-F238E27FC236}">
                <a16:creationId xmlns:a16="http://schemas.microsoft.com/office/drawing/2014/main" id="{C6DA7F24-6A5B-480E-9F2A-C6486DA4D398}"/>
              </a:ext>
            </a:extLst>
          </p:cNvPr>
          <p:cNvSpPr/>
          <p:nvPr/>
        </p:nvSpPr>
        <p:spPr>
          <a:xfrm flipV="1">
            <a:off x="11070604" y="4584040"/>
            <a:ext cx="88198" cy="710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847A5CAB-B962-4110-916A-9A311832AA49}"/>
              </a:ext>
            </a:extLst>
          </p:cNvPr>
          <p:cNvSpPr txBox="1"/>
          <p:nvPr/>
        </p:nvSpPr>
        <p:spPr>
          <a:xfrm>
            <a:off x="11071555" y="3825605"/>
            <a:ext cx="426708" cy="172559"/>
          </a:xfrm>
          <a:prstGeom prst="rect">
            <a:avLst/>
          </a:prstGeom>
          <a:noFill/>
        </p:spPr>
        <p:txBody>
          <a:bodyPr wrap="square" rtlCol="0">
            <a:spAutoFit/>
          </a:bodyPr>
          <a:lstStyle/>
          <a:p>
            <a:pPr fontAlgn="b"/>
            <a:r>
              <a:rPr lang="en-US" sz="900" baseline="30000">
                <a:latin typeface="Montserrat SemiBold" panose="00000700000000000000" pitchFamily="2" charset="0"/>
              </a:rPr>
              <a:t>(-23)</a:t>
            </a:r>
          </a:p>
        </p:txBody>
      </p:sp>
      <p:sp>
        <p:nvSpPr>
          <p:cNvPr id="76" name="Isosceles Triangle 75">
            <a:extLst>
              <a:ext uri="{FF2B5EF4-FFF2-40B4-BE49-F238E27FC236}">
                <a16:creationId xmlns:a16="http://schemas.microsoft.com/office/drawing/2014/main" id="{0768093F-EF17-467D-A458-8CE88B151D09}"/>
              </a:ext>
            </a:extLst>
          </p:cNvPr>
          <p:cNvSpPr/>
          <p:nvPr/>
        </p:nvSpPr>
        <p:spPr>
          <a:xfrm flipV="1">
            <a:off x="11071555" y="3845630"/>
            <a:ext cx="88198" cy="710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F75BC501-54EC-4146-A14A-20956C7C62AC}"/>
              </a:ext>
            </a:extLst>
          </p:cNvPr>
          <p:cNvSpPr txBox="1"/>
          <p:nvPr/>
        </p:nvSpPr>
        <p:spPr>
          <a:xfrm>
            <a:off x="11026172" y="5318926"/>
            <a:ext cx="426708" cy="172559"/>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84" name="Isosceles Triangle 83">
            <a:extLst>
              <a:ext uri="{FF2B5EF4-FFF2-40B4-BE49-F238E27FC236}">
                <a16:creationId xmlns:a16="http://schemas.microsoft.com/office/drawing/2014/main" id="{505276ED-B055-44DC-AF5E-4CE770FE2158}"/>
              </a:ext>
            </a:extLst>
          </p:cNvPr>
          <p:cNvSpPr/>
          <p:nvPr/>
        </p:nvSpPr>
        <p:spPr>
          <a:xfrm flipV="1">
            <a:off x="11026172" y="5338952"/>
            <a:ext cx="88198" cy="710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07A85BF3-AE7D-46BF-A1FC-61B1F14CBC2C}"/>
              </a:ext>
            </a:extLst>
          </p:cNvPr>
          <p:cNvSpPr txBox="1"/>
          <p:nvPr/>
        </p:nvSpPr>
        <p:spPr>
          <a:xfrm>
            <a:off x="10923271" y="4188208"/>
            <a:ext cx="426708" cy="172559"/>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86" name="Isosceles Triangle 85">
            <a:extLst>
              <a:ext uri="{FF2B5EF4-FFF2-40B4-BE49-F238E27FC236}">
                <a16:creationId xmlns:a16="http://schemas.microsoft.com/office/drawing/2014/main" id="{B8500079-D7EF-46DD-B4A7-536DDDA8AC43}"/>
              </a:ext>
            </a:extLst>
          </p:cNvPr>
          <p:cNvSpPr/>
          <p:nvPr/>
        </p:nvSpPr>
        <p:spPr>
          <a:xfrm flipV="1">
            <a:off x="10919502" y="4208233"/>
            <a:ext cx="88198" cy="710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6247F6B7-EFC8-4615-BA86-CA0A85BA4CC4}"/>
              </a:ext>
            </a:extLst>
          </p:cNvPr>
          <p:cNvSpPr txBox="1"/>
          <p:nvPr/>
        </p:nvSpPr>
        <p:spPr>
          <a:xfrm>
            <a:off x="10965188" y="4943119"/>
            <a:ext cx="426708" cy="172559"/>
          </a:xfrm>
          <a:prstGeom prst="rect">
            <a:avLst/>
          </a:prstGeom>
          <a:noFill/>
        </p:spPr>
        <p:txBody>
          <a:bodyPr wrap="square" rtlCol="0">
            <a:spAutoFit/>
          </a:bodyPr>
          <a:lstStyle/>
          <a:p>
            <a:pPr fontAlgn="b"/>
            <a:r>
              <a:rPr lang="en-US" sz="900" baseline="30000">
                <a:latin typeface="Montserrat SemiBold" panose="00000700000000000000" pitchFamily="2" charset="0"/>
              </a:rPr>
              <a:t>(-20)</a:t>
            </a:r>
          </a:p>
        </p:txBody>
      </p:sp>
      <p:sp>
        <p:nvSpPr>
          <p:cNvPr id="92" name="Isosceles Triangle 91">
            <a:extLst>
              <a:ext uri="{FF2B5EF4-FFF2-40B4-BE49-F238E27FC236}">
                <a16:creationId xmlns:a16="http://schemas.microsoft.com/office/drawing/2014/main" id="{AB0BCB8B-4958-4210-8AAC-E27462AC6D29}"/>
              </a:ext>
            </a:extLst>
          </p:cNvPr>
          <p:cNvSpPr/>
          <p:nvPr/>
        </p:nvSpPr>
        <p:spPr>
          <a:xfrm flipV="1">
            <a:off x="10965188" y="4963144"/>
            <a:ext cx="88198" cy="710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id="{F2B3098C-282B-4E4C-B6EA-EAAF270507C8}"/>
              </a:ext>
            </a:extLst>
          </p:cNvPr>
          <p:cNvGraphicFramePr>
            <a:graphicFrameLocks/>
          </p:cNvGraphicFramePr>
          <p:nvPr>
            <p:extLst>
              <p:ext uri="{D42A27DB-BD31-4B8C-83A1-F6EECF244321}">
                <p14:modId xmlns:p14="http://schemas.microsoft.com/office/powerpoint/2010/main" val="2018040802"/>
              </p:ext>
            </p:extLst>
          </p:nvPr>
        </p:nvGraphicFramePr>
        <p:xfrm>
          <a:off x="8137756" y="3189642"/>
          <a:ext cx="2082114" cy="2891562"/>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BF000EAB-DF8D-46E2-B94C-BC717B7138EB}"/>
              </a:ext>
            </a:extLst>
          </p:cNvPr>
          <p:cNvSpPr txBox="1"/>
          <p:nvPr/>
        </p:nvSpPr>
        <p:spPr>
          <a:xfrm>
            <a:off x="9446655" y="5269716"/>
            <a:ext cx="179254" cy="18321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65" name="TextBox 64">
            <a:extLst>
              <a:ext uri="{FF2B5EF4-FFF2-40B4-BE49-F238E27FC236}">
                <a16:creationId xmlns:a16="http://schemas.microsoft.com/office/drawing/2014/main" id="{08FB040E-4128-4A6A-B6E4-8B69659CB27A}"/>
              </a:ext>
            </a:extLst>
          </p:cNvPr>
          <p:cNvSpPr txBox="1"/>
          <p:nvPr/>
        </p:nvSpPr>
        <p:spPr>
          <a:xfrm>
            <a:off x="9087527" y="5686315"/>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66" name="Isosceles Triangle 65">
            <a:extLst>
              <a:ext uri="{FF2B5EF4-FFF2-40B4-BE49-F238E27FC236}">
                <a16:creationId xmlns:a16="http://schemas.microsoft.com/office/drawing/2014/main" id="{705387F3-4363-4DAA-BDE1-DD71D3312079}"/>
              </a:ext>
            </a:extLst>
          </p:cNvPr>
          <p:cNvSpPr/>
          <p:nvPr/>
        </p:nvSpPr>
        <p:spPr>
          <a:xfrm flipV="1">
            <a:off x="9083758" y="5706458"/>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6D344889-474B-4940-A6D5-C6B05DDDF74C}"/>
              </a:ext>
            </a:extLst>
          </p:cNvPr>
          <p:cNvSpPr/>
          <p:nvPr/>
        </p:nvSpPr>
        <p:spPr>
          <a:xfrm flipV="1">
            <a:off x="9575576" y="3835316"/>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FB177480-7B9F-42FB-A0C7-C2E2B22A96EA}"/>
              </a:ext>
            </a:extLst>
          </p:cNvPr>
          <p:cNvSpPr txBox="1"/>
          <p:nvPr/>
        </p:nvSpPr>
        <p:spPr>
          <a:xfrm>
            <a:off x="9540101" y="5370682"/>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82" name="Isosceles Triangle 81">
            <a:extLst>
              <a:ext uri="{FF2B5EF4-FFF2-40B4-BE49-F238E27FC236}">
                <a16:creationId xmlns:a16="http://schemas.microsoft.com/office/drawing/2014/main" id="{35DC202C-CA57-48DF-84B8-A4209054E978}"/>
              </a:ext>
            </a:extLst>
          </p:cNvPr>
          <p:cNvSpPr/>
          <p:nvPr/>
        </p:nvSpPr>
        <p:spPr>
          <a:xfrm flipV="1">
            <a:off x="9540101" y="5390826"/>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AD7E70B0-917C-44CA-A325-50FB0475ACA5}"/>
              </a:ext>
            </a:extLst>
          </p:cNvPr>
          <p:cNvSpPr txBox="1"/>
          <p:nvPr/>
        </p:nvSpPr>
        <p:spPr>
          <a:xfrm>
            <a:off x="9452419" y="4936899"/>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90" name="Isosceles Triangle 89">
            <a:extLst>
              <a:ext uri="{FF2B5EF4-FFF2-40B4-BE49-F238E27FC236}">
                <a16:creationId xmlns:a16="http://schemas.microsoft.com/office/drawing/2014/main" id="{494F8A0E-6749-4695-B69A-2F6AFCFFA393}"/>
              </a:ext>
            </a:extLst>
          </p:cNvPr>
          <p:cNvSpPr/>
          <p:nvPr/>
        </p:nvSpPr>
        <p:spPr>
          <a:xfrm flipV="1">
            <a:off x="9452419" y="4957042"/>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Chart 29">
            <a:extLst>
              <a:ext uri="{FF2B5EF4-FFF2-40B4-BE49-F238E27FC236}">
                <a16:creationId xmlns:a16="http://schemas.microsoft.com/office/drawing/2014/main" id="{32F3801B-0133-4F32-AF4E-1621B9B5089B}"/>
              </a:ext>
            </a:extLst>
          </p:cNvPr>
          <p:cNvGraphicFramePr>
            <a:graphicFrameLocks/>
          </p:cNvGraphicFramePr>
          <p:nvPr>
            <p:extLst>
              <p:ext uri="{D42A27DB-BD31-4B8C-83A1-F6EECF244321}">
                <p14:modId xmlns:p14="http://schemas.microsoft.com/office/powerpoint/2010/main" val="2982727949"/>
              </p:ext>
            </p:extLst>
          </p:nvPr>
        </p:nvGraphicFramePr>
        <p:xfrm>
          <a:off x="3079137" y="3194206"/>
          <a:ext cx="2082114" cy="2886998"/>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667646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Q4</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3436816"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MOST COMMON CAUSES OF WILDFIRES</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20F3CBE-C485-4E3D-AC60-14CF06163EA4}"/>
              </a:ext>
            </a:extLst>
          </p:cNvPr>
          <p:cNvSpPr/>
          <p:nvPr/>
        </p:nvSpPr>
        <p:spPr>
          <a:xfrm>
            <a:off x="3127984"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12" name="Rectangle 11">
            <a:extLst>
              <a:ext uri="{FF2B5EF4-FFF2-40B4-BE49-F238E27FC236}">
                <a16:creationId xmlns:a16="http://schemas.microsoft.com/office/drawing/2014/main" id="{8D44ABFB-233C-427D-AC55-D55154F03D0F}"/>
              </a:ext>
            </a:extLst>
          </p:cNvPr>
          <p:cNvSpPr/>
          <p:nvPr/>
        </p:nvSpPr>
        <p:spPr>
          <a:xfrm>
            <a:off x="4617509"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sp>
        <p:nvSpPr>
          <p:cNvPr id="14" name="Rectangle 13">
            <a:extLst>
              <a:ext uri="{FF2B5EF4-FFF2-40B4-BE49-F238E27FC236}">
                <a16:creationId xmlns:a16="http://schemas.microsoft.com/office/drawing/2014/main" id="{F4F253C1-1BB4-41A5-9025-6B4749224F00}"/>
              </a:ext>
            </a:extLst>
          </p:cNvPr>
          <p:cNvSpPr/>
          <p:nvPr/>
        </p:nvSpPr>
        <p:spPr>
          <a:xfrm>
            <a:off x="637007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15" name="Rectangle 14">
            <a:extLst>
              <a:ext uri="{FF2B5EF4-FFF2-40B4-BE49-F238E27FC236}">
                <a16:creationId xmlns:a16="http://schemas.microsoft.com/office/drawing/2014/main" id="{D1F922C4-B5B9-48C6-B4CE-4514BCB3AD7F}"/>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sp>
        <p:nvSpPr>
          <p:cNvPr id="58" name="TextBox 57">
            <a:extLst>
              <a:ext uri="{FF2B5EF4-FFF2-40B4-BE49-F238E27FC236}">
                <a16:creationId xmlns:a16="http://schemas.microsoft.com/office/drawing/2014/main" id="{DB999971-6762-46DE-BDF8-3B78F14EC166}"/>
              </a:ext>
            </a:extLst>
          </p:cNvPr>
          <p:cNvSpPr txBox="1"/>
          <p:nvPr/>
        </p:nvSpPr>
        <p:spPr>
          <a:xfrm>
            <a:off x="866735" y="585291"/>
            <a:ext cx="10575847"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While community negligence and high winds are thought to be the most common causes of wildfires, de-energized and notified Business customers are more tuned to the connection between electrical infrastructure issues and wildfires.</a:t>
            </a:r>
          </a:p>
        </p:txBody>
      </p:sp>
      <p:sp>
        <p:nvSpPr>
          <p:cNvPr id="73" name="TextBox 72">
            <a:extLst>
              <a:ext uri="{FF2B5EF4-FFF2-40B4-BE49-F238E27FC236}">
                <a16:creationId xmlns:a16="http://schemas.microsoft.com/office/drawing/2014/main" id="{B1E2809D-9D0A-47BC-A25B-91EF0152CF3B}"/>
              </a:ext>
            </a:extLst>
          </p:cNvPr>
          <p:cNvSpPr txBox="1"/>
          <p:nvPr/>
        </p:nvSpPr>
        <p:spPr>
          <a:xfrm>
            <a:off x="9575576" y="381316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(-19)</a:t>
            </a:r>
          </a:p>
        </p:txBody>
      </p:sp>
      <p:graphicFrame>
        <p:nvGraphicFramePr>
          <p:cNvPr id="13" name="Chart 12">
            <a:extLst>
              <a:ext uri="{FF2B5EF4-FFF2-40B4-BE49-F238E27FC236}">
                <a16:creationId xmlns:a16="http://schemas.microsoft.com/office/drawing/2014/main" id="{DDD33246-B233-47FC-A4A5-F4DDC6878DFA}"/>
              </a:ext>
            </a:extLst>
          </p:cNvPr>
          <p:cNvGraphicFramePr>
            <a:graphicFrameLocks/>
          </p:cNvGraphicFramePr>
          <p:nvPr>
            <p:extLst>
              <p:ext uri="{D42A27DB-BD31-4B8C-83A1-F6EECF244321}">
                <p14:modId xmlns:p14="http://schemas.microsoft.com/office/powerpoint/2010/main" val="2945676927"/>
              </p:ext>
            </p:extLst>
          </p:nvPr>
        </p:nvGraphicFramePr>
        <p:xfrm>
          <a:off x="4553031" y="3189642"/>
          <a:ext cx="2082114" cy="2891562"/>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AF9F4EE9-38A8-4004-9017-D8C136DC5D6E}"/>
              </a:ext>
            </a:extLst>
          </p:cNvPr>
          <p:cNvSpPr txBox="1"/>
          <p:nvPr/>
        </p:nvSpPr>
        <p:spPr>
          <a:xfrm>
            <a:off x="6023103" y="3778980"/>
            <a:ext cx="311157" cy="18321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AE</a:t>
            </a:r>
          </a:p>
        </p:txBody>
      </p:sp>
      <p:sp>
        <p:nvSpPr>
          <p:cNvPr id="25" name="TextBox 24">
            <a:extLst>
              <a:ext uri="{FF2B5EF4-FFF2-40B4-BE49-F238E27FC236}">
                <a16:creationId xmlns:a16="http://schemas.microsoft.com/office/drawing/2014/main" id="{B497B586-0F31-4B23-A778-4C5DFE29EEF1}"/>
              </a:ext>
            </a:extLst>
          </p:cNvPr>
          <p:cNvSpPr txBox="1"/>
          <p:nvPr/>
        </p:nvSpPr>
        <p:spPr>
          <a:xfrm>
            <a:off x="5843501" y="4158919"/>
            <a:ext cx="311157" cy="18321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CE</a:t>
            </a:r>
          </a:p>
        </p:txBody>
      </p:sp>
      <p:sp>
        <p:nvSpPr>
          <p:cNvPr id="56" name="TextBox 55">
            <a:extLst>
              <a:ext uri="{FF2B5EF4-FFF2-40B4-BE49-F238E27FC236}">
                <a16:creationId xmlns:a16="http://schemas.microsoft.com/office/drawing/2014/main" id="{C05BC6D6-E08D-4C08-B407-4E96DF44BACD}"/>
              </a:ext>
            </a:extLst>
          </p:cNvPr>
          <p:cNvSpPr txBox="1"/>
          <p:nvPr/>
        </p:nvSpPr>
        <p:spPr>
          <a:xfrm>
            <a:off x="5699988" y="4936899"/>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57" name="Isosceles Triangle 56">
            <a:extLst>
              <a:ext uri="{FF2B5EF4-FFF2-40B4-BE49-F238E27FC236}">
                <a16:creationId xmlns:a16="http://schemas.microsoft.com/office/drawing/2014/main" id="{4D88BB9D-EF52-4F02-A495-BA188D0F9D76}"/>
              </a:ext>
            </a:extLst>
          </p:cNvPr>
          <p:cNvSpPr/>
          <p:nvPr/>
        </p:nvSpPr>
        <p:spPr>
          <a:xfrm flipV="1">
            <a:off x="5690752" y="4957042"/>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76C67A3-8C69-4B30-982F-E5CD86856FD8}"/>
              </a:ext>
            </a:extLst>
          </p:cNvPr>
          <p:cNvSpPr txBox="1"/>
          <p:nvPr/>
        </p:nvSpPr>
        <p:spPr>
          <a:xfrm>
            <a:off x="5450906" y="5686315"/>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64" name="Isosceles Triangle 63">
            <a:extLst>
              <a:ext uri="{FF2B5EF4-FFF2-40B4-BE49-F238E27FC236}">
                <a16:creationId xmlns:a16="http://schemas.microsoft.com/office/drawing/2014/main" id="{A5FB33B7-36B9-4258-AE0A-2BA31BAC0D25}"/>
              </a:ext>
            </a:extLst>
          </p:cNvPr>
          <p:cNvSpPr/>
          <p:nvPr/>
        </p:nvSpPr>
        <p:spPr>
          <a:xfrm flipV="1">
            <a:off x="5447137" y="5706458"/>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8EF7F6C-A687-4BC9-827A-055AEAFDFF7B}"/>
              </a:ext>
            </a:extLst>
          </p:cNvPr>
          <p:cNvSpPr txBox="1"/>
          <p:nvPr/>
        </p:nvSpPr>
        <p:spPr>
          <a:xfrm>
            <a:off x="5815999" y="4561511"/>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68" name="Isosceles Triangle 67">
            <a:extLst>
              <a:ext uri="{FF2B5EF4-FFF2-40B4-BE49-F238E27FC236}">
                <a16:creationId xmlns:a16="http://schemas.microsoft.com/office/drawing/2014/main" id="{74B34EFA-28D0-4F7F-B47E-AEA71A2BD4DB}"/>
              </a:ext>
            </a:extLst>
          </p:cNvPr>
          <p:cNvSpPr/>
          <p:nvPr/>
        </p:nvSpPr>
        <p:spPr>
          <a:xfrm flipV="1">
            <a:off x="5806763" y="4581654"/>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ABF95C1-CD8B-4424-BE59-ED5E6D260B8F}"/>
              </a:ext>
            </a:extLst>
          </p:cNvPr>
          <p:cNvSpPr txBox="1"/>
          <p:nvPr/>
        </p:nvSpPr>
        <p:spPr>
          <a:xfrm>
            <a:off x="6096211" y="3879670"/>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70" name="Isosceles Triangle 69">
            <a:extLst>
              <a:ext uri="{FF2B5EF4-FFF2-40B4-BE49-F238E27FC236}">
                <a16:creationId xmlns:a16="http://schemas.microsoft.com/office/drawing/2014/main" id="{79FC4AA4-7429-4F3C-A0D7-99190C461141}"/>
              </a:ext>
            </a:extLst>
          </p:cNvPr>
          <p:cNvSpPr/>
          <p:nvPr/>
        </p:nvSpPr>
        <p:spPr>
          <a:xfrm flipV="1">
            <a:off x="6096211" y="3899813"/>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FE529C79-A289-4C3F-9376-B3E23D2AF044}"/>
              </a:ext>
            </a:extLst>
          </p:cNvPr>
          <p:cNvSpPr txBox="1"/>
          <p:nvPr/>
        </p:nvSpPr>
        <p:spPr>
          <a:xfrm>
            <a:off x="5870382" y="5300636"/>
            <a:ext cx="426708" cy="17357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78" name="Isosceles Triangle 77">
            <a:extLst>
              <a:ext uri="{FF2B5EF4-FFF2-40B4-BE49-F238E27FC236}">
                <a16:creationId xmlns:a16="http://schemas.microsoft.com/office/drawing/2014/main" id="{D91A645C-F144-4A2B-97A0-BB7B72783A28}"/>
              </a:ext>
            </a:extLst>
          </p:cNvPr>
          <p:cNvSpPr/>
          <p:nvPr/>
        </p:nvSpPr>
        <p:spPr>
          <a:xfrm flipV="1">
            <a:off x="5861146" y="5320779"/>
            <a:ext cx="88198" cy="714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F2AC2403-89C4-4CE7-A957-152EE8F02989}"/>
              </a:ext>
            </a:extLst>
          </p:cNvPr>
          <p:cNvGraphicFramePr>
            <a:graphicFrameLocks/>
          </p:cNvGraphicFramePr>
          <p:nvPr>
            <p:extLst>
              <p:ext uri="{D42A27DB-BD31-4B8C-83A1-F6EECF244321}">
                <p14:modId xmlns:p14="http://schemas.microsoft.com/office/powerpoint/2010/main" val="3047689144"/>
              </p:ext>
            </p:extLst>
          </p:nvPr>
        </p:nvGraphicFramePr>
        <p:xfrm>
          <a:off x="6303522" y="3180393"/>
          <a:ext cx="2082114" cy="2900811"/>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20">
            <a:extLst>
              <a:ext uri="{FF2B5EF4-FFF2-40B4-BE49-F238E27FC236}">
                <a16:creationId xmlns:a16="http://schemas.microsoft.com/office/drawing/2014/main" id="{2599C285-E006-4553-A2C2-CEEC0A39E1B7}"/>
              </a:ext>
            </a:extLst>
          </p:cNvPr>
          <p:cNvSpPr txBox="1"/>
          <p:nvPr/>
        </p:nvSpPr>
        <p:spPr>
          <a:xfrm>
            <a:off x="7633916" y="5275842"/>
            <a:ext cx="372938" cy="18380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0" name="TextBox 39">
            <a:extLst>
              <a:ext uri="{FF2B5EF4-FFF2-40B4-BE49-F238E27FC236}">
                <a16:creationId xmlns:a16="http://schemas.microsoft.com/office/drawing/2014/main" id="{ABF1E942-82DF-4F10-98F7-D10A82670AC3}"/>
              </a:ext>
            </a:extLst>
          </p:cNvPr>
          <p:cNvSpPr txBox="1"/>
          <p:nvPr/>
        </p:nvSpPr>
        <p:spPr>
          <a:xfrm>
            <a:off x="7777548" y="3761014"/>
            <a:ext cx="492153" cy="18380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AE</a:t>
            </a:r>
          </a:p>
        </p:txBody>
      </p:sp>
      <p:sp>
        <p:nvSpPr>
          <p:cNvPr id="46" name="TextBox 45">
            <a:extLst>
              <a:ext uri="{FF2B5EF4-FFF2-40B4-BE49-F238E27FC236}">
                <a16:creationId xmlns:a16="http://schemas.microsoft.com/office/drawing/2014/main" id="{CEC47A6B-5014-4875-AB26-5E016D746720}"/>
              </a:ext>
            </a:extLst>
          </p:cNvPr>
          <p:cNvSpPr txBox="1"/>
          <p:nvPr/>
        </p:nvSpPr>
        <p:spPr>
          <a:xfrm>
            <a:off x="7473176" y="4187998"/>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47" name="Isosceles Triangle 46">
            <a:extLst>
              <a:ext uri="{FF2B5EF4-FFF2-40B4-BE49-F238E27FC236}">
                <a16:creationId xmlns:a16="http://schemas.microsoft.com/office/drawing/2014/main" id="{FDA0A20C-D28E-4E01-AC3E-665ED304F7AE}"/>
              </a:ext>
            </a:extLst>
          </p:cNvPr>
          <p:cNvSpPr/>
          <p:nvPr/>
        </p:nvSpPr>
        <p:spPr>
          <a:xfrm flipV="1">
            <a:off x="7463940" y="4198969"/>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81F4115-643A-4962-A9EF-8CFD840AC881}"/>
              </a:ext>
            </a:extLst>
          </p:cNvPr>
          <p:cNvSpPr txBox="1"/>
          <p:nvPr/>
        </p:nvSpPr>
        <p:spPr>
          <a:xfrm>
            <a:off x="7776516" y="3422498"/>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51" name="Isosceles Triangle 50">
            <a:extLst>
              <a:ext uri="{FF2B5EF4-FFF2-40B4-BE49-F238E27FC236}">
                <a16:creationId xmlns:a16="http://schemas.microsoft.com/office/drawing/2014/main" id="{EC71EAD1-8415-4E66-A8A8-145955278E77}"/>
              </a:ext>
            </a:extLst>
          </p:cNvPr>
          <p:cNvSpPr/>
          <p:nvPr/>
        </p:nvSpPr>
        <p:spPr>
          <a:xfrm flipV="1">
            <a:off x="7768155" y="3442706"/>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CF83AB6-F757-4B25-9169-B0D58B8779CC}"/>
              </a:ext>
            </a:extLst>
          </p:cNvPr>
          <p:cNvSpPr txBox="1"/>
          <p:nvPr/>
        </p:nvSpPr>
        <p:spPr>
          <a:xfrm>
            <a:off x="7724008" y="4559654"/>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3" name="Isosceles Triangle 52">
            <a:extLst>
              <a:ext uri="{FF2B5EF4-FFF2-40B4-BE49-F238E27FC236}">
                <a16:creationId xmlns:a16="http://schemas.microsoft.com/office/drawing/2014/main" id="{0001EFB2-C219-437E-BA1F-BCDB5C684133}"/>
              </a:ext>
            </a:extLst>
          </p:cNvPr>
          <p:cNvSpPr/>
          <p:nvPr/>
        </p:nvSpPr>
        <p:spPr>
          <a:xfrm flipV="1">
            <a:off x="7714772" y="4579862"/>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AEC6A3E-3D98-4A2C-AB4B-B5A03A90F226}"/>
              </a:ext>
            </a:extLst>
          </p:cNvPr>
          <p:cNvSpPr txBox="1"/>
          <p:nvPr/>
        </p:nvSpPr>
        <p:spPr>
          <a:xfrm>
            <a:off x="7163075" y="5677508"/>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62" name="Isosceles Triangle 61">
            <a:extLst>
              <a:ext uri="{FF2B5EF4-FFF2-40B4-BE49-F238E27FC236}">
                <a16:creationId xmlns:a16="http://schemas.microsoft.com/office/drawing/2014/main" id="{9F7167F9-53B4-43E2-B97B-F7B46EDB5E66}"/>
              </a:ext>
            </a:extLst>
          </p:cNvPr>
          <p:cNvSpPr/>
          <p:nvPr/>
        </p:nvSpPr>
        <p:spPr>
          <a:xfrm flipV="1">
            <a:off x="7159306" y="5697716"/>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D443A03-D67B-4D80-A583-089C89B78CAC}"/>
              </a:ext>
            </a:extLst>
          </p:cNvPr>
          <p:cNvSpPr txBox="1"/>
          <p:nvPr/>
        </p:nvSpPr>
        <p:spPr>
          <a:xfrm>
            <a:off x="7865423" y="3872240"/>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72" name="Isosceles Triangle 71">
            <a:extLst>
              <a:ext uri="{FF2B5EF4-FFF2-40B4-BE49-F238E27FC236}">
                <a16:creationId xmlns:a16="http://schemas.microsoft.com/office/drawing/2014/main" id="{E5AD4802-B4C4-4614-B180-663FEC50440D}"/>
              </a:ext>
            </a:extLst>
          </p:cNvPr>
          <p:cNvSpPr/>
          <p:nvPr/>
        </p:nvSpPr>
        <p:spPr>
          <a:xfrm flipV="1">
            <a:off x="7865423" y="3892447"/>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D6D009C5-A2D6-4076-9421-D30A55913691}"/>
              </a:ext>
            </a:extLst>
          </p:cNvPr>
          <p:cNvSpPr txBox="1"/>
          <p:nvPr/>
        </p:nvSpPr>
        <p:spPr>
          <a:xfrm>
            <a:off x="7724137" y="5375365"/>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80" name="Isosceles Triangle 79">
            <a:extLst>
              <a:ext uri="{FF2B5EF4-FFF2-40B4-BE49-F238E27FC236}">
                <a16:creationId xmlns:a16="http://schemas.microsoft.com/office/drawing/2014/main" id="{0021D19D-59E0-4E8D-88A6-7BF3C072101A}"/>
              </a:ext>
            </a:extLst>
          </p:cNvPr>
          <p:cNvSpPr/>
          <p:nvPr/>
        </p:nvSpPr>
        <p:spPr>
          <a:xfrm flipV="1">
            <a:off x="7724137" y="5395572"/>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EB6B4980-EA3B-404E-82DD-0E61B812FBAD}"/>
              </a:ext>
            </a:extLst>
          </p:cNvPr>
          <p:cNvSpPr txBox="1"/>
          <p:nvPr/>
        </p:nvSpPr>
        <p:spPr>
          <a:xfrm>
            <a:off x="7552433" y="4932843"/>
            <a:ext cx="426708" cy="174131"/>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88" name="Isosceles Triangle 87">
            <a:extLst>
              <a:ext uri="{FF2B5EF4-FFF2-40B4-BE49-F238E27FC236}">
                <a16:creationId xmlns:a16="http://schemas.microsoft.com/office/drawing/2014/main" id="{6C570EF4-F8ED-41D5-B011-4CAC34B8DD03}"/>
              </a:ext>
            </a:extLst>
          </p:cNvPr>
          <p:cNvSpPr/>
          <p:nvPr/>
        </p:nvSpPr>
        <p:spPr>
          <a:xfrm flipV="1">
            <a:off x="7543197" y="4953050"/>
            <a:ext cx="88198" cy="7169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15476A0-38B1-4E00-95BD-711E4278291A}"/>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grpSp>
        <p:nvGrpSpPr>
          <p:cNvPr id="101" name="Group 100">
            <a:extLst>
              <a:ext uri="{FF2B5EF4-FFF2-40B4-BE49-F238E27FC236}">
                <a16:creationId xmlns:a16="http://schemas.microsoft.com/office/drawing/2014/main" id="{D4884479-5A36-4E5A-BDA6-7A1814B6041C}"/>
              </a:ext>
            </a:extLst>
          </p:cNvPr>
          <p:cNvGrpSpPr/>
          <p:nvPr/>
        </p:nvGrpSpPr>
        <p:grpSpPr>
          <a:xfrm>
            <a:off x="10776283" y="6434875"/>
            <a:ext cx="789330" cy="228601"/>
            <a:chOff x="10776283" y="6434875"/>
            <a:chExt cx="789330" cy="228601"/>
          </a:xfrm>
        </p:grpSpPr>
        <p:pic>
          <p:nvPicPr>
            <p:cNvPr id="102" name="Picture 101">
              <a:extLst>
                <a:ext uri="{FF2B5EF4-FFF2-40B4-BE49-F238E27FC236}">
                  <a16:creationId xmlns:a16="http://schemas.microsoft.com/office/drawing/2014/main" id="{57409E58-5B3B-467D-B669-E195B041C31E}"/>
                </a:ext>
              </a:extLst>
            </p:cNvPr>
            <p:cNvPicPr>
              <a:picLocks noChangeAspect="1"/>
            </p:cNvPicPr>
            <p:nvPr/>
          </p:nvPicPr>
          <p:blipFill>
            <a:blip r:embed="rId8">
              <a:biLevel thresh="50000"/>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103" name="Picture 102" descr="Shape&#10;&#10;Description automatically generated with low confidence">
              <a:extLst>
                <a:ext uri="{FF2B5EF4-FFF2-40B4-BE49-F238E27FC236}">
                  <a16:creationId xmlns:a16="http://schemas.microsoft.com/office/drawing/2014/main" id="{5A60864F-5F76-4265-921E-D9BAE7F54C0E}"/>
                </a:ext>
              </a:extLst>
            </p:cNvPr>
            <p:cNvPicPr>
              <a:picLocks noChangeAspect="1"/>
            </p:cNvPicPr>
            <p:nvPr/>
          </p:nvPicPr>
          <p:blipFill rotWithShape="1">
            <a:blip r:embed="rId10">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249517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1D998B00-79E8-4D91-B78E-1EA83502FD65}"/>
              </a:ext>
            </a:extLst>
          </p:cNvPr>
          <p:cNvGraphicFramePr>
            <a:graphicFrameLocks noGrp="1"/>
          </p:cNvGraphicFramePr>
          <p:nvPr>
            <p:extLst>
              <p:ext uri="{D42A27DB-BD31-4B8C-83A1-F6EECF244321}">
                <p14:modId xmlns:p14="http://schemas.microsoft.com/office/powerpoint/2010/main" val="2478499582"/>
              </p:ext>
            </p:extLst>
          </p:nvPr>
        </p:nvGraphicFramePr>
        <p:xfrm>
          <a:off x="4553047" y="2314844"/>
          <a:ext cx="7012564" cy="3947465"/>
        </p:xfrm>
        <a:graphic>
          <a:graphicData uri="http://schemas.openxmlformats.org/drawingml/2006/table">
            <a:tbl>
              <a:tblPr/>
              <a:tblGrid>
                <a:gridCol w="3418624">
                  <a:extLst>
                    <a:ext uri="{9D8B030D-6E8A-4147-A177-3AD203B41FA5}">
                      <a16:colId xmlns:a16="http://schemas.microsoft.com/office/drawing/2014/main" val="2162578061"/>
                    </a:ext>
                  </a:extLst>
                </a:gridCol>
                <a:gridCol w="718788">
                  <a:extLst>
                    <a:ext uri="{9D8B030D-6E8A-4147-A177-3AD203B41FA5}">
                      <a16:colId xmlns:a16="http://schemas.microsoft.com/office/drawing/2014/main" val="2876682211"/>
                    </a:ext>
                  </a:extLst>
                </a:gridCol>
                <a:gridCol w="718788">
                  <a:extLst>
                    <a:ext uri="{9D8B030D-6E8A-4147-A177-3AD203B41FA5}">
                      <a16:colId xmlns:a16="http://schemas.microsoft.com/office/drawing/2014/main" val="2054893804"/>
                    </a:ext>
                  </a:extLst>
                </a:gridCol>
                <a:gridCol w="718788">
                  <a:extLst>
                    <a:ext uri="{9D8B030D-6E8A-4147-A177-3AD203B41FA5}">
                      <a16:colId xmlns:a16="http://schemas.microsoft.com/office/drawing/2014/main" val="2513232246"/>
                    </a:ext>
                  </a:extLst>
                </a:gridCol>
                <a:gridCol w="718788">
                  <a:extLst>
                    <a:ext uri="{9D8B030D-6E8A-4147-A177-3AD203B41FA5}">
                      <a16:colId xmlns:a16="http://schemas.microsoft.com/office/drawing/2014/main" val="3740845968"/>
                    </a:ext>
                  </a:extLst>
                </a:gridCol>
                <a:gridCol w="718788">
                  <a:extLst>
                    <a:ext uri="{9D8B030D-6E8A-4147-A177-3AD203B41FA5}">
                      <a16:colId xmlns:a16="http://schemas.microsoft.com/office/drawing/2014/main" val="882540625"/>
                    </a:ext>
                  </a:extLst>
                </a:gridCol>
              </a:tblGrid>
              <a:tr h="502799">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Purchased fire extinguishers</a:t>
                      </a:r>
                    </a:p>
                  </a:txBody>
                  <a:tcPr marL="3810" marR="3810" marT="381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33%</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47%</a:t>
                      </a:r>
                      <a:r>
                        <a:rPr lang="en-US" sz="900" b="0" i="0" u="none" strike="noStrike" kern="1200" baseline="30000">
                          <a:solidFill>
                            <a:srgbClr val="000000"/>
                          </a:solidFill>
                          <a:effectLst/>
                          <a:latin typeface="Montserrat Light" panose="00000400000000000000" pitchFamily="2" charset="0"/>
                          <a:ea typeface="+mn-ea"/>
                          <a:cs typeface="+mn-cs"/>
                        </a:rPr>
                        <a:t>A</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50%</a:t>
                      </a:r>
                      <a:r>
                        <a:rPr lang="en-US" sz="900" b="0" i="0" u="none" strike="noStrike" kern="1200" baseline="30000">
                          <a:solidFill>
                            <a:srgbClr val="000000"/>
                          </a:solidFill>
                          <a:effectLst/>
                          <a:latin typeface="Montserrat Light" panose="00000400000000000000" pitchFamily="2" charset="0"/>
                          <a:ea typeface="+mn-ea"/>
                          <a:cs typeface="+mn-cs"/>
                        </a:rPr>
                        <a:t>A</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45%</a:t>
                      </a:r>
                      <a:r>
                        <a:rPr lang="en-US" sz="900" b="0" i="0" u="none" strike="noStrike" kern="1200" baseline="30000">
                          <a:solidFill>
                            <a:srgbClr val="000000"/>
                          </a:solidFill>
                          <a:effectLst/>
                          <a:latin typeface="Montserrat Light" panose="00000400000000000000" pitchFamily="2" charset="0"/>
                          <a:ea typeface="+mn-ea"/>
                          <a:cs typeface="+mn-cs"/>
                        </a:rPr>
                        <a:t>A</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42%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0929370"/>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Trimmed/cut the vegetation at my business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30%</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47%</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48%</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29%</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17%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986610589"/>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Purchased a backup generator</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29%</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40%</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33%</a:t>
                      </a:r>
                      <a:r>
                        <a:rPr lang="en-US" sz="900" b="0" i="0" u="none" strike="noStrike" kern="1200" baseline="30000">
                          <a:solidFill>
                            <a:srgbClr val="000000"/>
                          </a:solidFill>
                          <a:effectLst/>
                          <a:latin typeface="Montserrat Light" panose="00000400000000000000" pitchFamily="2" charset="0"/>
                          <a:ea typeface="+mn-ea"/>
                          <a:cs typeface="+mn-cs"/>
                        </a:rPr>
                        <a:t>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18%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769205616"/>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Planned an evacuation route</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28%</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35%</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44%</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20%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35455982"/>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electric utility company</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15%</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39%</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36%</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19%</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06208693"/>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Made an emergency kit for my business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11%</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22%</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036929369"/>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the county/state</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8%</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26%</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28%</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14%</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63098639"/>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the Fire Department</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8%</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19%</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20%</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203994072"/>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Identified your company's energy needs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7%</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17%</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11%</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3117549"/>
                  </a:ext>
                </a:extLst>
              </a:tr>
              <a:tr h="265824">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Identified someone/people in your company to coordinate efforts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6%</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15%</a:t>
                      </a:r>
                      <a:r>
                        <a:rPr lang="en-US" sz="900" b="0" i="0" u="none" strike="noStrike" kern="1200" baseline="30000">
                          <a:solidFill>
                            <a:srgbClr val="000000"/>
                          </a:solidFill>
                          <a:effectLst/>
                          <a:latin typeface="Montserrat Light" panose="00000400000000000000" pitchFamily="2" charset="0"/>
                          <a:ea typeface="+mn-ea"/>
                          <a:cs typeface="+mn-cs"/>
                        </a:rPr>
                        <a:t>AE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18%</a:t>
                      </a:r>
                      <a:r>
                        <a:rPr lang="en-US" sz="900" b="0" i="0" u="none" strike="noStrike" kern="1200" baseline="30000">
                          <a:solidFill>
                            <a:srgbClr val="000000"/>
                          </a:solidFill>
                          <a:effectLst/>
                          <a:latin typeface="Montserrat Light" panose="00000400000000000000" pitchFamily="2" charset="0"/>
                          <a:ea typeface="+mn-ea"/>
                          <a:cs typeface="+mn-cs"/>
                        </a:rPr>
                        <a:t>AE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12%</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786373284"/>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Researched online about preparedness strategies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11%</a:t>
                      </a:r>
                      <a:r>
                        <a:rPr lang="en-US" sz="900" b="0" i="0" u="none" strike="noStrike" kern="1200" baseline="30000">
                          <a:solidFill>
                            <a:srgbClr val="000000"/>
                          </a:solidFill>
                          <a:effectLst/>
                          <a:latin typeface="Montserrat Light" panose="00000400000000000000" pitchFamily="2" charset="0"/>
                          <a:ea typeface="+mn-ea"/>
                          <a:cs typeface="+mn-cs"/>
                        </a:rPr>
                        <a:t>A</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12%</a:t>
                      </a:r>
                      <a:r>
                        <a:rPr lang="en-US" sz="900" b="0" i="0" u="none" strike="noStrike" kern="1200" baseline="30000">
                          <a:solidFill>
                            <a:srgbClr val="000000"/>
                          </a:solidFill>
                          <a:effectLst/>
                          <a:latin typeface="Montserrat Light" panose="00000400000000000000" pitchFamily="2" charset="0"/>
                          <a:ea typeface="+mn-ea"/>
                          <a:cs typeface="+mn-cs"/>
                        </a:rPr>
                        <a:t>AE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12%</a:t>
                      </a:r>
                      <a:r>
                        <a:rPr lang="en-US" sz="900" b="0" i="0" u="none" strike="noStrike" kern="1200" baseline="30000">
                          <a:solidFill>
                            <a:srgbClr val="000000"/>
                          </a:solidFill>
                          <a:effectLst/>
                          <a:latin typeface="Montserrat Light" panose="00000400000000000000" pitchFamily="2" charset="0"/>
                          <a:ea typeface="+mn-ea"/>
                          <a:cs typeface="+mn-cs"/>
                        </a:rPr>
                        <a:t>AE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093528065"/>
                  </a:ext>
                </a:extLst>
              </a:tr>
              <a:tr h="26387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Received training on wildfire preparation measures</a:t>
                      </a:r>
                    </a:p>
                  </a:txBody>
                  <a:tcPr marL="3810" marR="3810" marT="3810"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4%</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13%</a:t>
                      </a:r>
                      <a:r>
                        <a:rPr lang="en-US" sz="900" b="0" i="0" u="none" strike="noStrike" kern="1200" baseline="30000">
                          <a:solidFill>
                            <a:srgbClr val="000000"/>
                          </a:solidFill>
                          <a:effectLst/>
                          <a:latin typeface="Montserrat Light" panose="00000400000000000000" pitchFamily="2" charset="0"/>
                          <a:ea typeface="+mn-ea"/>
                          <a:cs typeface="+mn-cs"/>
                        </a:rPr>
                        <a:t>ADE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10%</a:t>
                      </a:r>
                      <a:r>
                        <a:rPr lang="en-US" sz="900" b="0" i="0" u="none" strike="noStrike" kern="1200" baseline="30000">
                          <a:solidFill>
                            <a:srgbClr val="000000"/>
                          </a:solidFill>
                          <a:effectLst/>
                          <a:latin typeface="Montserrat Light" panose="00000400000000000000" pitchFamily="2" charset="0"/>
                          <a:ea typeface="+mn-ea"/>
                          <a:cs typeface="+mn-cs"/>
                        </a:rPr>
                        <a:t>AE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7%</a:t>
                      </a:r>
                      <a:r>
                        <a:rPr lang="en-US" sz="900" b="0" i="0" u="none" strike="noStrike" kern="1200" baseline="300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91503626"/>
                  </a:ext>
                </a:extLst>
              </a:tr>
              <a:tr h="263878">
                <a:tc>
                  <a:txBody>
                    <a:bodyPr/>
                    <a:lstStyle/>
                    <a:p>
                      <a:pPr marL="0" algn="l" defTabSz="914400" rtl="0" eaLnBrk="1" fontAlgn="t" latinLnBrk="0" hangingPunct="1"/>
                      <a:r>
                        <a:rPr kumimoji="0" lang="en-US" sz="900" b="0" i="1"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Have not taken any measures to prepare for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18%</a:t>
                      </a:r>
                      <a:r>
                        <a:rPr lang="en-US" sz="900" b="0" i="0" u="none" strike="noStrike" kern="1200" baseline="30000">
                          <a:solidFill>
                            <a:srgbClr val="000000"/>
                          </a:solidFill>
                          <a:effectLst/>
                          <a:latin typeface="Montserrat Light" panose="00000400000000000000" pitchFamily="2" charset="0"/>
                          <a:ea typeface="+mn-ea"/>
                          <a:cs typeface="+mn-cs"/>
                        </a:rPr>
                        <a:t>B</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13%</a:t>
                      </a:r>
                      <a:r>
                        <a:rPr lang="en-US" sz="900" b="0" i="0" u="none" strike="noStrike" kern="1200" baseline="30000">
                          <a:solidFill>
                            <a:srgbClr val="000000"/>
                          </a:solidFill>
                          <a:effectLst/>
                          <a:latin typeface="Montserrat Light" panose="00000400000000000000" pitchFamily="2" charset="0"/>
                          <a:ea typeface="+mn-ea"/>
                          <a:cs typeface="+mn-cs"/>
                        </a:rPr>
                        <a:t>B</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0" i="0" u="none" strike="noStrike" kern="1200">
                          <a:solidFill>
                            <a:srgbClr val="000000"/>
                          </a:solidFill>
                          <a:effectLst/>
                          <a:latin typeface="Montserrat Light" panose="00000400000000000000" pitchFamily="2" charset="0"/>
                          <a:ea typeface="+mn-ea"/>
                          <a:cs typeface="+mn-cs"/>
                        </a:rPr>
                        <a:t>18%</a:t>
                      </a:r>
                      <a:r>
                        <a:rPr lang="en-US" sz="900" b="0" i="0" u="none" strike="noStrike" kern="1200" baseline="30000">
                          <a:solidFill>
                            <a:srgbClr val="000000"/>
                          </a:solidFill>
                          <a:effectLst/>
                          <a:latin typeface="Montserrat Light" panose="00000400000000000000" pitchFamily="2" charset="0"/>
                          <a:ea typeface="+mn-ea"/>
                          <a:cs typeface="+mn-cs"/>
                        </a:rPr>
                        <a:t>B</a:t>
                      </a:r>
                      <a:endParaRPr lang="en-US" sz="900" b="0" i="0" u="none" strike="noStrike" kern="1200">
                        <a:solidFill>
                          <a:srgbClr val="000000"/>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t"/>
                      <a:r>
                        <a:rPr lang="en-US" sz="900" b="0" i="0" u="none" strike="noStrike" kern="1200">
                          <a:solidFill>
                            <a:schemeClr val="bg1"/>
                          </a:solidFill>
                          <a:effectLst/>
                          <a:latin typeface="Montserrat Light" panose="00000400000000000000" pitchFamily="2" charset="0"/>
                          <a:ea typeface="+mn-ea"/>
                          <a:cs typeface="+mn-cs"/>
                        </a:rPr>
                        <a:t>26%</a:t>
                      </a:r>
                      <a:r>
                        <a:rPr lang="en-US" sz="900" b="0" i="0" u="none" strike="noStrike" kern="1200" baseline="30000">
                          <a:solidFill>
                            <a:schemeClr val="bg1"/>
                          </a:solidFill>
                          <a:effectLst/>
                          <a:latin typeface="Montserrat Light" panose="00000400000000000000" pitchFamily="2" charset="0"/>
                          <a:ea typeface="+mn-ea"/>
                          <a:cs typeface="+mn-cs"/>
                        </a:rPr>
                        <a:t>BC</a:t>
                      </a:r>
                      <a:endParaRPr lang="en-US" sz="900" b="0" i="0" u="none" strike="noStrike" kern="1200">
                        <a:solidFill>
                          <a:schemeClr val="bg1"/>
                        </a:solidFill>
                        <a:effectLst/>
                        <a:latin typeface="Montserrat Light" panose="000004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64249895"/>
                  </a:ext>
                </a:extLst>
              </a:tr>
            </a:tbl>
          </a:graphicData>
        </a:graphic>
      </p:graphicFrame>
      <p:sp>
        <p:nvSpPr>
          <p:cNvPr id="3" name="Rectangle 2">
            <a:extLst>
              <a:ext uri="{FF2B5EF4-FFF2-40B4-BE49-F238E27FC236}">
                <a16:creationId xmlns:a16="http://schemas.microsoft.com/office/drawing/2014/main" id="{7E59CA0F-476D-4763-8376-D50CA7CD971E}"/>
              </a:ext>
            </a:extLst>
          </p:cNvPr>
          <p:cNvSpPr/>
          <p:nvPr/>
        </p:nvSpPr>
        <p:spPr>
          <a:xfrm>
            <a:off x="-11930" y="-1"/>
            <a:ext cx="12203929" cy="1740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E5EC75D-E9B7-4DB9-8F84-E2230AA6A57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7" name="Rectangle 6">
            <a:extLst>
              <a:ext uri="{FF2B5EF4-FFF2-40B4-BE49-F238E27FC236}">
                <a16:creationId xmlns:a16="http://schemas.microsoft.com/office/drawing/2014/main" id="{094131F2-3DA6-49C1-A3B1-8EF3E3FB411E}"/>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Q2, Q5, Q6</a:t>
            </a:r>
          </a:p>
        </p:txBody>
      </p:sp>
      <p:sp>
        <p:nvSpPr>
          <p:cNvPr id="8" name="Text Placeholder 6">
            <a:extLst>
              <a:ext uri="{FF2B5EF4-FFF2-40B4-BE49-F238E27FC236}">
                <a16:creationId xmlns:a16="http://schemas.microsoft.com/office/drawing/2014/main" id="{1BEA5F01-76C5-47B6-8AB4-E9D4F351E291}"/>
              </a:ext>
            </a:extLst>
          </p:cNvPr>
          <p:cNvSpPr txBox="1">
            <a:spLocks/>
          </p:cNvSpPr>
          <p:nvPr/>
        </p:nvSpPr>
        <p:spPr>
          <a:xfrm>
            <a:off x="4478616" y="2120658"/>
            <a:ext cx="4829976" cy="276999"/>
          </a:xfrm>
          <a:prstGeom prst="rect">
            <a:avLst/>
          </a:prstGeom>
          <a:noFill/>
        </p:spPr>
        <p:txBody>
          <a:bodyPr wrap="square" lIns="9144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latin typeface="Montserrat SemiBold"/>
                <a:sym typeface="HuluStyle Regular"/>
              </a:rPr>
              <a:t>MEASURES TAKEN TO PREPARE FOR WILDFIRES</a:t>
            </a:r>
          </a:p>
        </p:txBody>
      </p:sp>
      <p:cxnSp>
        <p:nvCxnSpPr>
          <p:cNvPr id="9" name="Straight Connector 8">
            <a:extLst>
              <a:ext uri="{FF2B5EF4-FFF2-40B4-BE49-F238E27FC236}">
                <a16:creationId xmlns:a16="http://schemas.microsoft.com/office/drawing/2014/main" id="{DC0EAB59-E252-463F-8A78-AC0AD754CF91}"/>
              </a:ext>
            </a:extLst>
          </p:cNvPr>
          <p:cNvCxnSpPr>
            <a:cxnSpLocks/>
          </p:cNvCxnSpPr>
          <p:nvPr/>
        </p:nvCxnSpPr>
        <p:spPr>
          <a:xfrm rot="16200000" flipV="1">
            <a:off x="4781647" y="2218702"/>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 Placeholder 6">
            <a:extLst>
              <a:ext uri="{FF2B5EF4-FFF2-40B4-BE49-F238E27FC236}">
                <a16:creationId xmlns:a16="http://schemas.microsoft.com/office/drawing/2014/main" id="{18C4AA04-9BEF-40CB-A619-5FDCC2904B79}"/>
              </a:ext>
            </a:extLst>
          </p:cNvPr>
          <p:cNvSpPr txBox="1">
            <a:spLocks/>
          </p:cNvSpPr>
          <p:nvPr/>
        </p:nvSpPr>
        <p:spPr>
          <a:xfrm>
            <a:off x="866735" y="2117509"/>
            <a:ext cx="3440089" cy="2769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THREAT OF WILDFIRES SERIOUSNESS</a:t>
            </a:r>
          </a:p>
        </p:txBody>
      </p:sp>
      <p:cxnSp>
        <p:nvCxnSpPr>
          <p:cNvPr id="34" name="Straight Connector 33">
            <a:extLst>
              <a:ext uri="{FF2B5EF4-FFF2-40B4-BE49-F238E27FC236}">
                <a16:creationId xmlns:a16="http://schemas.microsoft.com/office/drawing/2014/main" id="{CF93A721-127A-444A-B685-31F79DD0C6AD}"/>
              </a:ext>
            </a:extLst>
          </p:cNvPr>
          <p:cNvCxnSpPr>
            <a:cxnSpLocks/>
          </p:cNvCxnSpPr>
          <p:nvPr/>
        </p:nvCxnSpPr>
        <p:spPr>
          <a:xfrm rot="16200000" flipV="1">
            <a:off x="1169766" y="2215552"/>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64BC6082-52F7-462C-BAFA-984D4545D0E2}"/>
              </a:ext>
            </a:extLst>
          </p:cNvPr>
          <p:cNvGraphicFramePr>
            <a:graphicFrameLocks noGrp="1"/>
          </p:cNvGraphicFramePr>
          <p:nvPr/>
        </p:nvGraphicFramePr>
        <p:xfrm>
          <a:off x="921600" y="2579856"/>
          <a:ext cx="3018186" cy="1524000"/>
        </p:xfrm>
        <a:graphic>
          <a:graphicData uri="http://schemas.openxmlformats.org/drawingml/2006/table">
            <a:tbl>
              <a:tblPr/>
              <a:tblGrid>
                <a:gridCol w="1851648">
                  <a:extLst>
                    <a:ext uri="{9D8B030D-6E8A-4147-A177-3AD203B41FA5}">
                      <a16:colId xmlns:a16="http://schemas.microsoft.com/office/drawing/2014/main" val="3143642128"/>
                    </a:ext>
                  </a:extLst>
                </a:gridCol>
                <a:gridCol w="1166538">
                  <a:extLst>
                    <a:ext uri="{9D8B030D-6E8A-4147-A177-3AD203B41FA5}">
                      <a16:colId xmlns:a16="http://schemas.microsoft.com/office/drawing/2014/main" val="805522981"/>
                    </a:ext>
                  </a:extLst>
                </a:gridCol>
              </a:tblGrid>
              <a:tr h="284240">
                <a:tc>
                  <a:txBody>
                    <a:bodyPr/>
                    <a:lstStyle/>
                    <a:p>
                      <a:pPr algn="l" fontAlgn="b"/>
                      <a:r>
                        <a:rPr lang="en-US" sz="700" b="0" i="0" u="none" strike="noStrike">
                          <a:solidFill>
                            <a:srgbClr val="000000"/>
                          </a:solidFill>
                          <a:effectLst/>
                          <a:latin typeface="Montserrat SemiBold" panose="00000700000000000000" pitchFamily="2" charset="0"/>
                        </a:rPr>
                        <a:t>Not Notified, De-Energized</a:t>
                      </a:r>
                      <a:br>
                        <a:rPr lang="en-US" sz="7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(A)</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7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224432"/>
                  </a:ext>
                </a:extLst>
              </a:tr>
              <a:tr h="2842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De-Energized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405165"/>
                  </a:ext>
                </a:extLst>
              </a:tr>
              <a:tr h="284240">
                <a:tc>
                  <a:txBody>
                    <a:bodyPr/>
                    <a:lstStyle/>
                    <a:p>
                      <a:pPr algn="l" fontAlgn="b"/>
                      <a:r>
                        <a:rPr lang="en-US" sz="700" b="0" i="0" u="none" strike="noStrike">
                          <a:solidFill>
                            <a:srgbClr val="000000"/>
                          </a:solidFill>
                          <a:effectLst/>
                          <a:latin typeface="Montserrat SemiBold" panose="00000700000000000000" pitchFamily="2" charset="0"/>
                        </a:rPr>
                        <a:t>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744555"/>
                  </a:ext>
                </a:extLst>
              </a:tr>
              <a:tr h="294496">
                <a:tc>
                  <a:txBody>
                    <a:bodyPr/>
                    <a:lstStyle/>
                    <a:p>
                      <a:pPr algn="l" fontAlgn="b"/>
                      <a:r>
                        <a:rPr lang="en-US" sz="700" b="0" i="0" u="none" strike="noStrike">
                          <a:solidFill>
                            <a:srgbClr val="000000"/>
                          </a:solidFill>
                          <a:effectLst/>
                          <a:latin typeface="Montserrat SemiBold" panose="00000700000000000000" pitchFamily="2" charset="0"/>
                        </a:rPr>
                        <a:t>Not 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72115"/>
                  </a:ext>
                </a:extLst>
              </a:tr>
              <a:tr h="1847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ontserrat SemiBold" panose="00000700000000000000" pitchFamily="2" charset="0"/>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a:solidFill>
                            <a:srgbClr val="000000"/>
                          </a:solidFill>
                          <a:effectLst/>
                          <a:latin typeface="Montserrat Light" panose="00000400000000000000" pitchFamily="2" charset="0"/>
                          <a:ea typeface="+mn-ea"/>
                          <a:cs typeface="+mn-cs"/>
                        </a:rPr>
                        <a:t>(E)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6694992"/>
                  </a:ext>
                </a:extLst>
              </a:tr>
            </a:tbl>
          </a:graphicData>
        </a:graphic>
      </p:graphicFrame>
      <p:sp>
        <p:nvSpPr>
          <p:cNvPr id="37" name="Text Placeholder 6">
            <a:extLst>
              <a:ext uri="{FF2B5EF4-FFF2-40B4-BE49-F238E27FC236}">
                <a16:creationId xmlns:a16="http://schemas.microsoft.com/office/drawing/2014/main" id="{DE954799-4217-4C51-A87B-95DFD4D7C06D}"/>
              </a:ext>
            </a:extLst>
          </p:cNvPr>
          <p:cNvSpPr txBox="1">
            <a:spLocks/>
          </p:cNvSpPr>
          <p:nvPr/>
        </p:nvSpPr>
        <p:spPr>
          <a:xfrm>
            <a:off x="866735" y="4284447"/>
            <a:ext cx="3440089" cy="2769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LEVEL OF WILDFIRE PREPAREDNESS</a:t>
            </a:r>
          </a:p>
        </p:txBody>
      </p:sp>
      <p:cxnSp>
        <p:nvCxnSpPr>
          <p:cNvPr id="38" name="Straight Connector 37">
            <a:extLst>
              <a:ext uri="{FF2B5EF4-FFF2-40B4-BE49-F238E27FC236}">
                <a16:creationId xmlns:a16="http://schemas.microsoft.com/office/drawing/2014/main" id="{999B53CA-6759-45DD-A980-974F29E91ABE}"/>
              </a:ext>
            </a:extLst>
          </p:cNvPr>
          <p:cNvCxnSpPr>
            <a:cxnSpLocks/>
          </p:cNvCxnSpPr>
          <p:nvPr/>
        </p:nvCxnSpPr>
        <p:spPr>
          <a:xfrm rot="16200000" flipV="1">
            <a:off x="1169766" y="4382490"/>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D94A9C1B-9CC4-42B4-ADDE-41E3818AFAF0}"/>
              </a:ext>
            </a:extLst>
          </p:cNvPr>
          <p:cNvGraphicFramePr>
            <a:graphicFrameLocks/>
          </p:cNvGraphicFramePr>
          <p:nvPr>
            <p:extLst>
              <p:ext uri="{D42A27DB-BD31-4B8C-83A1-F6EECF244321}">
                <p14:modId xmlns:p14="http://schemas.microsoft.com/office/powerpoint/2010/main" val="1136683275"/>
              </p:ext>
            </p:extLst>
          </p:nvPr>
        </p:nvGraphicFramePr>
        <p:xfrm>
          <a:off x="2253130" y="2453784"/>
          <a:ext cx="1946834" cy="1781557"/>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744FB192-1820-44B2-809F-F22D45595AAA}"/>
              </a:ext>
            </a:extLst>
          </p:cNvPr>
          <p:cNvSpPr/>
          <p:nvPr/>
        </p:nvSpPr>
        <p:spPr>
          <a:xfrm>
            <a:off x="1570158" y="2333342"/>
            <a:ext cx="2462534" cy="230832"/>
          </a:xfrm>
          <a:prstGeom prst="rect">
            <a:avLst/>
          </a:prstGeom>
        </p:spPr>
        <p:txBody>
          <a:bodyPr wrap="none">
            <a:spAutoFit/>
          </a:bodyPr>
          <a:lstStyle/>
          <a:p>
            <a:r>
              <a:rPr lang="en-US" sz="900">
                <a:latin typeface="Montserrat Light" panose="00000400000000000000" pitchFamily="2" charset="0"/>
                <a:sym typeface="HuluStyle Regular"/>
              </a:rPr>
              <a:t>(Net: Top 2 Box – Extremely/Very Serious)</a:t>
            </a:r>
            <a:endParaRPr lang="en-US" sz="900"/>
          </a:p>
        </p:txBody>
      </p:sp>
      <p:sp>
        <p:nvSpPr>
          <p:cNvPr id="42" name="Rectangle 41">
            <a:extLst>
              <a:ext uri="{FF2B5EF4-FFF2-40B4-BE49-F238E27FC236}">
                <a16:creationId xmlns:a16="http://schemas.microsoft.com/office/drawing/2014/main" id="{34925DA3-06A1-4360-9B62-E5D8F0E822C4}"/>
              </a:ext>
            </a:extLst>
          </p:cNvPr>
          <p:cNvSpPr/>
          <p:nvPr/>
        </p:nvSpPr>
        <p:spPr>
          <a:xfrm>
            <a:off x="1570158" y="4506090"/>
            <a:ext cx="2024913" cy="230832"/>
          </a:xfrm>
          <a:prstGeom prst="rect">
            <a:avLst/>
          </a:prstGeom>
        </p:spPr>
        <p:txBody>
          <a:bodyPr wrap="none">
            <a:spAutoFit/>
          </a:bodyPr>
          <a:lstStyle/>
          <a:p>
            <a:r>
              <a:rPr lang="en-US" sz="900">
                <a:latin typeface="Montserrat Light" panose="00000400000000000000" pitchFamily="2" charset="0"/>
                <a:sym typeface="HuluStyle Regular"/>
              </a:rPr>
              <a:t>(Net: Top 2 Box – Extremely/Very)</a:t>
            </a:r>
            <a:endParaRPr lang="en-US" sz="900"/>
          </a:p>
        </p:txBody>
      </p:sp>
      <p:graphicFrame>
        <p:nvGraphicFramePr>
          <p:cNvPr id="52" name="Table 51">
            <a:extLst>
              <a:ext uri="{FF2B5EF4-FFF2-40B4-BE49-F238E27FC236}">
                <a16:creationId xmlns:a16="http://schemas.microsoft.com/office/drawing/2014/main" id="{1EFCCDEB-FB40-411B-8191-5052855CA556}"/>
              </a:ext>
            </a:extLst>
          </p:cNvPr>
          <p:cNvGraphicFramePr>
            <a:graphicFrameLocks noGrp="1"/>
          </p:cNvGraphicFramePr>
          <p:nvPr/>
        </p:nvGraphicFramePr>
        <p:xfrm>
          <a:off x="921600" y="4726004"/>
          <a:ext cx="3018186" cy="1524000"/>
        </p:xfrm>
        <a:graphic>
          <a:graphicData uri="http://schemas.openxmlformats.org/drawingml/2006/table">
            <a:tbl>
              <a:tblPr/>
              <a:tblGrid>
                <a:gridCol w="1851648">
                  <a:extLst>
                    <a:ext uri="{9D8B030D-6E8A-4147-A177-3AD203B41FA5}">
                      <a16:colId xmlns:a16="http://schemas.microsoft.com/office/drawing/2014/main" val="3143642128"/>
                    </a:ext>
                  </a:extLst>
                </a:gridCol>
                <a:gridCol w="1166538">
                  <a:extLst>
                    <a:ext uri="{9D8B030D-6E8A-4147-A177-3AD203B41FA5}">
                      <a16:colId xmlns:a16="http://schemas.microsoft.com/office/drawing/2014/main" val="805522981"/>
                    </a:ext>
                  </a:extLst>
                </a:gridCol>
              </a:tblGrid>
              <a:tr h="284240">
                <a:tc>
                  <a:txBody>
                    <a:bodyPr/>
                    <a:lstStyle/>
                    <a:p>
                      <a:pPr algn="l" fontAlgn="b"/>
                      <a:r>
                        <a:rPr lang="en-US" sz="700" b="0" i="0" u="none" strike="noStrike">
                          <a:solidFill>
                            <a:srgbClr val="000000"/>
                          </a:solidFill>
                          <a:effectLst/>
                          <a:latin typeface="Montserrat SemiBold" panose="00000700000000000000" pitchFamily="2" charset="0"/>
                        </a:rPr>
                        <a:t>Not Notified, De-Energized</a:t>
                      </a:r>
                      <a:br>
                        <a:rPr lang="en-US" sz="7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(A)</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7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224432"/>
                  </a:ext>
                </a:extLst>
              </a:tr>
              <a:tr h="2842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De-Energized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405165"/>
                  </a:ext>
                </a:extLst>
              </a:tr>
              <a:tr h="284240">
                <a:tc>
                  <a:txBody>
                    <a:bodyPr/>
                    <a:lstStyle/>
                    <a:p>
                      <a:pPr algn="l" fontAlgn="b"/>
                      <a:r>
                        <a:rPr lang="en-US" sz="700" b="0" i="0" u="none" strike="noStrike">
                          <a:solidFill>
                            <a:srgbClr val="000000"/>
                          </a:solidFill>
                          <a:effectLst/>
                          <a:latin typeface="Montserrat SemiBold" panose="00000700000000000000" pitchFamily="2" charset="0"/>
                        </a:rPr>
                        <a:t>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744555"/>
                  </a:ext>
                </a:extLst>
              </a:tr>
              <a:tr h="294496">
                <a:tc>
                  <a:txBody>
                    <a:bodyPr/>
                    <a:lstStyle/>
                    <a:p>
                      <a:pPr algn="l" fontAlgn="b"/>
                      <a:r>
                        <a:rPr lang="en-US" sz="700" b="0" i="0" u="none" strike="noStrike">
                          <a:solidFill>
                            <a:srgbClr val="000000"/>
                          </a:solidFill>
                          <a:effectLst/>
                          <a:latin typeface="Montserrat SemiBold" panose="00000700000000000000" pitchFamily="2" charset="0"/>
                        </a:rPr>
                        <a:t>Not 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72115"/>
                  </a:ext>
                </a:extLst>
              </a:tr>
              <a:tr h="1847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ontserrat SemiBold" panose="00000700000000000000" pitchFamily="2" charset="0"/>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a:solidFill>
                            <a:srgbClr val="000000"/>
                          </a:solidFill>
                          <a:effectLst/>
                          <a:latin typeface="Montserrat Light" panose="00000400000000000000" pitchFamily="2" charset="0"/>
                          <a:ea typeface="+mn-ea"/>
                          <a:cs typeface="+mn-cs"/>
                        </a:rPr>
                        <a:t>(E)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6694992"/>
                  </a:ext>
                </a:extLst>
              </a:tr>
            </a:tbl>
          </a:graphicData>
        </a:graphic>
      </p:graphicFrame>
      <p:graphicFrame>
        <p:nvGraphicFramePr>
          <p:cNvPr id="53" name="Chart 52">
            <a:extLst>
              <a:ext uri="{FF2B5EF4-FFF2-40B4-BE49-F238E27FC236}">
                <a16:creationId xmlns:a16="http://schemas.microsoft.com/office/drawing/2014/main" id="{2B8521AA-8135-4012-BD42-191600F12FC4}"/>
              </a:ext>
            </a:extLst>
          </p:cNvPr>
          <p:cNvGraphicFramePr>
            <a:graphicFrameLocks/>
          </p:cNvGraphicFramePr>
          <p:nvPr>
            <p:extLst>
              <p:ext uri="{D42A27DB-BD31-4B8C-83A1-F6EECF244321}">
                <p14:modId xmlns:p14="http://schemas.microsoft.com/office/powerpoint/2010/main" val="2914837607"/>
              </p:ext>
            </p:extLst>
          </p:nvPr>
        </p:nvGraphicFramePr>
        <p:xfrm>
          <a:off x="2253130" y="4590696"/>
          <a:ext cx="1946834" cy="1781557"/>
        </p:xfrm>
        <a:graphic>
          <a:graphicData uri="http://schemas.openxmlformats.org/drawingml/2006/chart">
            <c:chart xmlns:c="http://schemas.openxmlformats.org/drawingml/2006/chart" xmlns:r="http://schemas.openxmlformats.org/officeDocument/2006/relationships" r:id="rId4"/>
          </a:graphicData>
        </a:graphic>
      </p:graphicFrame>
      <p:sp>
        <p:nvSpPr>
          <p:cNvPr id="54" name="TextBox 53">
            <a:extLst>
              <a:ext uri="{FF2B5EF4-FFF2-40B4-BE49-F238E27FC236}">
                <a16:creationId xmlns:a16="http://schemas.microsoft.com/office/drawing/2014/main" id="{91863E75-BAF8-4332-8F3F-B6B87575B64C}"/>
              </a:ext>
            </a:extLst>
          </p:cNvPr>
          <p:cNvSpPr txBox="1"/>
          <p:nvPr/>
        </p:nvSpPr>
        <p:spPr>
          <a:xfrm>
            <a:off x="3453712" y="4774767"/>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55" name="TextBox 54">
            <a:extLst>
              <a:ext uri="{FF2B5EF4-FFF2-40B4-BE49-F238E27FC236}">
                <a16:creationId xmlns:a16="http://schemas.microsoft.com/office/drawing/2014/main" id="{8CECEFD2-1C1D-4591-B669-8C8D19511B80}"/>
              </a:ext>
            </a:extLst>
          </p:cNvPr>
          <p:cNvSpPr txBox="1"/>
          <p:nvPr/>
        </p:nvSpPr>
        <p:spPr>
          <a:xfrm>
            <a:off x="3574920" y="5074234"/>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DE</a:t>
            </a:r>
          </a:p>
        </p:txBody>
      </p:sp>
      <p:sp>
        <p:nvSpPr>
          <p:cNvPr id="56" name="TextBox 55">
            <a:extLst>
              <a:ext uri="{FF2B5EF4-FFF2-40B4-BE49-F238E27FC236}">
                <a16:creationId xmlns:a16="http://schemas.microsoft.com/office/drawing/2014/main" id="{32EC7C6D-6A12-49E2-AC50-FEBB6CF84706}"/>
              </a:ext>
            </a:extLst>
          </p:cNvPr>
          <p:cNvSpPr txBox="1"/>
          <p:nvPr/>
        </p:nvSpPr>
        <p:spPr>
          <a:xfrm>
            <a:off x="3453898" y="5379858"/>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58" name="TextBox 57">
            <a:extLst>
              <a:ext uri="{FF2B5EF4-FFF2-40B4-BE49-F238E27FC236}">
                <a16:creationId xmlns:a16="http://schemas.microsoft.com/office/drawing/2014/main" id="{EC358AF9-2604-4DEF-9369-6C7187610367}"/>
              </a:ext>
            </a:extLst>
          </p:cNvPr>
          <p:cNvSpPr txBox="1"/>
          <p:nvPr/>
        </p:nvSpPr>
        <p:spPr>
          <a:xfrm>
            <a:off x="9162391" y="37218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(-23)</a:t>
            </a:r>
          </a:p>
        </p:txBody>
      </p:sp>
      <p:sp>
        <p:nvSpPr>
          <p:cNvPr id="59" name="Isosceles Triangle 58">
            <a:extLst>
              <a:ext uri="{FF2B5EF4-FFF2-40B4-BE49-F238E27FC236}">
                <a16:creationId xmlns:a16="http://schemas.microsoft.com/office/drawing/2014/main" id="{DB20B21A-FB81-41DE-B10A-F40452985B11}"/>
              </a:ext>
            </a:extLst>
          </p:cNvPr>
          <p:cNvSpPr/>
          <p:nvPr/>
        </p:nvSpPr>
        <p:spPr>
          <a:xfrm flipV="1">
            <a:off x="9162391" y="37433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5D14489-DCB2-42F3-B738-5BDF5510E270}"/>
              </a:ext>
            </a:extLst>
          </p:cNvPr>
          <p:cNvSpPr txBox="1"/>
          <p:nvPr/>
        </p:nvSpPr>
        <p:spPr>
          <a:xfrm>
            <a:off x="10622172" y="368882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(-22)</a:t>
            </a:r>
          </a:p>
        </p:txBody>
      </p:sp>
      <p:sp>
        <p:nvSpPr>
          <p:cNvPr id="61" name="Isosceles Triangle 60">
            <a:extLst>
              <a:ext uri="{FF2B5EF4-FFF2-40B4-BE49-F238E27FC236}">
                <a16:creationId xmlns:a16="http://schemas.microsoft.com/office/drawing/2014/main" id="{43DC402E-631A-44CE-A7F4-D1F9579BF4EF}"/>
              </a:ext>
            </a:extLst>
          </p:cNvPr>
          <p:cNvSpPr/>
          <p:nvPr/>
        </p:nvSpPr>
        <p:spPr>
          <a:xfrm flipV="1">
            <a:off x="10622172" y="371025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09F3E52-EF3B-4C02-8F3D-C3729BD741A3}"/>
              </a:ext>
            </a:extLst>
          </p:cNvPr>
          <p:cNvSpPr txBox="1"/>
          <p:nvPr/>
        </p:nvSpPr>
        <p:spPr>
          <a:xfrm>
            <a:off x="9834325" y="37218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65" name="Isosceles Triangle 64">
            <a:extLst>
              <a:ext uri="{FF2B5EF4-FFF2-40B4-BE49-F238E27FC236}">
                <a16:creationId xmlns:a16="http://schemas.microsoft.com/office/drawing/2014/main" id="{FFB0693E-5E93-4E39-8868-9757CEEAEAFD}"/>
              </a:ext>
            </a:extLst>
          </p:cNvPr>
          <p:cNvSpPr/>
          <p:nvPr/>
        </p:nvSpPr>
        <p:spPr>
          <a:xfrm flipV="1">
            <a:off x="9834325" y="37433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56055A5-CFFA-49B8-9E9B-59EDE2338CD0}"/>
              </a:ext>
            </a:extLst>
          </p:cNvPr>
          <p:cNvSpPr txBox="1"/>
          <p:nvPr/>
        </p:nvSpPr>
        <p:spPr>
          <a:xfrm>
            <a:off x="11350159" y="368357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(-22)</a:t>
            </a:r>
          </a:p>
        </p:txBody>
      </p:sp>
      <p:sp>
        <p:nvSpPr>
          <p:cNvPr id="67" name="Isosceles Triangle 66">
            <a:extLst>
              <a:ext uri="{FF2B5EF4-FFF2-40B4-BE49-F238E27FC236}">
                <a16:creationId xmlns:a16="http://schemas.microsoft.com/office/drawing/2014/main" id="{F1570122-BC08-443C-A9EB-51ED884DD905}"/>
              </a:ext>
            </a:extLst>
          </p:cNvPr>
          <p:cNvSpPr/>
          <p:nvPr/>
        </p:nvSpPr>
        <p:spPr>
          <a:xfrm flipV="1">
            <a:off x="11350159" y="37050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FB4CC958-5399-4089-A1DD-9993A33F7256}"/>
              </a:ext>
            </a:extLst>
          </p:cNvPr>
          <p:cNvSpPr txBox="1"/>
          <p:nvPr/>
        </p:nvSpPr>
        <p:spPr>
          <a:xfrm>
            <a:off x="9839259" y="423748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(-25)</a:t>
            </a:r>
          </a:p>
        </p:txBody>
      </p:sp>
      <p:sp>
        <p:nvSpPr>
          <p:cNvPr id="77" name="Isosceles Triangle 76">
            <a:extLst>
              <a:ext uri="{FF2B5EF4-FFF2-40B4-BE49-F238E27FC236}">
                <a16:creationId xmlns:a16="http://schemas.microsoft.com/office/drawing/2014/main" id="{C737B99E-F794-4CB4-9462-BA507236F23B}"/>
              </a:ext>
            </a:extLst>
          </p:cNvPr>
          <p:cNvSpPr/>
          <p:nvPr/>
        </p:nvSpPr>
        <p:spPr>
          <a:xfrm flipV="1">
            <a:off x="9839259" y="425891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520E67AE-38F3-4D0B-BF5E-CC81C5E11BE5}"/>
              </a:ext>
            </a:extLst>
          </p:cNvPr>
          <p:cNvSpPr txBox="1"/>
          <p:nvPr/>
        </p:nvSpPr>
        <p:spPr>
          <a:xfrm>
            <a:off x="9199036" y="422325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(-34)</a:t>
            </a:r>
          </a:p>
        </p:txBody>
      </p:sp>
      <p:sp>
        <p:nvSpPr>
          <p:cNvPr id="79" name="Isosceles Triangle 78">
            <a:extLst>
              <a:ext uri="{FF2B5EF4-FFF2-40B4-BE49-F238E27FC236}">
                <a16:creationId xmlns:a16="http://schemas.microsoft.com/office/drawing/2014/main" id="{DD73E912-A2CD-4439-B3F2-F8CEEAD25353}"/>
              </a:ext>
            </a:extLst>
          </p:cNvPr>
          <p:cNvSpPr/>
          <p:nvPr/>
        </p:nvSpPr>
        <p:spPr>
          <a:xfrm flipV="1">
            <a:off x="9199036" y="424468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956289C-AD60-49F2-8048-43903B2084F4}"/>
              </a:ext>
            </a:extLst>
          </p:cNvPr>
          <p:cNvSpPr txBox="1"/>
          <p:nvPr/>
        </p:nvSpPr>
        <p:spPr>
          <a:xfrm>
            <a:off x="11340598" y="421345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(-24)</a:t>
            </a:r>
          </a:p>
        </p:txBody>
      </p:sp>
      <p:sp>
        <p:nvSpPr>
          <p:cNvPr id="81" name="Isosceles Triangle 80">
            <a:extLst>
              <a:ext uri="{FF2B5EF4-FFF2-40B4-BE49-F238E27FC236}">
                <a16:creationId xmlns:a16="http://schemas.microsoft.com/office/drawing/2014/main" id="{1CB98AFD-8416-46B7-81DB-F59C6E638EEB}"/>
              </a:ext>
            </a:extLst>
          </p:cNvPr>
          <p:cNvSpPr/>
          <p:nvPr/>
        </p:nvSpPr>
        <p:spPr>
          <a:xfrm flipV="1">
            <a:off x="11340598" y="423488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A91999A5-E131-456B-9BAF-CC56C288BCA4}"/>
              </a:ext>
            </a:extLst>
          </p:cNvPr>
          <p:cNvSpPr txBox="1"/>
          <p:nvPr/>
        </p:nvSpPr>
        <p:spPr>
          <a:xfrm>
            <a:off x="10607357" y="421345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(-32)</a:t>
            </a:r>
          </a:p>
        </p:txBody>
      </p:sp>
      <p:sp>
        <p:nvSpPr>
          <p:cNvPr id="83" name="Isosceles Triangle 82">
            <a:extLst>
              <a:ext uri="{FF2B5EF4-FFF2-40B4-BE49-F238E27FC236}">
                <a16:creationId xmlns:a16="http://schemas.microsoft.com/office/drawing/2014/main" id="{B1B14259-B8A5-4929-AB17-333CA197FC82}"/>
              </a:ext>
            </a:extLst>
          </p:cNvPr>
          <p:cNvSpPr/>
          <p:nvPr/>
        </p:nvSpPr>
        <p:spPr>
          <a:xfrm flipV="1">
            <a:off x="10607357" y="423488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27246584-9158-462A-A909-1C0819A37A25}"/>
              </a:ext>
            </a:extLst>
          </p:cNvPr>
          <p:cNvSpPr txBox="1"/>
          <p:nvPr/>
        </p:nvSpPr>
        <p:spPr>
          <a:xfrm>
            <a:off x="9118292" y="319637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85" name="Isosceles Triangle 84">
            <a:extLst>
              <a:ext uri="{FF2B5EF4-FFF2-40B4-BE49-F238E27FC236}">
                <a16:creationId xmlns:a16="http://schemas.microsoft.com/office/drawing/2014/main" id="{1392F732-8A1D-4FD7-B731-15290A5225C1}"/>
              </a:ext>
            </a:extLst>
          </p:cNvPr>
          <p:cNvSpPr/>
          <p:nvPr/>
        </p:nvSpPr>
        <p:spPr>
          <a:xfrm flipV="1">
            <a:off x="9118292" y="321780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523AB7A4-0A89-4A50-AB9B-BB6F9F64F9DB}"/>
              </a:ext>
            </a:extLst>
          </p:cNvPr>
          <p:cNvSpPr txBox="1"/>
          <p:nvPr/>
        </p:nvSpPr>
        <p:spPr>
          <a:xfrm>
            <a:off x="9834325" y="319606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87" name="Isosceles Triangle 86">
            <a:extLst>
              <a:ext uri="{FF2B5EF4-FFF2-40B4-BE49-F238E27FC236}">
                <a16:creationId xmlns:a16="http://schemas.microsoft.com/office/drawing/2014/main" id="{112DDA2D-1544-434B-918A-7962B83066A1}"/>
              </a:ext>
            </a:extLst>
          </p:cNvPr>
          <p:cNvSpPr/>
          <p:nvPr/>
        </p:nvSpPr>
        <p:spPr>
          <a:xfrm flipV="1">
            <a:off x="9834325" y="32174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979B79E-D4BF-40FA-8F43-D900F2A1C2D0}"/>
              </a:ext>
            </a:extLst>
          </p:cNvPr>
          <p:cNvSpPr txBox="1"/>
          <p:nvPr/>
        </p:nvSpPr>
        <p:spPr>
          <a:xfrm>
            <a:off x="10598891" y="31947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89" name="Isosceles Triangle 88">
            <a:extLst>
              <a:ext uri="{FF2B5EF4-FFF2-40B4-BE49-F238E27FC236}">
                <a16:creationId xmlns:a16="http://schemas.microsoft.com/office/drawing/2014/main" id="{4EFD2E5B-BB1E-4C9C-9ADB-B0864328D859}"/>
              </a:ext>
            </a:extLst>
          </p:cNvPr>
          <p:cNvSpPr/>
          <p:nvPr/>
        </p:nvSpPr>
        <p:spPr>
          <a:xfrm flipV="1">
            <a:off x="10598891" y="32162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C14D562-0095-4BC9-A8DE-8554FBAFCF31}"/>
              </a:ext>
            </a:extLst>
          </p:cNvPr>
          <p:cNvSpPr txBox="1"/>
          <p:nvPr/>
        </p:nvSpPr>
        <p:spPr>
          <a:xfrm>
            <a:off x="11332227" y="315055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(-25)</a:t>
            </a:r>
          </a:p>
        </p:txBody>
      </p:sp>
      <p:sp>
        <p:nvSpPr>
          <p:cNvPr id="91" name="Isosceles Triangle 90">
            <a:extLst>
              <a:ext uri="{FF2B5EF4-FFF2-40B4-BE49-F238E27FC236}">
                <a16:creationId xmlns:a16="http://schemas.microsoft.com/office/drawing/2014/main" id="{C27524F2-B796-4B66-865D-813D65EAC174}"/>
              </a:ext>
            </a:extLst>
          </p:cNvPr>
          <p:cNvSpPr/>
          <p:nvPr/>
        </p:nvSpPr>
        <p:spPr>
          <a:xfrm flipV="1">
            <a:off x="11324853" y="317198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E3BA391C-C340-4EA6-850B-8C30A0656624}"/>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Although Business customers still take the threat of wildfires seriously, overall preparedness measures have dropped this year.</a:t>
            </a:r>
          </a:p>
        </p:txBody>
      </p:sp>
      <p:sp>
        <p:nvSpPr>
          <p:cNvPr id="69" name="TextBox 68">
            <a:extLst>
              <a:ext uri="{FF2B5EF4-FFF2-40B4-BE49-F238E27FC236}">
                <a16:creationId xmlns:a16="http://schemas.microsoft.com/office/drawing/2014/main" id="{8E5FD574-AD06-4AD1-A361-69A1CBFC3904}"/>
              </a:ext>
            </a:extLst>
          </p:cNvPr>
          <p:cNvSpPr txBox="1"/>
          <p:nvPr/>
        </p:nvSpPr>
        <p:spPr>
          <a:xfrm>
            <a:off x="9143601" y="29218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(-33)</a:t>
            </a:r>
          </a:p>
        </p:txBody>
      </p:sp>
      <p:sp>
        <p:nvSpPr>
          <p:cNvPr id="70" name="Isosceles Triangle 69">
            <a:extLst>
              <a:ext uri="{FF2B5EF4-FFF2-40B4-BE49-F238E27FC236}">
                <a16:creationId xmlns:a16="http://schemas.microsoft.com/office/drawing/2014/main" id="{8CA0220B-EAE3-479F-846E-FE288754FAD2}"/>
              </a:ext>
            </a:extLst>
          </p:cNvPr>
          <p:cNvSpPr/>
          <p:nvPr/>
        </p:nvSpPr>
        <p:spPr>
          <a:xfrm flipV="1">
            <a:off x="9143601" y="294332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7FA0991B-1980-422D-8838-4810CC245E39}"/>
              </a:ext>
            </a:extLst>
          </p:cNvPr>
          <p:cNvSpPr txBox="1"/>
          <p:nvPr/>
        </p:nvSpPr>
        <p:spPr>
          <a:xfrm>
            <a:off x="9859634" y="292158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(-27)</a:t>
            </a:r>
          </a:p>
        </p:txBody>
      </p:sp>
      <p:sp>
        <p:nvSpPr>
          <p:cNvPr id="103" name="Isosceles Triangle 102">
            <a:extLst>
              <a:ext uri="{FF2B5EF4-FFF2-40B4-BE49-F238E27FC236}">
                <a16:creationId xmlns:a16="http://schemas.microsoft.com/office/drawing/2014/main" id="{11ECE82D-17CD-4A73-B4EE-CAD67F11D1B2}"/>
              </a:ext>
            </a:extLst>
          </p:cNvPr>
          <p:cNvSpPr/>
          <p:nvPr/>
        </p:nvSpPr>
        <p:spPr>
          <a:xfrm flipV="1">
            <a:off x="9859634" y="294301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49718A62-E702-4801-9C39-D2FEAEA55CA5}"/>
              </a:ext>
            </a:extLst>
          </p:cNvPr>
          <p:cNvSpPr txBox="1"/>
          <p:nvPr/>
        </p:nvSpPr>
        <p:spPr>
          <a:xfrm>
            <a:off x="10607268" y="292031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(-32)</a:t>
            </a:r>
          </a:p>
        </p:txBody>
      </p:sp>
      <p:sp>
        <p:nvSpPr>
          <p:cNvPr id="105" name="Isosceles Triangle 104">
            <a:extLst>
              <a:ext uri="{FF2B5EF4-FFF2-40B4-BE49-F238E27FC236}">
                <a16:creationId xmlns:a16="http://schemas.microsoft.com/office/drawing/2014/main" id="{BD52A9BD-289A-42D5-8F0F-D02853ACDAD5}"/>
              </a:ext>
            </a:extLst>
          </p:cNvPr>
          <p:cNvSpPr/>
          <p:nvPr/>
        </p:nvSpPr>
        <p:spPr>
          <a:xfrm flipV="1">
            <a:off x="10607268" y="294174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7CD5A5B0-2AA0-4EAA-B85A-664A7EFE8E52}"/>
              </a:ext>
            </a:extLst>
          </p:cNvPr>
          <p:cNvSpPr txBox="1"/>
          <p:nvPr/>
        </p:nvSpPr>
        <p:spPr>
          <a:xfrm>
            <a:off x="11347978" y="288344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(-34)</a:t>
            </a:r>
          </a:p>
        </p:txBody>
      </p:sp>
      <p:sp>
        <p:nvSpPr>
          <p:cNvPr id="107" name="Isosceles Triangle 106">
            <a:extLst>
              <a:ext uri="{FF2B5EF4-FFF2-40B4-BE49-F238E27FC236}">
                <a16:creationId xmlns:a16="http://schemas.microsoft.com/office/drawing/2014/main" id="{90F404EC-53D6-40BC-80C4-98BF71DC0180}"/>
              </a:ext>
            </a:extLst>
          </p:cNvPr>
          <p:cNvSpPr/>
          <p:nvPr/>
        </p:nvSpPr>
        <p:spPr>
          <a:xfrm flipV="1">
            <a:off x="11340604" y="290487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B5F879A-85E3-4C6B-AC98-D4FA56005D9E}"/>
              </a:ext>
            </a:extLst>
          </p:cNvPr>
          <p:cNvSpPr txBox="1"/>
          <p:nvPr/>
        </p:nvSpPr>
        <p:spPr>
          <a:xfrm>
            <a:off x="9118292" y="399347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113" name="Isosceles Triangle 112">
            <a:extLst>
              <a:ext uri="{FF2B5EF4-FFF2-40B4-BE49-F238E27FC236}">
                <a16:creationId xmlns:a16="http://schemas.microsoft.com/office/drawing/2014/main" id="{E1AAD87F-7771-4795-8B44-99443DEA6CCF}"/>
              </a:ext>
            </a:extLst>
          </p:cNvPr>
          <p:cNvSpPr/>
          <p:nvPr/>
        </p:nvSpPr>
        <p:spPr>
          <a:xfrm flipV="1">
            <a:off x="9118292" y="40149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B115486A-B15F-417A-9F9D-8CB25A2A6BB6}"/>
              </a:ext>
            </a:extLst>
          </p:cNvPr>
          <p:cNvSpPr txBox="1"/>
          <p:nvPr/>
        </p:nvSpPr>
        <p:spPr>
          <a:xfrm>
            <a:off x="9834325" y="399316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(-19)</a:t>
            </a:r>
          </a:p>
        </p:txBody>
      </p:sp>
      <p:sp>
        <p:nvSpPr>
          <p:cNvPr id="115" name="Isosceles Triangle 114">
            <a:extLst>
              <a:ext uri="{FF2B5EF4-FFF2-40B4-BE49-F238E27FC236}">
                <a16:creationId xmlns:a16="http://schemas.microsoft.com/office/drawing/2014/main" id="{8E9E8C46-D055-4094-B42B-DA1F0978A80E}"/>
              </a:ext>
            </a:extLst>
          </p:cNvPr>
          <p:cNvSpPr/>
          <p:nvPr/>
        </p:nvSpPr>
        <p:spPr>
          <a:xfrm flipV="1">
            <a:off x="9834325" y="401459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BDD90C96-9E32-45C1-9691-8979D0AF1859}"/>
              </a:ext>
            </a:extLst>
          </p:cNvPr>
          <p:cNvSpPr txBox="1"/>
          <p:nvPr/>
        </p:nvSpPr>
        <p:spPr>
          <a:xfrm>
            <a:off x="10581959" y="399189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117" name="Isosceles Triangle 116">
            <a:extLst>
              <a:ext uri="{FF2B5EF4-FFF2-40B4-BE49-F238E27FC236}">
                <a16:creationId xmlns:a16="http://schemas.microsoft.com/office/drawing/2014/main" id="{5D7DB7E4-0694-47A3-9435-522726E18F94}"/>
              </a:ext>
            </a:extLst>
          </p:cNvPr>
          <p:cNvSpPr/>
          <p:nvPr/>
        </p:nvSpPr>
        <p:spPr>
          <a:xfrm flipV="1">
            <a:off x="10581959" y="401332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41194B22-4EF6-43EA-AF4F-66DAB62D209B}"/>
              </a:ext>
            </a:extLst>
          </p:cNvPr>
          <p:cNvSpPr txBox="1"/>
          <p:nvPr/>
        </p:nvSpPr>
        <p:spPr>
          <a:xfrm>
            <a:off x="11322669" y="394027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(-22)</a:t>
            </a:r>
          </a:p>
        </p:txBody>
      </p:sp>
      <p:sp>
        <p:nvSpPr>
          <p:cNvPr id="119" name="Isosceles Triangle 118">
            <a:extLst>
              <a:ext uri="{FF2B5EF4-FFF2-40B4-BE49-F238E27FC236}">
                <a16:creationId xmlns:a16="http://schemas.microsoft.com/office/drawing/2014/main" id="{655C5E6F-2BCE-4E18-95FB-38AE88318F98}"/>
              </a:ext>
            </a:extLst>
          </p:cNvPr>
          <p:cNvSpPr/>
          <p:nvPr/>
        </p:nvSpPr>
        <p:spPr>
          <a:xfrm flipV="1">
            <a:off x="11322669" y="39617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7E72AA6F-CFE6-431E-8F57-E625D3BD732C}"/>
              </a:ext>
            </a:extLst>
          </p:cNvPr>
          <p:cNvSpPr txBox="1"/>
          <p:nvPr/>
        </p:nvSpPr>
        <p:spPr>
          <a:xfrm>
            <a:off x="9138668" y="452289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(-19)</a:t>
            </a:r>
          </a:p>
        </p:txBody>
      </p:sp>
      <p:sp>
        <p:nvSpPr>
          <p:cNvPr id="121" name="Isosceles Triangle 120">
            <a:extLst>
              <a:ext uri="{FF2B5EF4-FFF2-40B4-BE49-F238E27FC236}">
                <a16:creationId xmlns:a16="http://schemas.microsoft.com/office/drawing/2014/main" id="{3100A998-96B3-4012-B47D-DF5A4D2FCCD5}"/>
              </a:ext>
            </a:extLst>
          </p:cNvPr>
          <p:cNvSpPr/>
          <p:nvPr/>
        </p:nvSpPr>
        <p:spPr>
          <a:xfrm flipV="1">
            <a:off x="9138668" y="454432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4F9AAE15-671F-415C-8CE8-6B9CC49D104E}"/>
              </a:ext>
            </a:extLst>
          </p:cNvPr>
          <p:cNvSpPr txBox="1"/>
          <p:nvPr/>
        </p:nvSpPr>
        <p:spPr>
          <a:xfrm>
            <a:off x="9854701" y="452257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123" name="Isosceles Triangle 122">
            <a:extLst>
              <a:ext uri="{FF2B5EF4-FFF2-40B4-BE49-F238E27FC236}">
                <a16:creationId xmlns:a16="http://schemas.microsoft.com/office/drawing/2014/main" id="{167BE677-1572-4B6C-AF4E-73025A527EDA}"/>
              </a:ext>
            </a:extLst>
          </p:cNvPr>
          <p:cNvSpPr/>
          <p:nvPr/>
        </p:nvSpPr>
        <p:spPr>
          <a:xfrm flipV="1">
            <a:off x="9854701" y="454400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E67A0982-70B1-4A4D-ABEE-4FACE950C559}"/>
              </a:ext>
            </a:extLst>
          </p:cNvPr>
          <p:cNvSpPr txBox="1"/>
          <p:nvPr/>
        </p:nvSpPr>
        <p:spPr>
          <a:xfrm>
            <a:off x="10602335" y="45213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125" name="Isosceles Triangle 124">
            <a:extLst>
              <a:ext uri="{FF2B5EF4-FFF2-40B4-BE49-F238E27FC236}">
                <a16:creationId xmlns:a16="http://schemas.microsoft.com/office/drawing/2014/main" id="{8BA07800-1FC9-48E9-AB8E-8CE165402E4C}"/>
              </a:ext>
            </a:extLst>
          </p:cNvPr>
          <p:cNvSpPr/>
          <p:nvPr/>
        </p:nvSpPr>
        <p:spPr>
          <a:xfrm flipV="1">
            <a:off x="10602335" y="45427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34CAEEFF-27E2-4526-9C30-29E35B5AFF4E}"/>
              </a:ext>
            </a:extLst>
          </p:cNvPr>
          <p:cNvSpPr txBox="1"/>
          <p:nvPr/>
        </p:nvSpPr>
        <p:spPr>
          <a:xfrm>
            <a:off x="11313549" y="448444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127" name="Isosceles Triangle 126">
            <a:extLst>
              <a:ext uri="{FF2B5EF4-FFF2-40B4-BE49-F238E27FC236}">
                <a16:creationId xmlns:a16="http://schemas.microsoft.com/office/drawing/2014/main" id="{FB71B3AF-2304-4630-9669-D05F2066B665}"/>
              </a:ext>
            </a:extLst>
          </p:cNvPr>
          <p:cNvSpPr/>
          <p:nvPr/>
        </p:nvSpPr>
        <p:spPr>
          <a:xfrm flipV="1">
            <a:off x="11313549" y="450587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CE4E8E38-5E83-4013-8D29-BABAF5F1B118}"/>
              </a:ext>
            </a:extLst>
          </p:cNvPr>
          <p:cNvSpPr txBox="1"/>
          <p:nvPr/>
        </p:nvSpPr>
        <p:spPr>
          <a:xfrm>
            <a:off x="9118292" y="478123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129" name="Isosceles Triangle 128">
            <a:extLst>
              <a:ext uri="{FF2B5EF4-FFF2-40B4-BE49-F238E27FC236}">
                <a16:creationId xmlns:a16="http://schemas.microsoft.com/office/drawing/2014/main" id="{7855F7B2-096F-480E-97E0-20966FBAFAAB}"/>
              </a:ext>
            </a:extLst>
          </p:cNvPr>
          <p:cNvSpPr/>
          <p:nvPr/>
        </p:nvSpPr>
        <p:spPr>
          <a:xfrm flipV="1">
            <a:off x="9118292" y="480266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DA4F7BB1-EBDC-4FDF-9C24-CE6DBCC1C755}"/>
              </a:ext>
            </a:extLst>
          </p:cNvPr>
          <p:cNvSpPr txBox="1"/>
          <p:nvPr/>
        </p:nvSpPr>
        <p:spPr>
          <a:xfrm>
            <a:off x="9834325" y="478092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131" name="Isosceles Triangle 130">
            <a:extLst>
              <a:ext uri="{FF2B5EF4-FFF2-40B4-BE49-F238E27FC236}">
                <a16:creationId xmlns:a16="http://schemas.microsoft.com/office/drawing/2014/main" id="{9069021E-B383-4E51-82DD-0315AD67FF9F}"/>
              </a:ext>
            </a:extLst>
          </p:cNvPr>
          <p:cNvSpPr/>
          <p:nvPr/>
        </p:nvSpPr>
        <p:spPr>
          <a:xfrm flipV="1">
            <a:off x="9834325" y="480235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2BE34986-CC33-4856-8445-4040EB383F60}"/>
              </a:ext>
            </a:extLst>
          </p:cNvPr>
          <p:cNvSpPr txBox="1"/>
          <p:nvPr/>
        </p:nvSpPr>
        <p:spPr>
          <a:xfrm>
            <a:off x="10581959" y="474278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133" name="Isosceles Triangle 132">
            <a:extLst>
              <a:ext uri="{FF2B5EF4-FFF2-40B4-BE49-F238E27FC236}">
                <a16:creationId xmlns:a16="http://schemas.microsoft.com/office/drawing/2014/main" id="{863CE5EA-AEBC-4B60-B78F-ADD299E70101}"/>
              </a:ext>
            </a:extLst>
          </p:cNvPr>
          <p:cNvSpPr/>
          <p:nvPr/>
        </p:nvSpPr>
        <p:spPr>
          <a:xfrm flipV="1">
            <a:off x="10581959" y="476421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7882E0F3-A63A-41C0-ABBD-76F4BAAD1CC9}"/>
              </a:ext>
            </a:extLst>
          </p:cNvPr>
          <p:cNvSpPr txBox="1"/>
          <p:nvPr/>
        </p:nvSpPr>
        <p:spPr>
          <a:xfrm>
            <a:off x="11322669" y="473541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135" name="Isosceles Triangle 134">
            <a:extLst>
              <a:ext uri="{FF2B5EF4-FFF2-40B4-BE49-F238E27FC236}">
                <a16:creationId xmlns:a16="http://schemas.microsoft.com/office/drawing/2014/main" id="{22646A09-F608-47FA-9A6C-313155F693F9}"/>
              </a:ext>
            </a:extLst>
          </p:cNvPr>
          <p:cNvSpPr/>
          <p:nvPr/>
        </p:nvSpPr>
        <p:spPr>
          <a:xfrm flipV="1">
            <a:off x="11322669" y="475684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85A6C607-E433-49AD-9577-7511DE600231}"/>
              </a:ext>
            </a:extLst>
          </p:cNvPr>
          <p:cNvSpPr txBox="1"/>
          <p:nvPr/>
        </p:nvSpPr>
        <p:spPr>
          <a:xfrm>
            <a:off x="9135224" y="559574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137" name="Isosceles Triangle 136">
            <a:extLst>
              <a:ext uri="{FF2B5EF4-FFF2-40B4-BE49-F238E27FC236}">
                <a16:creationId xmlns:a16="http://schemas.microsoft.com/office/drawing/2014/main" id="{755FDF0F-EE25-4D2B-A4EA-995461D803D7}"/>
              </a:ext>
            </a:extLst>
          </p:cNvPr>
          <p:cNvSpPr/>
          <p:nvPr/>
        </p:nvSpPr>
        <p:spPr>
          <a:xfrm flipV="1">
            <a:off x="9135224" y="561717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D9A82B37-0307-4622-9413-3E0A2E8DAF3B}"/>
              </a:ext>
            </a:extLst>
          </p:cNvPr>
          <p:cNvSpPr txBox="1"/>
          <p:nvPr/>
        </p:nvSpPr>
        <p:spPr>
          <a:xfrm>
            <a:off x="9851257" y="559543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139" name="Isosceles Triangle 138">
            <a:extLst>
              <a:ext uri="{FF2B5EF4-FFF2-40B4-BE49-F238E27FC236}">
                <a16:creationId xmlns:a16="http://schemas.microsoft.com/office/drawing/2014/main" id="{7D7459A6-CED0-4475-96EC-37DBCEC96784}"/>
              </a:ext>
            </a:extLst>
          </p:cNvPr>
          <p:cNvSpPr/>
          <p:nvPr/>
        </p:nvSpPr>
        <p:spPr>
          <a:xfrm flipV="1">
            <a:off x="9851257" y="561686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2A431453-7E48-4D4C-8EB9-6F6210BCAC29}"/>
              </a:ext>
            </a:extLst>
          </p:cNvPr>
          <p:cNvSpPr txBox="1"/>
          <p:nvPr/>
        </p:nvSpPr>
        <p:spPr>
          <a:xfrm>
            <a:off x="11302731" y="554254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143" name="Isosceles Triangle 142">
            <a:extLst>
              <a:ext uri="{FF2B5EF4-FFF2-40B4-BE49-F238E27FC236}">
                <a16:creationId xmlns:a16="http://schemas.microsoft.com/office/drawing/2014/main" id="{53999CF6-0108-459D-AFA5-C1D4FBEDE275}"/>
              </a:ext>
            </a:extLst>
          </p:cNvPr>
          <p:cNvSpPr/>
          <p:nvPr/>
        </p:nvSpPr>
        <p:spPr>
          <a:xfrm flipV="1">
            <a:off x="11302731" y="556397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941A3FEA-3408-4F34-A8EB-0251C86BE7E0}"/>
              </a:ext>
            </a:extLst>
          </p:cNvPr>
          <p:cNvSpPr txBox="1"/>
          <p:nvPr/>
        </p:nvSpPr>
        <p:spPr>
          <a:xfrm>
            <a:off x="9834325" y="584893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147" name="Isosceles Triangle 146">
            <a:extLst>
              <a:ext uri="{FF2B5EF4-FFF2-40B4-BE49-F238E27FC236}">
                <a16:creationId xmlns:a16="http://schemas.microsoft.com/office/drawing/2014/main" id="{224C1D71-8387-4934-8E0F-A2049A0CEBB1}"/>
              </a:ext>
            </a:extLst>
          </p:cNvPr>
          <p:cNvSpPr/>
          <p:nvPr/>
        </p:nvSpPr>
        <p:spPr>
          <a:xfrm flipV="1">
            <a:off x="9834325" y="587036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C9605B0E-BDD3-4050-84D5-2EA76BA144E8}"/>
              </a:ext>
            </a:extLst>
          </p:cNvPr>
          <p:cNvSpPr txBox="1"/>
          <p:nvPr/>
        </p:nvSpPr>
        <p:spPr>
          <a:xfrm>
            <a:off x="10581959" y="583291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149" name="Isosceles Triangle 148">
            <a:extLst>
              <a:ext uri="{FF2B5EF4-FFF2-40B4-BE49-F238E27FC236}">
                <a16:creationId xmlns:a16="http://schemas.microsoft.com/office/drawing/2014/main" id="{EA2BFC7E-8ED3-47F8-96A1-FA60E733BB58}"/>
              </a:ext>
            </a:extLst>
          </p:cNvPr>
          <p:cNvSpPr/>
          <p:nvPr/>
        </p:nvSpPr>
        <p:spPr>
          <a:xfrm flipV="1">
            <a:off x="10581959" y="585434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095A8240-1F3E-4843-8AA3-B8EA1E7A7BB7}"/>
              </a:ext>
            </a:extLst>
          </p:cNvPr>
          <p:cNvSpPr txBox="1"/>
          <p:nvPr/>
        </p:nvSpPr>
        <p:spPr>
          <a:xfrm>
            <a:off x="11307921" y="58107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151" name="Isosceles Triangle 150">
            <a:extLst>
              <a:ext uri="{FF2B5EF4-FFF2-40B4-BE49-F238E27FC236}">
                <a16:creationId xmlns:a16="http://schemas.microsoft.com/office/drawing/2014/main" id="{2990F383-294D-4C78-95E5-60926739C582}"/>
              </a:ext>
            </a:extLst>
          </p:cNvPr>
          <p:cNvSpPr/>
          <p:nvPr/>
        </p:nvSpPr>
        <p:spPr>
          <a:xfrm flipV="1">
            <a:off x="11307921" y="58322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62C7938D-6335-4300-9971-72314484AB08}"/>
              </a:ext>
            </a:extLst>
          </p:cNvPr>
          <p:cNvSpPr txBox="1"/>
          <p:nvPr/>
        </p:nvSpPr>
        <p:spPr>
          <a:xfrm>
            <a:off x="9143693" y="6068262"/>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(+4)</a:t>
            </a:r>
          </a:p>
        </p:txBody>
      </p:sp>
      <p:sp>
        <p:nvSpPr>
          <p:cNvPr id="153" name="Isosceles Triangle 152">
            <a:extLst>
              <a:ext uri="{FF2B5EF4-FFF2-40B4-BE49-F238E27FC236}">
                <a16:creationId xmlns:a16="http://schemas.microsoft.com/office/drawing/2014/main" id="{2EFD45D8-91A1-45F9-8EBA-D884EFD9945E}"/>
              </a:ext>
            </a:extLst>
          </p:cNvPr>
          <p:cNvSpPr/>
          <p:nvPr/>
        </p:nvSpPr>
        <p:spPr>
          <a:xfrm>
            <a:off x="9143693" y="608969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54" name="TextBox 153">
            <a:extLst>
              <a:ext uri="{FF2B5EF4-FFF2-40B4-BE49-F238E27FC236}">
                <a16:creationId xmlns:a16="http://schemas.microsoft.com/office/drawing/2014/main" id="{AB37ABEA-A186-4F49-A57B-B49DEF1FDC85}"/>
              </a:ext>
            </a:extLst>
          </p:cNvPr>
          <p:cNvSpPr txBox="1"/>
          <p:nvPr/>
        </p:nvSpPr>
        <p:spPr>
          <a:xfrm>
            <a:off x="9858761" y="6106278"/>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(+8)</a:t>
            </a:r>
          </a:p>
        </p:txBody>
      </p:sp>
      <p:sp>
        <p:nvSpPr>
          <p:cNvPr id="155" name="Isosceles Triangle 154">
            <a:extLst>
              <a:ext uri="{FF2B5EF4-FFF2-40B4-BE49-F238E27FC236}">
                <a16:creationId xmlns:a16="http://schemas.microsoft.com/office/drawing/2014/main" id="{B19A7FB2-4581-4B0E-BEBA-A33506C56C86}"/>
              </a:ext>
            </a:extLst>
          </p:cNvPr>
          <p:cNvSpPr/>
          <p:nvPr/>
        </p:nvSpPr>
        <p:spPr>
          <a:xfrm>
            <a:off x="9858761" y="612770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56" name="TextBox 155">
            <a:extLst>
              <a:ext uri="{FF2B5EF4-FFF2-40B4-BE49-F238E27FC236}">
                <a16:creationId xmlns:a16="http://schemas.microsoft.com/office/drawing/2014/main" id="{1B0D003D-EC98-473F-A46A-F0BEEDAEA5FB}"/>
              </a:ext>
            </a:extLst>
          </p:cNvPr>
          <p:cNvSpPr txBox="1"/>
          <p:nvPr/>
        </p:nvSpPr>
        <p:spPr>
          <a:xfrm>
            <a:off x="10573829" y="6116115"/>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(+8)</a:t>
            </a:r>
          </a:p>
        </p:txBody>
      </p:sp>
      <p:sp>
        <p:nvSpPr>
          <p:cNvPr id="157" name="Isosceles Triangle 156">
            <a:extLst>
              <a:ext uri="{FF2B5EF4-FFF2-40B4-BE49-F238E27FC236}">
                <a16:creationId xmlns:a16="http://schemas.microsoft.com/office/drawing/2014/main" id="{F0B85C9B-1F04-4ADD-9367-50B1208958E3}"/>
              </a:ext>
            </a:extLst>
          </p:cNvPr>
          <p:cNvSpPr/>
          <p:nvPr/>
        </p:nvSpPr>
        <p:spPr>
          <a:xfrm>
            <a:off x="10573829" y="61375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58" name="TextBox 157">
            <a:extLst>
              <a:ext uri="{FF2B5EF4-FFF2-40B4-BE49-F238E27FC236}">
                <a16:creationId xmlns:a16="http://schemas.microsoft.com/office/drawing/2014/main" id="{A4D5F1BB-097B-4C66-9EBB-2154130F0F83}"/>
              </a:ext>
            </a:extLst>
          </p:cNvPr>
          <p:cNvSpPr txBox="1"/>
          <p:nvPr/>
        </p:nvSpPr>
        <p:spPr>
          <a:xfrm>
            <a:off x="11282227" y="6109354"/>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(+13)</a:t>
            </a:r>
          </a:p>
        </p:txBody>
      </p:sp>
      <p:sp>
        <p:nvSpPr>
          <p:cNvPr id="159" name="Isosceles Triangle 158">
            <a:extLst>
              <a:ext uri="{FF2B5EF4-FFF2-40B4-BE49-F238E27FC236}">
                <a16:creationId xmlns:a16="http://schemas.microsoft.com/office/drawing/2014/main" id="{B09EEE1B-2817-48E1-801E-2C531A8ECA78}"/>
              </a:ext>
            </a:extLst>
          </p:cNvPr>
          <p:cNvSpPr/>
          <p:nvPr/>
        </p:nvSpPr>
        <p:spPr>
          <a:xfrm>
            <a:off x="11282227" y="613078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grpSp>
        <p:nvGrpSpPr>
          <p:cNvPr id="108" name="Group 107">
            <a:extLst>
              <a:ext uri="{FF2B5EF4-FFF2-40B4-BE49-F238E27FC236}">
                <a16:creationId xmlns:a16="http://schemas.microsoft.com/office/drawing/2014/main" id="{506D629E-82A7-4716-85EF-32310ECDC26C}"/>
              </a:ext>
            </a:extLst>
          </p:cNvPr>
          <p:cNvGrpSpPr/>
          <p:nvPr/>
        </p:nvGrpSpPr>
        <p:grpSpPr>
          <a:xfrm>
            <a:off x="10776283" y="6434875"/>
            <a:ext cx="789330" cy="228601"/>
            <a:chOff x="10776283" y="6434875"/>
            <a:chExt cx="789330" cy="228601"/>
          </a:xfrm>
        </p:grpSpPr>
        <p:pic>
          <p:nvPicPr>
            <p:cNvPr id="109" name="Picture 108">
              <a:extLst>
                <a:ext uri="{FF2B5EF4-FFF2-40B4-BE49-F238E27FC236}">
                  <a16:creationId xmlns:a16="http://schemas.microsoft.com/office/drawing/2014/main" id="{F76FB13C-FAE4-4AF5-9592-6DA9060A29EF}"/>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110" name="Picture 109" descr="Shape&#10;&#10;Description automatically generated with low confidence">
              <a:extLst>
                <a:ext uri="{FF2B5EF4-FFF2-40B4-BE49-F238E27FC236}">
                  <a16:creationId xmlns:a16="http://schemas.microsoft.com/office/drawing/2014/main" id="{A3DB60F8-A423-45E1-BB31-753E17423625}"/>
                </a:ext>
              </a:extLst>
            </p:cNvPr>
            <p:cNvPicPr>
              <a:picLocks noChangeAspect="1"/>
            </p:cNvPicPr>
            <p:nvPr/>
          </p:nvPicPr>
          <p:blipFill rotWithShape="1">
            <a:blip r:embed="rId7">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327147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1725210462"/>
              </p:ext>
            </p:extLst>
          </p:nvPr>
        </p:nvGraphicFramePr>
        <p:xfrm>
          <a:off x="941166" y="3354435"/>
          <a:ext cx="10501593" cy="2855864"/>
        </p:xfrm>
        <a:graphic>
          <a:graphicData uri="http://schemas.openxmlformats.org/drawingml/2006/table">
            <a:tbl>
              <a:tblPr/>
              <a:tblGrid>
                <a:gridCol w="2546313">
                  <a:extLst>
                    <a:ext uri="{9D8B030D-6E8A-4147-A177-3AD203B41FA5}">
                      <a16:colId xmlns:a16="http://schemas.microsoft.com/office/drawing/2014/main" val="2162578061"/>
                    </a:ext>
                  </a:extLst>
                </a:gridCol>
                <a:gridCol w="7955280">
                  <a:extLst>
                    <a:ext uri="{9D8B030D-6E8A-4147-A177-3AD203B41FA5}">
                      <a16:colId xmlns:a16="http://schemas.microsoft.com/office/drawing/2014/main" val="690613935"/>
                    </a:ext>
                  </a:extLst>
                </a:gridCol>
              </a:tblGrid>
              <a:tr h="356983">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Local fire department</a:t>
                      </a:r>
                    </a:p>
                  </a:txBody>
                  <a:tcPr marL="45720" marR="45720" anchor="ctr">
                    <a:lnL w="12700" cap="flat" cmpd="sng" algn="ctr">
                      <a:solidFill>
                        <a:srgbClr val="FF0000"/>
                      </a:solidFill>
                      <a:prstDash val="sysDash"/>
                      <a:round/>
                      <a:headEnd type="none" w="med" len="med"/>
                      <a:tailEnd type="none" w="med" len="me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ash"/>
                      <a:round/>
                      <a:headEnd type="none" w="med" len="med"/>
                      <a:tailEnd type="none" w="med" len="me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56983">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Electric utility company</a:t>
                      </a:r>
                    </a:p>
                  </a:txBody>
                  <a:tcPr marL="45720" marR="45720" anchor="ctr">
                    <a:lnL w="12700" cap="flat" cmpd="sng" algn="ctr">
                      <a:solidFill>
                        <a:srgbClr val="FF0000"/>
                      </a:solidFill>
                      <a:prstDash val="sysDash"/>
                      <a:round/>
                      <a:headEnd type="none" w="med" len="med"/>
                      <a:tailEnd type="none" w="med" len="med"/>
                    </a:lnL>
                    <a:lnR w="12700" cmpd="sng">
                      <a:noFill/>
                      <a:prstDash val="soli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ash"/>
                      <a:round/>
                      <a:headEnd type="none" w="med" len="med"/>
                      <a:tailEnd type="none" w="med" len="med"/>
                    </a:lnR>
                    <a:lnT w="12700" cap="flat" cmpd="sng" algn="ctr">
                      <a:solidFill>
                        <a:schemeClr val="bg2"/>
                      </a:solidFill>
                      <a:prstDash val="sysDot"/>
                      <a:round/>
                      <a:headEnd type="none" w="med" len="med"/>
                      <a:tailEnd type="none" w="med" len="med"/>
                    </a:lnT>
                    <a:lnB w="127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TV reports</a:t>
                      </a:r>
                    </a:p>
                  </a:txBody>
                  <a:tcPr marL="45720" marR="4572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rgbClr val="FF0000"/>
                      </a:solidFill>
                      <a:prstDash val="sysDash"/>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Department of Forestry/CAL-FIRE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rPr>
                        <a:t>Radio</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Elected officials/government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Online blogs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Disaster relief agencies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graphicFrame>
        <p:nvGraphicFramePr>
          <p:cNvPr id="17" name="Chart 16">
            <a:extLst>
              <a:ext uri="{FF2B5EF4-FFF2-40B4-BE49-F238E27FC236}">
                <a16:creationId xmlns:a16="http://schemas.microsoft.com/office/drawing/2014/main" id="{F2B3098C-282B-4E4C-B6EA-EAAF270507C8}"/>
              </a:ext>
            </a:extLst>
          </p:cNvPr>
          <p:cNvGraphicFramePr>
            <a:graphicFrameLocks/>
          </p:cNvGraphicFramePr>
          <p:nvPr>
            <p:extLst>
              <p:ext uri="{D42A27DB-BD31-4B8C-83A1-F6EECF244321}">
                <p14:modId xmlns:p14="http://schemas.microsoft.com/office/powerpoint/2010/main" val="364224818"/>
              </p:ext>
            </p:extLst>
          </p:nvPr>
        </p:nvGraphicFramePr>
        <p:xfrm>
          <a:off x="7879217" y="3228569"/>
          <a:ext cx="2082114" cy="3150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Chart 41">
            <a:extLst>
              <a:ext uri="{FF2B5EF4-FFF2-40B4-BE49-F238E27FC236}">
                <a16:creationId xmlns:a16="http://schemas.microsoft.com/office/drawing/2014/main" id="{E7D7F229-01B4-4DC4-803A-9ACFCCE62ED5}"/>
              </a:ext>
            </a:extLst>
          </p:cNvPr>
          <p:cNvGraphicFramePr>
            <a:graphicFrameLocks/>
          </p:cNvGraphicFramePr>
          <p:nvPr>
            <p:extLst>
              <p:ext uri="{D42A27DB-BD31-4B8C-83A1-F6EECF244321}">
                <p14:modId xmlns:p14="http://schemas.microsoft.com/office/powerpoint/2010/main" val="240589484"/>
              </p:ext>
            </p:extLst>
          </p:nvPr>
        </p:nvGraphicFramePr>
        <p:xfrm>
          <a:off x="9576880" y="3215936"/>
          <a:ext cx="2082114" cy="31500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32F3801B-0133-4F32-AF4E-1621B9B5089B}"/>
              </a:ext>
            </a:extLst>
          </p:cNvPr>
          <p:cNvGraphicFramePr>
            <a:graphicFrameLocks/>
          </p:cNvGraphicFramePr>
          <p:nvPr>
            <p:extLst>
              <p:ext uri="{D42A27DB-BD31-4B8C-83A1-F6EECF244321}">
                <p14:modId xmlns:p14="http://schemas.microsoft.com/office/powerpoint/2010/main" val="93756505"/>
              </p:ext>
            </p:extLst>
          </p:nvPr>
        </p:nvGraphicFramePr>
        <p:xfrm>
          <a:off x="3076329" y="3202243"/>
          <a:ext cx="2082114" cy="3150053"/>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Q7</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USEFUL SOURCES OF WILDFIRE SAFETY INFORMATION</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DDD33246-B233-47FC-A4A5-F4DDC6878DFA}"/>
              </a:ext>
            </a:extLst>
          </p:cNvPr>
          <p:cNvGraphicFramePr>
            <a:graphicFrameLocks/>
          </p:cNvGraphicFramePr>
          <p:nvPr>
            <p:extLst>
              <p:ext uri="{D42A27DB-BD31-4B8C-83A1-F6EECF244321}">
                <p14:modId xmlns:p14="http://schemas.microsoft.com/office/powerpoint/2010/main" val="4143337662"/>
              </p:ext>
            </p:extLst>
          </p:nvPr>
        </p:nvGraphicFramePr>
        <p:xfrm>
          <a:off x="4548358" y="3215937"/>
          <a:ext cx="2082114" cy="31500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F2AC2403-89C4-4CE7-A957-152EE8F02989}"/>
              </a:ext>
            </a:extLst>
          </p:cNvPr>
          <p:cNvGraphicFramePr>
            <a:graphicFrameLocks/>
          </p:cNvGraphicFramePr>
          <p:nvPr>
            <p:extLst>
              <p:ext uri="{D42A27DB-BD31-4B8C-83A1-F6EECF244321}">
                <p14:modId xmlns:p14="http://schemas.microsoft.com/office/powerpoint/2010/main" val="3091805069"/>
              </p:ext>
            </p:extLst>
          </p:nvPr>
        </p:nvGraphicFramePr>
        <p:xfrm>
          <a:off x="6190236" y="3222253"/>
          <a:ext cx="2082114" cy="3150053"/>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1087E8D4-9508-4D7F-B5C2-2C99D61DC5A4}"/>
              </a:ext>
            </a:extLst>
          </p:cNvPr>
          <p:cNvSpPr txBox="1"/>
          <p:nvPr/>
        </p:nvSpPr>
        <p:spPr>
          <a:xfrm>
            <a:off x="8699519" y="5609940"/>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5" name="TextBox 24">
            <a:extLst>
              <a:ext uri="{FF2B5EF4-FFF2-40B4-BE49-F238E27FC236}">
                <a16:creationId xmlns:a16="http://schemas.microsoft.com/office/drawing/2014/main" id="{B497B586-0F31-4B23-A778-4C5DFE29EEF1}"/>
              </a:ext>
            </a:extLst>
          </p:cNvPr>
          <p:cNvSpPr txBox="1"/>
          <p:nvPr/>
        </p:nvSpPr>
        <p:spPr>
          <a:xfrm>
            <a:off x="10321648" y="5252022"/>
            <a:ext cx="48851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7" name="TextBox 26">
            <a:extLst>
              <a:ext uri="{FF2B5EF4-FFF2-40B4-BE49-F238E27FC236}">
                <a16:creationId xmlns:a16="http://schemas.microsoft.com/office/drawing/2014/main" id="{E09173AD-9F20-4E1E-8164-68BB225E55B4}"/>
              </a:ext>
            </a:extLst>
          </p:cNvPr>
          <p:cNvSpPr txBox="1"/>
          <p:nvPr/>
        </p:nvSpPr>
        <p:spPr>
          <a:xfrm>
            <a:off x="7565217" y="3439408"/>
            <a:ext cx="57770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29" name="TextBox 28">
            <a:extLst>
              <a:ext uri="{FF2B5EF4-FFF2-40B4-BE49-F238E27FC236}">
                <a16:creationId xmlns:a16="http://schemas.microsoft.com/office/drawing/2014/main" id="{862D30E4-6E86-43F1-8C7D-66977D153C4D}"/>
              </a:ext>
            </a:extLst>
          </p:cNvPr>
          <p:cNvSpPr txBox="1"/>
          <p:nvPr/>
        </p:nvSpPr>
        <p:spPr>
          <a:xfrm>
            <a:off x="3815547" y="5244094"/>
            <a:ext cx="31818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36" name="Rectangle 35">
            <a:extLst>
              <a:ext uri="{FF2B5EF4-FFF2-40B4-BE49-F238E27FC236}">
                <a16:creationId xmlns:a16="http://schemas.microsoft.com/office/drawing/2014/main" id="{D378D857-91EA-4FA4-9021-A4E455D77595}"/>
              </a:ext>
            </a:extLst>
          </p:cNvPr>
          <p:cNvSpPr/>
          <p:nvPr/>
        </p:nvSpPr>
        <p:spPr>
          <a:xfrm>
            <a:off x="3127619"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38" name="Rectangle 37">
            <a:extLst>
              <a:ext uri="{FF2B5EF4-FFF2-40B4-BE49-F238E27FC236}">
                <a16:creationId xmlns:a16="http://schemas.microsoft.com/office/drawing/2014/main" id="{65D6FF00-D380-489B-AFF7-0930D553D420}"/>
              </a:ext>
            </a:extLst>
          </p:cNvPr>
          <p:cNvSpPr/>
          <p:nvPr/>
        </p:nvSpPr>
        <p:spPr>
          <a:xfrm>
            <a:off x="4606412" y="2849537"/>
            <a:ext cx="1190472"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sp>
        <p:nvSpPr>
          <p:cNvPr id="39" name="Rectangle 38">
            <a:extLst>
              <a:ext uri="{FF2B5EF4-FFF2-40B4-BE49-F238E27FC236}">
                <a16:creationId xmlns:a16="http://schemas.microsoft.com/office/drawing/2014/main" id="{C6518B03-77A1-4941-BDDD-3B77D180AEEB}"/>
              </a:ext>
            </a:extLst>
          </p:cNvPr>
          <p:cNvSpPr/>
          <p:nvPr/>
        </p:nvSpPr>
        <p:spPr>
          <a:xfrm>
            <a:off x="6239644" y="2849537"/>
            <a:ext cx="1344349"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40" name="Rectangle 39">
            <a:extLst>
              <a:ext uri="{FF2B5EF4-FFF2-40B4-BE49-F238E27FC236}">
                <a16:creationId xmlns:a16="http://schemas.microsoft.com/office/drawing/2014/main" id="{2CCF6D06-7174-46B0-A812-B890442B2AB2}"/>
              </a:ext>
            </a:extLst>
          </p:cNvPr>
          <p:cNvSpPr/>
          <p:nvPr/>
        </p:nvSpPr>
        <p:spPr>
          <a:xfrm>
            <a:off x="9642816"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sp>
        <p:nvSpPr>
          <p:cNvPr id="41" name="Rectangle 40">
            <a:extLst>
              <a:ext uri="{FF2B5EF4-FFF2-40B4-BE49-F238E27FC236}">
                <a16:creationId xmlns:a16="http://schemas.microsoft.com/office/drawing/2014/main" id="{59C8ECAA-985A-4A7B-9B9A-FFFC399265C9}"/>
              </a:ext>
            </a:extLst>
          </p:cNvPr>
          <p:cNvSpPr/>
          <p:nvPr/>
        </p:nvSpPr>
        <p:spPr>
          <a:xfrm>
            <a:off x="793773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47" name="TextBox 46">
            <a:extLst>
              <a:ext uri="{FF2B5EF4-FFF2-40B4-BE49-F238E27FC236}">
                <a16:creationId xmlns:a16="http://schemas.microsoft.com/office/drawing/2014/main" id="{CCD74B5A-D255-45A1-A812-37F1DDECA3FC}"/>
              </a:ext>
            </a:extLst>
          </p:cNvPr>
          <p:cNvSpPr txBox="1"/>
          <p:nvPr/>
        </p:nvSpPr>
        <p:spPr>
          <a:xfrm>
            <a:off x="8620849" y="599705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48" name="Isosceles Triangle 47">
            <a:extLst>
              <a:ext uri="{FF2B5EF4-FFF2-40B4-BE49-F238E27FC236}">
                <a16:creationId xmlns:a16="http://schemas.microsoft.com/office/drawing/2014/main" id="{FD0CD69C-6656-412C-8C8A-A7DD8A395AE4}"/>
              </a:ext>
            </a:extLst>
          </p:cNvPr>
          <p:cNvSpPr/>
          <p:nvPr/>
        </p:nvSpPr>
        <p:spPr>
          <a:xfrm flipV="1">
            <a:off x="8620849" y="601848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2556870-ECD7-436E-B673-7C96CC622963}"/>
              </a:ext>
            </a:extLst>
          </p:cNvPr>
          <p:cNvSpPr txBox="1"/>
          <p:nvPr/>
        </p:nvSpPr>
        <p:spPr>
          <a:xfrm>
            <a:off x="7659790" y="353265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0" name="Isosceles Triangle 49">
            <a:extLst>
              <a:ext uri="{FF2B5EF4-FFF2-40B4-BE49-F238E27FC236}">
                <a16:creationId xmlns:a16="http://schemas.microsoft.com/office/drawing/2014/main" id="{F27BAC54-23BE-4CEF-B53C-94DA68F29CCD}"/>
              </a:ext>
            </a:extLst>
          </p:cNvPr>
          <p:cNvSpPr/>
          <p:nvPr/>
        </p:nvSpPr>
        <p:spPr>
          <a:xfrm flipV="1">
            <a:off x="7646742" y="355830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5D030F05-143E-48D3-BB2E-79863B1A0BF2}"/>
              </a:ext>
            </a:extLst>
          </p:cNvPr>
          <p:cNvSpPr txBox="1"/>
          <p:nvPr/>
        </p:nvSpPr>
        <p:spPr>
          <a:xfrm>
            <a:off x="7426929" y="420259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63" name="Isosceles Triangle 62">
            <a:extLst>
              <a:ext uri="{FF2B5EF4-FFF2-40B4-BE49-F238E27FC236}">
                <a16:creationId xmlns:a16="http://schemas.microsoft.com/office/drawing/2014/main" id="{768C7950-4931-4230-9141-5A2BA742420D}"/>
              </a:ext>
            </a:extLst>
          </p:cNvPr>
          <p:cNvSpPr/>
          <p:nvPr/>
        </p:nvSpPr>
        <p:spPr>
          <a:xfrm flipV="1">
            <a:off x="7426929" y="422402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2B1BE187-134A-47A6-B777-852A8878F726}"/>
              </a:ext>
            </a:extLst>
          </p:cNvPr>
          <p:cNvSpPr txBox="1"/>
          <p:nvPr/>
        </p:nvSpPr>
        <p:spPr>
          <a:xfrm>
            <a:off x="7448964" y="4548986"/>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69" name="TextBox 68">
            <a:extLst>
              <a:ext uri="{FF2B5EF4-FFF2-40B4-BE49-F238E27FC236}">
                <a16:creationId xmlns:a16="http://schemas.microsoft.com/office/drawing/2014/main" id="{6F79F036-9DBC-4555-955E-F8C8B46DE35C}"/>
              </a:ext>
            </a:extLst>
          </p:cNvPr>
          <p:cNvSpPr txBox="1"/>
          <p:nvPr/>
        </p:nvSpPr>
        <p:spPr>
          <a:xfrm>
            <a:off x="8866085" y="493462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70" name="Isosceles Triangle 69">
            <a:extLst>
              <a:ext uri="{FF2B5EF4-FFF2-40B4-BE49-F238E27FC236}">
                <a16:creationId xmlns:a16="http://schemas.microsoft.com/office/drawing/2014/main" id="{FE66EEF3-DC8A-48D7-886C-A969DAE8E6F5}"/>
              </a:ext>
            </a:extLst>
          </p:cNvPr>
          <p:cNvSpPr/>
          <p:nvPr/>
        </p:nvSpPr>
        <p:spPr>
          <a:xfrm flipV="1">
            <a:off x="8866085" y="495605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5A1C1AD7-0222-446D-AC28-1768A6642B65}"/>
              </a:ext>
            </a:extLst>
          </p:cNvPr>
          <p:cNvSpPr txBox="1"/>
          <p:nvPr/>
        </p:nvSpPr>
        <p:spPr>
          <a:xfrm>
            <a:off x="5225499" y="526786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74" name="Isosceles Triangle 73">
            <a:extLst>
              <a:ext uri="{FF2B5EF4-FFF2-40B4-BE49-F238E27FC236}">
                <a16:creationId xmlns:a16="http://schemas.microsoft.com/office/drawing/2014/main" id="{5CDDB303-0C91-4C1A-A9AF-1415FAABFB1C}"/>
              </a:ext>
            </a:extLst>
          </p:cNvPr>
          <p:cNvSpPr/>
          <p:nvPr/>
        </p:nvSpPr>
        <p:spPr>
          <a:xfrm flipV="1">
            <a:off x="5225499" y="528929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698BBC36-75C4-4900-8D8D-2599D73F197E}"/>
              </a:ext>
            </a:extLst>
          </p:cNvPr>
          <p:cNvSpPr txBox="1"/>
          <p:nvPr/>
        </p:nvSpPr>
        <p:spPr>
          <a:xfrm>
            <a:off x="5280518" y="563187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82" name="Isosceles Triangle 81">
            <a:extLst>
              <a:ext uri="{FF2B5EF4-FFF2-40B4-BE49-F238E27FC236}">
                <a16:creationId xmlns:a16="http://schemas.microsoft.com/office/drawing/2014/main" id="{8F046323-2763-4A59-90DF-992630F38184}"/>
              </a:ext>
            </a:extLst>
          </p:cNvPr>
          <p:cNvSpPr/>
          <p:nvPr/>
        </p:nvSpPr>
        <p:spPr>
          <a:xfrm flipV="1">
            <a:off x="5270993" y="56533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BAB1054-0839-4267-8FA2-A3C41B893581}"/>
              </a:ext>
            </a:extLst>
          </p:cNvPr>
          <p:cNvSpPr txBox="1"/>
          <p:nvPr/>
        </p:nvSpPr>
        <p:spPr>
          <a:xfrm>
            <a:off x="6945627" y="563807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84" name="Isosceles Triangle 83">
            <a:extLst>
              <a:ext uri="{FF2B5EF4-FFF2-40B4-BE49-F238E27FC236}">
                <a16:creationId xmlns:a16="http://schemas.microsoft.com/office/drawing/2014/main" id="{33D80C43-168D-41B5-90D8-BEB3644E8A7D}"/>
              </a:ext>
            </a:extLst>
          </p:cNvPr>
          <p:cNvSpPr/>
          <p:nvPr/>
        </p:nvSpPr>
        <p:spPr>
          <a:xfrm flipV="1">
            <a:off x="6945627" y="56595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AA51FDA-3E1C-4347-93A5-C951D7DC4C9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Business customers continue to rely on their local fire departments and SCE for key wildfire safety information.</a:t>
            </a:r>
          </a:p>
        </p:txBody>
      </p:sp>
      <p:sp>
        <p:nvSpPr>
          <p:cNvPr id="90" name="TextBox 89">
            <a:extLst>
              <a:ext uri="{FF2B5EF4-FFF2-40B4-BE49-F238E27FC236}">
                <a16:creationId xmlns:a16="http://schemas.microsoft.com/office/drawing/2014/main" id="{84037CAC-953F-4A40-AF5C-EF8ADA931478}"/>
              </a:ext>
            </a:extLst>
          </p:cNvPr>
          <p:cNvSpPr txBox="1"/>
          <p:nvPr/>
        </p:nvSpPr>
        <p:spPr>
          <a:xfrm>
            <a:off x="10392183" y="5607203"/>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91" name="TextBox 90">
            <a:extLst>
              <a:ext uri="{FF2B5EF4-FFF2-40B4-BE49-F238E27FC236}">
                <a16:creationId xmlns:a16="http://schemas.microsoft.com/office/drawing/2014/main" id="{37937848-CC5A-48C5-9418-171769923C0C}"/>
              </a:ext>
            </a:extLst>
          </p:cNvPr>
          <p:cNvSpPr txBox="1"/>
          <p:nvPr/>
        </p:nvSpPr>
        <p:spPr>
          <a:xfrm>
            <a:off x="10920936" y="4171803"/>
            <a:ext cx="41966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ABD</a:t>
            </a:r>
          </a:p>
        </p:txBody>
      </p:sp>
      <p:sp>
        <p:nvSpPr>
          <p:cNvPr id="92" name="TextBox 91">
            <a:extLst>
              <a:ext uri="{FF2B5EF4-FFF2-40B4-BE49-F238E27FC236}">
                <a16:creationId xmlns:a16="http://schemas.microsoft.com/office/drawing/2014/main" id="{9FE47BB9-5800-42ED-9D9E-08EA672A8ED6}"/>
              </a:ext>
            </a:extLst>
          </p:cNvPr>
          <p:cNvSpPr txBox="1"/>
          <p:nvPr/>
        </p:nvSpPr>
        <p:spPr>
          <a:xfrm>
            <a:off x="5671241" y="418670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93" name="Isosceles Triangle 92">
            <a:extLst>
              <a:ext uri="{FF2B5EF4-FFF2-40B4-BE49-F238E27FC236}">
                <a16:creationId xmlns:a16="http://schemas.microsoft.com/office/drawing/2014/main" id="{DBF32085-234F-4FCA-81AC-3C09C2BD4854}"/>
              </a:ext>
            </a:extLst>
          </p:cNvPr>
          <p:cNvSpPr/>
          <p:nvPr/>
        </p:nvSpPr>
        <p:spPr>
          <a:xfrm flipV="1">
            <a:off x="5661716" y="420813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F2B4590-BCED-444D-B8B3-6F4D0C123556}"/>
              </a:ext>
            </a:extLst>
          </p:cNvPr>
          <p:cNvSpPr txBox="1"/>
          <p:nvPr/>
        </p:nvSpPr>
        <p:spPr>
          <a:xfrm>
            <a:off x="9081936" y="420687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95" name="Isosceles Triangle 94">
            <a:extLst>
              <a:ext uri="{FF2B5EF4-FFF2-40B4-BE49-F238E27FC236}">
                <a16:creationId xmlns:a16="http://schemas.microsoft.com/office/drawing/2014/main" id="{13E97002-445A-48E3-ACC8-1277AE187E95}"/>
              </a:ext>
            </a:extLst>
          </p:cNvPr>
          <p:cNvSpPr/>
          <p:nvPr/>
        </p:nvSpPr>
        <p:spPr>
          <a:xfrm flipV="1">
            <a:off x="9081936" y="42283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2DB550C-BB68-40FF-AACF-4ED5FB489FD7}"/>
              </a:ext>
            </a:extLst>
          </p:cNvPr>
          <p:cNvSpPr txBox="1"/>
          <p:nvPr/>
        </p:nvSpPr>
        <p:spPr>
          <a:xfrm>
            <a:off x="5166586" y="600285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97" name="Isosceles Triangle 96">
            <a:extLst>
              <a:ext uri="{FF2B5EF4-FFF2-40B4-BE49-F238E27FC236}">
                <a16:creationId xmlns:a16="http://schemas.microsoft.com/office/drawing/2014/main" id="{0130DDC7-7515-48F3-860F-2A9A5CA3CCE0}"/>
              </a:ext>
            </a:extLst>
          </p:cNvPr>
          <p:cNvSpPr/>
          <p:nvPr/>
        </p:nvSpPr>
        <p:spPr>
          <a:xfrm flipV="1">
            <a:off x="5157061" y="602428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DBE4F9A9-2030-4589-A95B-DDBF6D7E017D}"/>
              </a:ext>
            </a:extLst>
          </p:cNvPr>
          <p:cNvSpPr txBox="1"/>
          <p:nvPr/>
        </p:nvSpPr>
        <p:spPr>
          <a:xfrm>
            <a:off x="6984182" y="603070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99" name="Isosceles Triangle 98">
            <a:extLst>
              <a:ext uri="{FF2B5EF4-FFF2-40B4-BE49-F238E27FC236}">
                <a16:creationId xmlns:a16="http://schemas.microsoft.com/office/drawing/2014/main" id="{06800584-65EB-47B1-BE53-4C264D31DF66}"/>
              </a:ext>
            </a:extLst>
          </p:cNvPr>
          <p:cNvSpPr/>
          <p:nvPr/>
        </p:nvSpPr>
        <p:spPr>
          <a:xfrm flipV="1">
            <a:off x="6984182" y="605213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BD7EA485-4A35-4A88-AE1D-5DE4573D9531}"/>
              </a:ext>
            </a:extLst>
          </p:cNvPr>
          <p:cNvGrpSpPr/>
          <p:nvPr/>
        </p:nvGrpSpPr>
        <p:grpSpPr>
          <a:xfrm>
            <a:off x="10776283" y="6434875"/>
            <a:ext cx="789330" cy="228601"/>
            <a:chOff x="10776283" y="6434875"/>
            <a:chExt cx="789330" cy="228601"/>
          </a:xfrm>
        </p:grpSpPr>
        <p:pic>
          <p:nvPicPr>
            <p:cNvPr id="52" name="Picture 51">
              <a:extLst>
                <a:ext uri="{FF2B5EF4-FFF2-40B4-BE49-F238E27FC236}">
                  <a16:creationId xmlns:a16="http://schemas.microsoft.com/office/drawing/2014/main" id="{19EFDAFC-0191-441B-B47E-1A51A7EE135F}"/>
                </a:ext>
              </a:extLst>
            </p:cNvPr>
            <p:cNvPicPr>
              <a:picLocks noChangeAspect="1"/>
            </p:cNvPicPr>
            <p:nvPr/>
          </p:nvPicPr>
          <p:blipFill>
            <a:blip r:embed="rId8">
              <a:biLevel thresh="50000"/>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AFE9DB01-FACD-4DC7-8CBD-871D08935CC2}"/>
                </a:ext>
              </a:extLst>
            </p:cNvPr>
            <p:cNvPicPr>
              <a:picLocks noChangeAspect="1"/>
            </p:cNvPicPr>
            <p:nvPr/>
          </p:nvPicPr>
          <p:blipFill rotWithShape="1">
            <a:blip r:embed="rId10">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54" name="TextBox 53">
            <a:extLst>
              <a:ext uri="{FF2B5EF4-FFF2-40B4-BE49-F238E27FC236}">
                <a16:creationId xmlns:a16="http://schemas.microsoft.com/office/drawing/2014/main" id="{509D6624-A198-42E9-A426-0C90EE2E0C11}"/>
              </a:ext>
            </a:extLst>
          </p:cNvPr>
          <p:cNvSpPr txBox="1"/>
          <p:nvPr/>
        </p:nvSpPr>
        <p:spPr>
          <a:xfrm>
            <a:off x="6892246" y="5930045"/>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55" name="TextBox 54">
            <a:extLst>
              <a:ext uri="{FF2B5EF4-FFF2-40B4-BE49-F238E27FC236}">
                <a16:creationId xmlns:a16="http://schemas.microsoft.com/office/drawing/2014/main" id="{3B642593-F24C-4EAA-9569-134000BBF156}"/>
              </a:ext>
            </a:extLst>
          </p:cNvPr>
          <p:cNvSpPr txBox="1"/>
          <p:nvPr/>
        </p:nvSpPr>
        <p:spPr>
          <a:xfrm>
            <a:off x="10386226" y="5968072"/>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Tree>
    <p:extLst>
      <p:ext uri="{BB962C8B-B14F-4D97-AF65-F5344CB8AC3E}">
        <p14:creationId xmlns:p14="http://schemas.microsoft.com/office/powerpoint/2010/main" val="29285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2887971320"/>
              </p:ext>
            </p:extLst>
          </p:nvPr>
        </p:nvGraphicFramePr>
        <p:xfrm>
          <a:off x="971971" y="3183959"/>
          <a:ext cx="10113271" cy="3100197"/>
        </p:xfrm>
        <a:graphic>
          <a:graphicData uri="http://schemas.openxmlformats.org/drawingml/2006/table">
            <a:tbl>
              <a:tblPr/>
              <a:tblGrid>
                <a:gridCol w="1915391">
                  <a:extLst>
                    <a:ext uri="{9D8B030D-6E8A-4147-A177-3AD203B41FA5}">
                      <a16:colId xmlns:a16="http://schemas.microsoft.com/office/drawing/2014/main" val="2162578061"/>
                    </a:ext>
                  </a:extLst>
                </a:gridCol>
                <a:gridCol w="819788">
                  <a:extLst>
                    <a:ext uri="{9D8B030D-6E8A-4147-A177-3AD203B41FA5}">
                      <a16:colId xmlns:a16="http://schemas.microsoft.com/office/drawing/2014/main" val="690613935"/>
                    </a:ext>
                  </a:extLst>
                </a:gridCol>
                <a:gridCol w="819788">
                  <a:extLst>
                    <a:ext uri="{9D8B030D-6E8A-4147-A177-3AD203B41FA5}">
                      <a16:colId xmlns:a16="http://schemas.microsoft.com/office/drawing/2014/main" val="680155914"/>
                    </a:ext>
                  </a:extLst>
                </a:gridCol>
                <a:gridCol w="819788">
                  <a:extLst>
                    <a:ext uri="{9D8B030D-6E8A-4147-A177-3AD203B41FA5}">
                      <a16:colId xmlns:a16="http://schemas.microsoft.com/office/drawing/2014/main" val="3729631118"/>
                    </a:ext>
                  </a:extLst>
                </a:gridCol>
                <a:gridCol w="819788">
                  <a:extLst>
                    <a:ext uri="{9D8B030D-6E8A-4147-A177-3AD203B41FA5}">
                      <a16:colId xmlns:a16="http://schemas.microsoft.com/office/drawing/2014/main" val="1913676802"/>
                    </a:ext>
                  </a:extLst>
                </a:gridCol>
                <a:gridCol w="819788">
                  <a:extLst>
                    <a:ext uri="{9D8B030D-6E8A-4147-A177-3AD203B41FA5}">
                      <a16:colId xmlns:a16="http://schemas.microsoft.com/office/drawing/2014/main" val="3899994949"/>
                    </a:ext>
                  </a:extLst>
                </a:gridCol>
                <a:gridCol w="819788">
                  <a:extLst>
                    <a:ext uri="{9D8B030D-6E8A-4147-A177-3AD203B41FA5}">
                      <a16:colId xmlns:a16="http://schemas.microsoft.com/office/drawing/2014/main" val="111825939"/>
                    </a:ext>
                  </a:extLst>
                </a:gridCol>
                <a:gridCol w="819788">
                  <a:extLst>
                    <a:ext uri="{9D8B030D-6E8A-4147-A177-3AD203B41FA5}">
                      <a16:colId xmlns:a16="http://schemas.microsoft.com/office/drawing/2014/main" val="4287852569"/>
                    </a:ext>
                  </a:extLst>
                </a:gridCol>
                <a:gridCol w="819788">
                  <a:extLst>
                    <a:ext uri="{9D8B030D-6E8A-4147-A177-3AD203B41FA5}">
                      <a16:colId xmlns:a16="http://schemas.microsoft.com/office/drawing/2014/main" val="130414009"/>
                    </a:ext>
                  </a:extLst>
                </a:gridCol>
                <a:gridCol w="819788">
                  <a:extLst>
                    <a:ext uri="{9D8B030D-6E8A-4147-A177-3AD203B41FA5}">
                      <a16:colId xmlns:a16="http://schemas.microsoft.com/office/drawing/2014/main" val="3542063194"/>
                    </a:ext>
                  </a:extLst>
                </a:gridCol>
                <a:gridCol w="819788">
                  <a:extLst>
                    <a:ext uri="{9D8B030D-6E8A-4147-A177-3AD203B41FA5}">
                      <a16:colId xmlns:a16="http://schemas.microsoft.com/office/drawing/2014/main" val="4002309355"/>
                    </a:ext>
                  </a:extLst>
                </a:gridCol>
              </a:tblGrid>
              <a:tr h="356983">
                <a:tc>
                  <a:txBody>
                    <a:bodyPr/>
                    <a:lstStyle/>
                    <a:p>
                      <a:pPr marL="0" algn="ctr"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1349032"/>
                  </a:ext>
                </a:extLst>
              </a:tr>
              <a:tr h="329184">
                <a:tc>
                  <a:txBody>
                    <a:bodyPr/>
                    <a:lstStyle/>
                    <a:p>
                      <a:pPr algn="l" fontAlgn="t"/>
                      <a:r>
                        <a:rPr kumimoji="0" lang="en-US" sz="1000" b="1" i="0" u="none" strike="noStrike" kern="1200" cap="none" spc="0" normalizeH="0" baseline="0">
                          <a:ln>
                            <a:noFill/>
                          </a:ln>
                          <a:solidFill>
                            <a:schemeClr val="bg1"/>
                          </a:solidFill>
                          <a:effectLst/>
                          <a:uLnTx/>
                          <a:uFillTx/>
                          <a:latin typeface="Montserrat" panose="020B0604020202020204" charset="0"/>
                          <a:ea typeface="+mn-ea"/>
                          <a:cs typeface="Times New Roman" panose="02020603050405020304" pitchFamily="18" charset="0"/>
                        </a:rPr>
                        <a:t>Local fire department</a:t>
                      </a:r>
                    </a:p>
                  </a:txBody>
                  <a:tcPr marL="9525" marR="9525" marT="95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50%</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47%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48%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49%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64%</a:t>
                      </a:r>
                      <a:r>
                        <a:rPr lang="en-US" sz="1000" b="1" i="0" u="none" strike="noStrike" kern="1200" baseline="30000">
                          <a:solidFill>
                            <a:schemeClr val="bg1"/>
                          </a:solidFill>
                          <a:effectLst/>
                          <a:latin typeface="Montserrat" panose="00000500000000000000" pitchFamily="2" charset="0"/>
                          <a:ea typeface="+mn-ea"/>
                          <a:cs typeface="+mn-cs"/>
                        </a:rPr>
                        <a:t>B</a:t>
                      </a:r>
                      <a:endParaRPr lang="en-US" sz="1000" b="1" i="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59%</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0929370"/>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Private citizens/homeowners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49%</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62%</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58%</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54%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43%</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32%</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986610589"/>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State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42%</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53%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52%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37%</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AB</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34%</a:t>
                      </a:r>
                      <a:r>
                        <a:rPr lang="en-US" sz="1000" b="0" i="0" u="none" strike="noStrike" kern="1200" baseline="30000">
                          <a:solidFill>
                            <a:schemeClr val="bg1"/>
                          </a:solidFill>
                          <a:effectLst/>
                          <a:latin typeface="Montserrat" panose="00000500000000000000" pitchFamily="2" charset="0"/>
                          <a:ea typeface="+mn-ea"/>
                          <a:cs typeface="+mn-cs"/>
                        </a:rPr>
                        <a:t>B</a:t>
                      </a:r>
                      <a:endParaRPr lang="en-US" sz="1000" b="0" i="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69205616"/>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Electric utility company</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40%</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54%</a:t>
                      </a:r>
                      <a:r>
                        <a:rPr lang="en-US" sz="1000" b="1" i="0" u="none" strike="noStrike" kern="1200" baseline="30000">
                          <a:solidFill>
                            <a:schemeClr val="bg1"/>
                          </a:solidFill>
                          <a:effectLst/>
                          <a:latin typeface="Montserrat" panose="00000500000000000000" pitchFamily="2" charset="0"/>
                          <a:ea typeface="+mn-ea"/>
                          <a:cs typeface="+mn-cs"/>
                        </a:rPr>
                        <a:t>AE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1000" b="1" i="0" u="none" strike="noStrike" kern="1200">
                          <a:solidFill>
                            <a:schemeClr val="bg1"/>
                          </a:solidFill>
                          <a:effectLst/>
                          <a:latin typeface="Montserrat" panose="00000500000000000000" pitchFamily="2" charset="0"/>
                          <a:ea typeface="+mn-ea"/>
                          <a:cs typeface="+mn-cs"/>
                        </a:rPr>
                        <a:t>55%</a:t>
                      </a:r>
                      <a:r>
                        <a:rPr lang="en-US" sz="1000" b="1" i="0" u="none" strike="noStrike" kern="1200" baseline="30000">
                          <a:solidFill>
                            <a:schemeClr val="bg1"/>
                          </a:solidFill>
                          <a:effectLst/>
                          <a:latin typeface="Montserrat" panose="00000500000000000000" pitchFamily="2" charset="0"/>
                          <a:ea typeface="+mn-ea"/>
                          <a:cs typeface="+mn-cs"/>
                        </a:rPr>
                        <a:t>ADE</a:t>
                      </a:r>
                      <a:endParaRPr lang="en-US" sz="1000" b="1" i="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42%</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42280247"/>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Local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39%</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53%</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AB</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41%</a:t>
                      </a:r>
                      <a:r>
                        <a:rPr lang="en-US" sz="1000" b="0" i="0" u="none" strike="noStrike" kern="1200" baseline="30000">
                          <a:solidFill>
                            <a:schemeClr val="bg1"/>
                          </a:solidFill>
                          <a:effectLst/>
                          <a:latin typeface="Montserrat" panose="00000500000000000000" pitchFamily="2" charset="0"/>
                          <a:ea typeface="+mn-ea"/>
                          <a:cs typeface="+mn-cs"/>
                        </a:rPr>
                        <a:t>AB</a:t>
                      </a:r>
                      <a:endParaRPr lang="en-US" sz="1000" b="0" i="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665661476"/>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Department of Forestry/CAL-FIRE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35%</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48%</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48%</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37%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56%</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AD</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40%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48%</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388999147"/>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National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29%</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29%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36%</a:t>
                      </a:r>
                      <a:r>
                        <a:rPr lang="en-US" sz="1000" b="0" i="0" u="none" strike="noStrike" kern="1200" baseline="30000">
                          <a:solidFill>
                            <a:schemeClr val="bg1"/>
                          </a:solidFill>
                          <a:effectLst/>
                          <a:latin typeface="Montserrat" panose="00000500000000000000" pitchFamily="2" charset="0"/>
                          <a:ea typeface="+mn-ea"/>
                          <a:cs typeface="+mn-cs"/>
                        </a:rPr>
                        <a:t>B</a:t>
                      </a:r>
                      <a:endParaRPr lang="en-US" sz="1000" b="0" i="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10%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16%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i="0" u="none" strike="noStrike" kern="1200">
                          <a:solidFill>
                            <a:schemeClr val="tx1">
                              <a:lumMod val="75000"/>
                              <a:lumOff val="25000"/>
                            </a:schemeClr>
                          </a:solidFill>
                          <a:effectLst/>
                          <a:latin typeface="Montserrat" panose="00000500000000000000" pitchFamily="2" charset="0"/>
                          <a:ea typeface="+mn-ea"/>
                          <a:cs typeface="+mn-cs"/>
                        </a:rPr>
                        <a:t>16%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15%</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320287667"/>
                  </a:ext>
                </a:extLst>
              </a:tr>
              <a:tr h="329184">
                <a:tc>
                  <a:txBody>
                    <a:bodyPr/>
                    <a:lstStyle/>
                    <a:p>
                      <a:pPr algn="l" fontAlgn="t"/>
                      <a:r>
                        <a:rPr kumimoji="0" lang="en-US" sz="1000" b="1"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Average # of responses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2.9</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3.1</a:t>
                      </a:r>
                      <a:r>
                        <a:rPr lang="en-US" sz="1000" b="1" i="0" u="none" strike="noStrike" kern="1200" baseline="30000">
                          <a:solidFill>
                            <a:schemeClr val="tx1">
                              <a:lumMod val="75000"/>
                              <a:lumOff val="25000"/>
                            </a:schemeClr>
                          </a:solidFill>
                          <a:effectLst/>
                          <a:latin typeface="Montserrat" panose="00000500000000000000" pitchFamily="2" charset="0"/>
                          <a:ea typeface="+mn-ea"/>
                          <a:cs typeface="+mn-cs"/>
                        </a:rPr>
                        <a:t>AD</a:t>
                      </a:r>
                      <a:endParaRPr lang="en-US" sz="1000" b="1"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2.7</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117419072"/>
                  </a:ext>
                </a:extLst>
              </a:tr>
            </a:tbl>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Q8, Q9</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ORGANIZATIONS “______” FOR PROTECTING AGAINST WILDFIRES</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DAF72C6-CB4E-42E5-B446-F24147C5ED7B}"/>
              </a:ext>
            </a:extLst>
          </p:cNvPr>
          <p:cNvSpPr/>
          <p:nvPr/>
        </p:nvSpPr>
        <p:spPr>
          <a:xfrm>
            <a:off x="4416033" y="2911619"/>
            <a:ext cx="1257075" cy="253916"/>
          </a:xfrm>
          <a:prstGeom prst="rect">
            <a:avLst/>
          </a:prstGeom>
        </p:spPr>
        <p:txBody>
          <a:bodyPr wrap="none">
            <a:spAutoFit/>
          </a:bodyPr>
          <a:lstStyle/>
          <a:p>
            <a:r>
              <a:rPr lang="en-US" sz="1050" i="1">
                <a:solidFill>
                  <a:prstClr val="black"/>
                </a:solidFill>
                <a:latin typeface="Montserrat SemiBold" panose="00000700000000000000" pitchFamily="2" charset="0"/>
                <a:sym typeface="HuluStyle Regular"/>
              </a:rPr>
              <a:t>“RESPONSIBLE”</a:t>
            </a:r>
            <a:endParaRPr lang="en-US" sz="2000" i="1">
              <a:latin typeface="Montserrat SemiBold" panose="00000700000000000000" pitchFamily="2" charset="0"/>
            </a:endParaRPr>
          </a:p>
        </p:txBody>
      </p:sp>
      <p:sp>
        <p:nvSpPr>
          <p:cNvPr id="58" name="Rectangle 57">
            <a:extLst>
              <a:ext uri="{FF2B5EF4-FFF2-40B4-BE49-F238E27FC236}">
                <a16:creationId xmlns:a16="http://schemas.microsoft.com/office/drawing/2014/main" id="{0683BB17-CFD2-4301-9B6E-938C27031591}"/>
              </a:ext>
            </a:extLst>
          </p:cNvPr>
          <p:cNvSpPr/>
          <p:nvPr/>
        </p:nvSpPr>
        <p:spPr>
          <a:xfrm>
            <a:off x="8336496" y="2911619"/>
            <a:ext cx="1572866" cy="253916"/>
          </a:xfrm>
          <a:prstGeom prst="rect">
            <a:avLst/>
          </a:prstGeom>
        </p:spPr>
        <p:txBody>
          <a:bodyPr wrap="none">
            <a:spAutoFit/>
          </a:bodyPr>
          <a:lstStyle/>
          <a:p>
            <a:r>
              <a:rPr lang="en-US" sz="1050" i="1">
                <a:solidFill>
                  <a:prstClr val="black"/>
                </a:solidFill>
                <a:latin typeface="Montserrat SemiBold" panose="00000700000000000000" pitchFamily="2" charset="0"/>
                <a:sym typeface="HuluStyle Regular"/>
              </a:rPr>
              <a:t>“ACTUALLY ACTING”</a:t>
            </a:r>
            <a:endParaRPr lang="en-US" sz="2000" i="1">
              <a:latin typeface="Montserrat SemiBold" panose="00000700000000000000" pitchFamily="2" charset="0"/>
            </a:endParaRPr>
          </a:p>
        </p:txBody>
      </p:sp>
      <p:sp>
        <p:nvSpPr>
          <p:cNvPr id="18" name="TextBox 17">
            <a:extLst>
              <a:ext uri="{FF2B5EF4-FFF2-40B4-BE49-F238E27FC236}">
                <a16:creationId xmlns:a16="http://schemas.microsoft.com/office/drawing/2014/main" id="{3A4FDB82-658B-4793-99B1-27C0CCAB17BB}"/>
              </a:ext>
            </a:extLst>
          </p:cNvPr>
          <p:cNvSpPr txBox="1"/>
          <p:nvPr/>
        </p:nvSpPr>
        <p:spPr>
          <a:xfrm>
            <a:off x="4267460" y="3767425"/>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(-19)</a:t>
            </a:r>
          </a:p>
        </p:txBody>
      </p:sp>
      <p:sp>
        <p:nvSpPr>
          <p:cNvPr id="19" name="Isosceles Triangle 18">
            <a:extLst>
              <a:ext uri="{FF2B5EF4-FFF2-40B4-BE49-F238E27FC236}">
                <a16:creationId xmlns:a16="http://schemas.microsoft.com/office/drawing/2014/main" id="{69BCA3D2-DFBA-4DA5-B64A-EBDF541D1472}"/>
              </a:ext>
            </a:extLst>
          </p:cNvPr>
          <p:cNvSpPr/>
          <p:nvPr/>
        </p:nvSpPr>
        <p:spPr>
          <a:xfrm flipV="1">
            <a:off x="4267460" y="378885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0E32B145-6620-4298-A254-21F7E94BBB63}"/>
              </a:ext>
            </a:extLst>
          </p:cNvPr>
          <p:cNvSpPr txBox="1"/>
          <p:nvPr/>
        </p:nvSpPr>
        <p:spPr>
          <a:xfrm>
            <a:off x="6727422" y="3763945"/>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(-14)</a:t>
            </a:r>
          </a:p>
        </p:txBody>
      </p:sp>
      <p:sp>
        <p:nvSpPr>
          <p:cNvPr id="21" name="Isosceles Triangle 20">
            <a:extLst>
              <a:ext uri="{FF2B5EF4-FFF2-40B4-BE49-F238E27FC236}">
                <a16:creationId xmlns:a16="http://schemas.microsoft.com/office/drawing/2014/main" id="{3E11F3BB-CC98-4529-B5D8-C09A51D17724}"/>
              </a:ext>
            </a:extLst>
          </p:cNvPr>
          <p:cNvSpPr/>
          <p:nvPr/>
        </p:nvSpPr>
        <p:spPr>
          <a:xfrm flipV="1">
            <a:off x="6727422" y="378537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21E399AD-D36B-42F0-989F-835B8C7B7FA8}"/>
              </a:ext>
            </a:extLst>
          </p:cNvPr>
          <p:cNvSpPr txBox="1"/>
          <p:nvPr/>
        </p:nvSpPr>
        <p:spPr>
          <a:xfrm>
            <a:off x="4257935" y="44168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23" name="Isosceles Triangle 22">
            <a:extLst>
              <a:ext uri="{FF2B5EF4-FFF2-40B4-BE49-F238E27FC236}">
                <a16:creationId xmlns:a16="http://schemas.microsoft.com/office/drawing/2014/main" id="{3D1D32D0-09A8-49D0-8B53-0E0B309F9743}"/>
              </a:ext>
            </a:extLst>
          </p:cNvPr>
          <p:cNvSpPr/>
          <p:nvPr/>
        </p:nvSpPr>
        <p:spPr>
          <a:xfrm flipV="1">
            <a:off x="4257935" y="44382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8928D17E-C86E-4A90-B02A-5A8C48A7C6A2}"/>
              </a:ext>
            </a:extLst>
          </p:cNvPr>
          <p:cNvSpPr txBox="1"/>
          <p:nvPr/>
        </p:nvSpPr>
        <p:spPr>
          <a:xfrm>
            <a:off x="5078591" y="44168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27" name="Isosceles Triangle 26">
            <a:extLst>
              <a:ext uri="{FF2B5EF4-FFF2-40B4-BE49-F238E27FC236}">
                <a16:creationId xmlns:a16="http://schemas.microsoft.com/office/drawing/2014/main" id="{CE80A713-A9D6-41A2-B663-67BC1BE8BDB6}"/>
              </a:ext>
            </a:extLst>
          </p:cNvPr>
          <p:cNvSpPr/>
          <p:nvPr/>
        </p:nvSpPr>
        <p:spPr>
          <a:xfrm flipV="1">
            <a:off x="5078591" y="44382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13B8B08F-8B14-4054-8FF0-3A1AF0E6C6C0}"/>
              </a:ext>
            </a:extLst>
          </p:cNvPr>
          <p:cNvSpPr txBox="1"/>
          <p:nvPr/>
        </p:nvSpPr>
        <p:spPr>
          <a:xfrm>
            <a:off x="5908773" y="474185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29" name="Isosceles Triangle 28">
            <a:extLst>
              <a:ext uri="{FF2B5EF4-FFF2-40B4-BE49-F238E27FC236}">
                <a16:creationId xmlns:a16="http://schemas.microsoft.com/office/drawing/2014/main" id="{55DDC434-6489-44A2-92D0-37B90E7D9594}"/>
              </a:ext>
            </a:extLst>
          </p:cNvPr>
          <p:cNvSpPr/>
          <p:nvPr/>
        </p:nvSpPr>
        <p:spPr>
          <a:xfrm flipV="1">
            <a:off x="5908773" y="476328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3C5BD4F1-1708-4C8C-B9F3-0E02E0533F8E}"/>
              </a:ext>
            </a:extLst>
          </p:cNvPr>
          <p:cNvSpPr txBox="1"/>
          <p:nvPr/>
        </p:nvSpPr>
        <p:spPr>
          <a:xfrm>
            <a:off x="5088116" y="475408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31" name="Isosceles Triangle 30">
            <a:extLst>
              <a:ext uri="{FF2B5EF4-FFF2-40B4-BE49-F238E27FC236}">
                <a16:creationId xmlns:a16="http://schemas.microsoft.com/office/drawing/2014/main" id="{FC174D06-AD00-4E48-94A7-0CB8431BCE33}"/>
              </a:ext>
            </a:extLst>
          </p:cNvPr>
          <p:cNvSpPr/>
          <p:nvPr/>
        </p:nvSpPr>
        <p:spPr>
          <a:xfrm flipV="1">
            <a:off x="5088116" y="477551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488A4972-388B-4C68-A367-905D18641EC6}"/>
              </a:ext>
            </a:extLst>
          </p:cNvPr>
          <p:cNvSpPr txBox="1"/>
          <p:nvPr/>
        </p:nvSpPr>
        <p:spPr>
          <a:xfrm>
            <a:off x="6727422" y="507981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(-12)</a:t>
            </a:r>
          </a:p>
        </p:txBody>
      </p:sp>
      <p:sp>
        <p:nvSpPr>
          <p:cNvPr id="33" name="Isosceles Triangle 32">
            <a:extLst>
              <a:ext uri="{FF2B5EF4-FFF2-40B4-BE49-F238E27FC236}">
                <a16:creationId xmlns:a16="http://schemas.microsoft.com/office/drawing/2014/main" id="{244CDA35-CD2F-455B-B04F-59E4FEEBC594}"/>
              </a:ext>
            </a:extLst>
          </p:cNvPr>
          <p:cNvSpPr/>
          <p:nvPr/>
        </p:nvSpPr>
        <p:spPr>
          <a:xfrm flipV="1">
            <a:off x="6727422" y="51012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01CBAF56-C1C7-4344-99EE-DAD82D94C735}"/>
              </a:ext>
            </a:extLst>
          </p:cNvPr>
          <p:cNvSpPr txBox="1"/>
          <p:nvPr/>
        </p:nvSpPr>
        <p:spPr>
          <a:xfrm>
            <a:off x="5088116" y="509213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35" name="Isosceles Triangle 34">
            <a:extLst>
              <a:ext uri="{FF2B5EF4-FFF2-40B4-BE49-F238E27FC236}">
                <a16:creationId xmlns:a16="http://schemas.microsoft.com/office/drawing/2014/main" id="{EE014A06-7507-4863-A340-7AA00F5D0C91}"/>
              </a:ext>
            </a:extLst>
          </p:cNvPr>
          <p:cNvSpPr/>
          <p:nvPr/>
        </p:nvSpPr>
        <p:spPr>
          <a:xfrm flipV="1">
            <a:off x="5088116" y="511356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300FB99C-A8A3-45CA-B175-E91C501BA9E1}"/>
              </a:ext>
            </a:extLst>
          </p:cNvPr>
          <p:cNvSpPr txBox="1"/>
          <p:nvPr/>
        </p:nvSpPr>
        <p:spPr>
          <a:xfrm>
            <a:off x="5880198" y="54403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39" name="Isosceles Triangle 38">
            <a:extLst>
              <a:ext uri="{FF2B5EF4-FFF2-40B4-BE49-F238E27FC236}">
                <a16:creationId xmlns:a16="http://schemas.microsoft.com/office/drawing/2014/main" id="{F876B790-5CB2-410A-80A9-021182327B56}"/>
              </a:ext>
            </a:extLst>
          </p:cNvPr>
          <p:cNvSpPr/>
          <p:nvPr/>
        </p:nvSpPr>
        <p:spPr>
          <a:xfrm flipV="1">
            <a:off x="5880198" y="54618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FB532BB3-8A4E-44D2-85CC-F196BE7CAC3E}"/>
              </a:ext>
            </a:extLst>
          </p:cNvPr>
          <p:cNvSpPr txBox="1"/>
          <p:nvPr/>
        </p:nvSpPr>
        <p:spPr>
          <a:xfrm>
            <a:off x="5059541" y="544308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41" name="Isosceles Triangle 40">
            <a:extLst>
              <a:ext uri="{FF2B5EF4-FFF2-40B4-BE49-F238E27FC236}">
                <a16:creationId xmlns:a16="http://schemas.microsoft.com/office/drawing/2014/main" id="{31E3275B-1460-429B-93A0-2910DFD82AC3}"/>
              </a:ext>
            </a:extLst>
          </p:cNvPr>
          <p:cNvSpPr/>
          <p:nvPr/>
        </p:nvSpPr>
        <p:spPr>
          <a:xfrm flipV="1">
            <a:off x="5059541" y="546451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63F13992-DFA7-40B6-9775-5A78418EEDAF}"/>
              </a:ext>
            </a:extLst>
          </p:cNvPr>
          <p:cNvSpPr txBox="1"/>
          <p:nvPr/>
        </p:nvSpPr>
        <p:spPr>
          <a:xfrm>
            <a:off x="5088116" y="574070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43" name="Isosceles Triangle 42">
            <a:extLst>
              <a:ext uri="{FF2B5EF4-FFF2-40B4-BE49-F238E27FC236}">
                <a16:creationId xmlns:a16="http://schemas.microsoft.com/office/drawing/2014/main" id="{F5CB514A-C452-4D24-AEDE-69E1C58A72CC}"/>
              </a:ext>
            </a:extLst>
          </p:cNvPr>
          <p:cNvSpPr/>
          <p:nvPr/>
        </p:nvSpPr>
        <p:spPr>
          <a:xfrm flipV="1">
            <a:off x="5088116" y="576213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43732EFC-BEDA-4151-9AB4-9C9AF0DB38DB}"/>
              </a:ext>
            </a:extLst>
          </p:cNvPr>
          <p:cNvSpPr txBox="1"/>
          <p:nvPr/>
        </p:nvSpPr>
        <p:spPr>
          <a:xfrm>
            <a:off x="4223915" y="60829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(-0.9)</a:t>
            </a:r>
          </a:p>
        </p:txBody>
      </p:sp>
      <p:sp>
        <p:nvSpPr>
          <p:cNvPr id="45" name="Isosceles Triangle 44">
            <a:extLst>
              <a:ext uri="{FF2B5EF4-FFF2-40B4-BE49-F238E27FC236}">
                <a16:creationId xmlns:a16="http://schemas.microsoft.com/office/drawing/2014/main" id="{88F74C52-E754-41EE-BC8C-1B7F0190026B}"/>
              </a:ext>
            </a:extLst>
          </p:cNvPr>
          <p:cNvSpPr/>
          <p:nvPr/>
        </p:nvSpPr>
        <p:spPr>
          <a:xfrm flipV="1">
            <a:off x="4223915" y="61044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DBE9D1A4-2DDE-4309-984B-476D0E7BAA35}"/>
              </a:ext>
            </a:extLst>
          </p:cNvPr>
          <p:cNvSpPr txBox="1"/>
          <p:nvPr/>
        </p:nvSpPr>
        <p:spPr>
          <a:xfrm>
            <a:off x="5865228" y="607073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47" name="Isosceles Triangle 46">
            <a:extLst>
              <a:ext uri="{FF2B5EF4-FFF2-40B4-BE49-F238E27FC236}">
                <a16:creationId xmlns:a16="http://schemas.microsoft.com/office/drawing/2014/main" id="{96CB2136-C834-4CE8-9D30-941E83C9EF09}"/>
              </a:ext>
            </a:extLst>
          </p:cNvPr>
          <p:cNvSpPr/>
          <p:nvPr/>
        </p:nvSpPr>
        <p:spPr>
          <a:xfrm flipV="1">
            <a:off x="5865228" y="609216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DC35C9C4-BAB9-4C5D-B2B8-EBA186358A11}"/>
              </a:ext>
            </a:extLst>
          </p:cNvPr>
          <p:cNvSpPr txBox="1"/>
          <p:nvPr/>
        </p:nvSpPr>
        <p:spPr>
          <a:xfrm>
            <a:off x="5044571" y="60829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(-0.9)</a:t>
            </a:r>
          </a:p>
        </p:txBody>
      </p:sp>
      <p:sp>
        <p:nvSpPr>
          <p:cNvPr id="49" name="Isosceles Triangle 48">
            <a:extLst>
              <a:ext uri="{FF2B5EF4-FFF2-40B4-BE49-F238E27FC236}">
                <a16:creationId xmlns:a16="http://schemas.microsoft.com/office/drawing/2014/main" id="{62CA302E-59B0-4652-BD99-0ABC39565EF0}"/>
              </a:ext>
            </a:extLst>
          </p:cNvPr>
          <p:cNvSpPr/>
          <p:nvPr/>
        </p:nvSpPr>
        <p:spPr>
          <a:xfrm flipV="1">
            <a:off x="5044571" y="61044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34A14F73-AF59-4265-9A9A-9F18CE5AB090}"/>
              </a:ext>
            </a:extLst>
          </p:cNvPr>
          <p:cNvSpPr txBox="1"/>
          <p:nvPr/>
        </p:nvSpPr>
        <p:spPr>
          <a:xfrm>
            <a:off x="8369203" y="376719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(-16)</a:t>
            </a:r>
          </a:p>
        </p:txBody>
      </p:sp>
      <p:sp>
        <p:nvSpPr>
          <p:cNvPr id="55" name="Isosceles Triangle 54">
            <a:extLst>
              <a:ext uri="{FF2B5EF4-FFF2-40B4-BE49-F238E27FC236}">
                <a16:creationId xmlns:a16="http://schemas.microsoft.com/office/drawing/2014/main" id="{98BFC37F-DA1F-4FDF-BB64-490CBFB8FA0D}"/>
              </a:ext>
            </a:extLst>
          </p:cNvPr>
          <p:cNvSpPr/>
          <p:nvPr/>
        </p:nvSpPr>
        <p:spPr>
          <a:xfrm flipV="1">
            <a:off x="8359678" y="378862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TextBox 66">
            <a:extLst>
              <a:ext uri="{FF2B5EF4-FFF2-40B4-BE49-F238E27FC236}">
                <a16:creationId xmlns:a16="http://schemas.microsoft.com/office/drawing/2014/main" id="{AC19D6FD-511D-405C-ABCE-250754126A0A}"/>
              </a:ext>
            </a:extLst>
          </p:cNvPr>
          <p:cNvSpPr txBox="1"/>
          <p:nvPr/>
        </p:nvSpPr>
        <p:spPr>
          <a:xfrm>
            <a:off x="8367994" y="574700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68" name="Isosceles Triangle 67">
            <a:extLst>
              <a:ext uri="{FF2B5EF4-FFF2-40B4-BE49-F238E27FC236}">
                <a16:creationId xmlns:a16="http://schemas.microsoft.com/office/drawing/2014/main" id="{CA15B77A-9E9B-49F3-985A-07A5503C5375}"/>
              </a:ext>
            </a:extLst>
          </p:cNvPr>
          <p:cNvSpPr/>
          <p:nvPr/>
        </p:nvSpPr>
        <p:spPr>
          <a:xfrm flipV="1">
            <a:off x="8367994" y="576843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TextBox 70">
            <a:extLst>
              <a:ext uri="{FF2B5EF4-FFF2-40B4-BE49-F238E27FC236}">
                <a16:creationId xmlns:a16="http://schemas.microsoft.com/office/drawing/2014/main" id="{2ACBEEAB-9B20-4A83-9931-6DB2302EF6BB}"/>
              </a:ext>
            </a:extLst>
          </p:cNvPr>
          <p:cNvSpPr txBox="1"/>
          <p:nvPr/>
        </p:nvSpPr>
        <p:spPr>
          <a:xfrm>
            <a:off x="8365820" y="507584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72" name="Isosceles Triangle 71">
            <a:extLst>
              <a:ext uri="{FF2B5EF4-FFF2-40B4-BE49-F238E27FC236}">
                <a16:creationId xmlns:a16="http://schemas.microsoft.com/office/drawing/2014/main" id="{72DC5F6A-4197-469C-889D-8F0201EA4E24}"/>
              </a:ext>
            </a:extLst>
          </p:cNvPr>
          <p:cNvSpPr/>
          <p:nvPr/>
        </p:nvSpPr>
        <p:spPr>
          <a:xfrm flipV="1">
            <a:off x="8365820" y="509727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82">
            <a:extLst>
              <a:ext uri="{FF2B5EF4-FFF2-40B4-BE49-F238E27FC236}">
                <a16:creationId xmlns:a16="http://schemas.microsoft.com/office/drawing/2014/main" id="{867C2560-81B1-4511-A0B4-12344663EC17}"/>
              </a:ext>
            </a:extLst>
          </p:cNvPr>
          <p:cNvSpPr txBox="1"/>
          <p:nvPr/>
        </p:nvSpPr>
        <p:spPr>
          <a:xfrm>
            <a:off x="8318283" y="60866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(-0.8)</a:t>
            </a:r>
          </a:p>
        </p:txBody>
      </p:sp>
      <p:sp>
        <p:nvSpPr>
          <p:cNvPr id="84" name="Isosceles Triangle 83">
            <a:extLst>
              <a:ext uri="{FF2B5EF4-FFF2-40B4-BE49-F238E27FC236}">
                <a16:creationId xmlns:a16="http://schemas.microsoft.com/office/drawing/2014/main" id="{CB41042E-E6DD-4E06-8EA3-BEE56947CF40}"/>
              </a:ext>
            </a:extLst>
          </p:cNvPr>
          <p:cNvSpPr/>
          <p:nvPr/>
        </p:nvSpPr>
        <p:spPr>
          <a:xfrm flipV="1">
            <a:off x="8318283" y="61080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TextBox 88">
            <a:extLst>
              <a:ext uri="{FF2B5EF4-FFF2-40B4-BE49-F238E27FC236}">
                <a16:creationId xmlns:a16="http://schemas.microsoft.com/office/drawing/2014/main" id="{01BD7F5E-8D1C-4A47-8F74-AED7DA379A4D}"/>
              </a:ext>
            </a:extLst>
          </p:cNvPr>
          <p:cNvSpPr txBox="1"/>
          <p:nvPr/>
        </p:nvSpPr>
        <p:spPr>
          <a:xfrm>
            <a:off x="866735" y="585291"/>
            <a:ext cx="10220363"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Notified Business customers are more likely to acknowledge SCE’s role in taking wildfire mitigation action, likely due to their experience with SCE’s current PSPS messaging.</a:t>
            </a:r>
          </a:p>
        </p:txBody>
      </p:sp>
      <p:sp>
        <p:nvSpPr>
          <p:cNvPr id="90" name="TextBox 89">
            <a:extLst>
              <a:ext uri="{FF2B5EF4-FFF2-40B4-BE49-F238E27FC236}">
                <a16:creationId xmlns:a16="http://schemas.microsoft.com/office/drawing/2014/main" id="{DA661760-57D6-43B7-8562-6A9A23339199}"/>
              </a:ext>
            </a:extLst>
          </p:cNvPr>
          <p:cNvSpPr txBox="1"/>
          <p:nvPr/>
        </p:nvSpPr>
        <p:spPr>
          <a:xfrm>
            <a:off x="866735" y="1489165"/>
            <a:ext cx="10287000"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Local fire departments are still seen as the primary entities responsible for and acting to protect against wildfires. </a:t>
            </a:r>
          </a:p>
        </p:txBody>
      </p:sp>
      <p:sp>
        <p:nvSpPr>
          <p:cNvPr id="92" name="TextBox 91">
            <a:extLst>
              <a:ext uri="{FF2B5EF4-FFF2-40B4-BE49-F238E27FC236}">
                <a16:creationId xmlns:a16="http://schemas.microsoft.com/office/drawing/2014/main" id="{BE4D1892-93B6-4731-9A50-5FFE6239A2E6}"/>
              </a:ext>
            </a:extLst>
          </p:cNvPr>
          <p:cNvSpPr txBox="1"/>
          <p:nvPr/>
        </p:nvSpPr>
        <p:spPr>
          <a:xfrm>
            <a:off x="10739865" y="513014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93" name="Isosceles Triangle 92">
            <a:extLst>
              <a:ext uri="{FF2B5EF4-FFF2-40B4-BE49-F238E27FC236}">
                <a16:creationId xmlns:a16="http://schemas.microsoft.com/office/drawing/2014/main" id="{3AF45D15-AA2C-4588-A7F8-EB585D78193B}"/>
              </a:ext>
            </a:extLst>
          </p:cNvPr>
          <p:cNvSpPr/>
          <p:nvPr/>
        </p:nvSpPr>
        <p:spPr>
          <a:xfrm>
            <a:off x="10739865" y="515157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4" name="TextBox 93">
            <a:extLst>
              <a:ext uri="{FF2B5EF4-FFF2-40B4-BE49-F238E27FC236}">
                <a16:creationId xmlns:a16="http://schemas.microsoft.com/office/drawing/2014/main" id="{FB273268-3999-4624-AACA-3680E862D1A5}"/>
              </a:ext>
            </a:extLst>
          </p:cNvPr>
          <p:cNvSpPr txBox="1"/>
          <p:nvPr/>
        </p:nvSpPr>
        <p:spPr>
          <a:xfrm>
            <a:off x="8356295" y="441446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(-19)</a:t>
            </a:r>
          </a:p>
        </p:txBody>
      </p:sp>
      <p:sp>
        <p:nvSpPr>
          <p:cNvPr id="95" name="Isosceles Triangle 94">
            <a:extLst>
              <a:ext uri="{FF2B5EF4-FFF2-40B4-BE49-F238E27FC236}">
                <a16:creationId xmlns:a16="http://schemas.microsoft.com/office/drawing/2014/main" id="{AB5B5AFF-ADE2-42D9-9759-D05A7B656455}"/>
              </a:ext>
            </a:extLst>
          </p:cNvPr>
          <p:cNvSpPr/>
          <p:nvPr/>
        </p:nvSpPr>
        <p:spPr>
          <a:xfrm flipV="1">
            <a:off x="8356295" y="44358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TextBox 95">
            <a:extLst>
              <a:ext uri="{FF2B5EF4-FFF2-40B4-BE49-F238E27FC236}">
                <a16:creationId xmlns:a16="http://schemas.microsoft.com/office/drawing/2014/main" id="{CDFE660E-3986-4F28-AE1E-4A620FD5D4D3}"/>
              </a:ext>
            </a:extLst>
          </p:cNvPr>
          <p:cNvSpPr txBox="1"/>
          <p:nvPr/>
        </p:nvSpPr>
        <p:spPr>
          <a:xfrm>
            <a:off x="4271760" y="50798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97" name="Isosceles Triangle 96">
            <a:extLst>
              <a:ext uri="{FF2B5EF4-FFF2-40B4-BE49-F238E27FC236}">
                <a16:creationId xmlns:a16="http://schemas.microsoft.com/office/drawing/2014/main" id="{379E9F47-7379-49CA-A1AE-90E8AFC7D564}"/>
              </a:ext>
            </a:extLst>
          </p:cNvPr>
          <p:cNvSpPr/>
          <p:nvPr/>
        </p:nvSpPr>
        <p:spPr>
          <a:xfrm flipV="1">
            <a:off x="4262235" y="509180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TextBox 97">
            <a:extLst>
              <a:ext uri="{FF2B5EF4-FFF2-40B4-BE49-F238E27FC236}">
                <a16:creationId xmlns:a16="http://schemas.microsoft.com/office/drawing/2014/main" id="{EC197D98-D8C8-4765-AA0F-C97466C30179}"/>
              </a:ext>
            </a:extLst>
          </p:cNvPr>
          <p:cNvSpPr txBox="1"/>
          <p:nvPr/>
        </p:nvSpPr>
        <p:spPr>
          <a:xfrm>
            <a:off x="5934853" y="574835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99" name="Isosceles Triangle 98">
            <a:extLst>
              <a:ext uri="{FF2B5EF4-FFF2-40B4-BE49-F238E27FC236}">
                <a16:creationId xmlns:a16="http://schemas.microsoft.com/office/drawing/2014/main" id="{62515E07-984C-4B72-A1AE-3C71A27D1EFF}"/>
              </a:ext>
            </a:extLst>
          </p:cNvPr>
          <p:cNvSpPr/>
          <p:nvPr/>
        </p:nvSpPr>
        <p:spPr>
          <a:xfrm flipV="1">
            <a:off x="5934853" y="576978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TextBox 99">
            <a:extLst>
              <a:ext uri="{FF2B5EF4-FFF2-40B4-BE49-F238E27FC236}">
                <a16:creationId xmlns:a16="http://schemas.microsoft.com/office/drawing/2014/main" id="{E4D912EF-B6C3-4BE8-9067-069AD79D35F7}"/>
              </a:ext>
            </a:extLst>
          </p:cNvPr>
          <p:cNvSpPr txBox="1"/>
          <p:nvPr/>
        </p:nvSpPr>
        <p:spPr>
          <a:xfrm>
            <a:off x="6727422" y="4086329"/>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(-13)</a:t>
            </a:r>
          </a:p>
        </p:txBody>
      </p:sp>
      <p:sp>
        <p:nvSpPr>
          <p:cNvPr id="101" name="Isosceles Triangle 100">
            <a:extLst>
              <a:ext uri="{FF2B5EF4-FFF2-40B4-BE49-F238E27FC236}">
                <a16:creationId xmlns:a16="http://schemas.microsoft.com/office/drawing/2014/main" id="{9AFE00C1-128C-4E02-81A3-BAC23C7315AD}"/>
              </a:ext>
            </a:extLst>
          </p:cNvPr>
          <p:cNvSpPr/>
          <p:nvPr/>
        </p:nvSpPr>
        <p:spPr>
          <a:xfrm flipV="1">
            <a:off x="6727422" y="41077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TextBox 103">
            <a:extLst>
              <a:ext uri="{FF2B5EF4-FFF2-40B4-BE49-F238E27FC236}">
                <a16:creationId xmlns:a16="http://schemas.microsoft.com/office/drawing/2014/main" id="{BFA4FF68-17F8-44C1-8811-368AFAAC8B5A}"/>
              </a:ext>
            </a:extLst>
          </p:cNvPr>
          <p:cNvSpPr txBox="1"/>
          <p:nvPr/>
        </p:nvSpPr>
        <p:spPr>
          <a:xfrm>
            <a:off x="6727422" y="474423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105" name="Isosceles Triangle 104">
            <a:extLst>
              <a:ext uri="{FF2B5EF4-FFF2-40B4-BE49-F238E27FC236}">
                <a16:creationId xmlns:a16="http://schemas.microsoft.com/office/drawing/2014/main" id="{65BCC522-3A6F-48FD-97B1-AD9AC1C374BC}"/>
              </a:ext>
            </a:extLst>
          </p:cNvPr>
          <p:cNvSpPr/>
          <p:nvPr/>
        </p:nvSpPr>
        <p:spPr>
          <a:xfrm flipV="1">
            <a:off x="6727422" y="476566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TextBox 105">
            <a:extLst>
              <a:ext uri="{FF2B5EF4-FFF2-40B4-BE49-F238E27FC236}">
                <a16:creationId xmlns:a16="http://schemas.microsoft.com/office/drawing/2014/main" id="{2A50B461-F76F-4D53-A42A-6D131C8CB710}"/>
              </a:ext>
            </a:extLst>
          </p:cNvPr>
          <p:cNvSpPr txBox="1"/>
          <p:nvPr/>
        </p:nvSpPr>
        <p:spPr>
          <a:xfrm>
            <a:off x="5092629" y="376198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(-18)</a:t>
            </a:r>
          </a:p>
        </p:txBody>
      </p:sp>
      <p:sp>
        <p:nvSpPr>
          <p:cNvPr id="107" name="Isosceles Triangle 106">
            <a:extLst>
              <a:ext uri="{FF2B5EF4-FFF2-40B4-BE49-F238E27FC236}">
                <a16:creationId xmlns:a16="http://schemas.microsoft.com/office/drawing/2014/main" id="{3D12AFF1-26DE-4783-B98B-81C3DF0BBE0A}"/>
              </a:ext>
            </a:extLst>
          </p:cNvPr>
          <p:cNvSpPr/>
          <p:nvPr/>
        </p:nvSpPr>
        <p:spPr>
          <a:xfrm flipV="1">
            <a:off x="5092629" y="378341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8" name="TextBox 107">
            <a:extLst>
              <a:ext uri="{FF2B5EF4-FFF2-40B4-BE49-F238E27FC236}">
                <a16:creationId xmlns:a16="http://schemas.microsoft.com/office/drawing/2014/main" id="{5D11B2E1-14CF-4E62-92C3-C536B7F214CB}"/>
              </a:ext>
            </a:extLst>
          </p:cNvPr>
          <p:cNvSpPr txBox="1"/>
          <p:nvPr/>
        </p:nvSpPr>
        <p:spPr>
          <a:xfrm>
            <a:off x="6717897" y="541881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(-14)</a:t>
            </a:r>
          </a:p>
        </p:txBody>
      </p:sp>
      <p:sp>
        <p:nvSpPr>
          <p:cNvPr id="109" name="Isosceles Triangle 108">
            <a:extLst>
              <a:ext uri="{FF2B5EF4-FFF2-40B4-BE49-F238E27FC236}">
                <a16:creationId xmlns:a16="http://schemas.microsoft.com/office/drawing/2014/main" id="{671DB906-E6C2-4631-A2A9-2BFBB937F125}"/>
              </a:ext>
            </a:extLst>
          </p:cNvPr>
          <p:cNvSpPr/>
          <p:nvPr/>
        </p:nvSpPr>
        <p:spPr>
          <a:xfrm flipV="1">
            <a:off x="6717897" y="544024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TextBox 109">
            <a:extLst>
              <a:ext uri="{FF2B5EF4-FFF2-40B4-BE49-F238E27FC236}">
                <a16:creationId xmlns:a16="http://schemas.microsoft.com/office/drawing/2014/main" id="{242A15E3-FAF6-4A06-9A20-9B6359989D58}"/>
              </a:ext>
            </a:extLst>
          </p:cNvPr>
          <p:cNvSpPr txBox="1"/>
          <p:nvPr/>
        </p:nvSpPr>
        <p:spPr>
          <a:xfrm>
            <a:off x="6692148" y="6076537"/>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(-.8)</a:t>
            </a:r>
          </a:p>
        </p:txBody>
      </p:sp>
      <p:sp>
        <p:nvSpPr>
          <p:cNvPr id="111" name="Isosceles Triangle 110">
            <a:extLst>
              <a:ext uri="{FF2B5EF4-FFF2-40B4-BE49-F238E27FC236}">
                <a16:creationId xmlns:a16="http://schemas.microsoft.com/office/drawing/2014/main" id="{8392286F-1889-4584-A9D3-81708935BAC4}"/>
              </a:ext>
            </a:extLst>
          </p:cNvPr>
          <p:cNvSpPr/>
          <p:nvPr/>
        </p:nvSpPr>
        <p:spPr>
          <a:xfrm flipV="1">
            <a:off x="6692148" y="609796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3" name="Group 72">
            <a:extLst>
              <a:ext uri="{FF2B5EF4-FFF2-40B4-BE49-F238E27FC236}">
                <a16:creationId xmlns:a16="http://schemas.microsoft.com/office/drawing/2014/main" id="{3320AC92-1E48-477B-B1A0-335CA7E56E3C}"/>
              </a:ext>
            </a:extLst>
          </p:cNvPr>
          <p:cNvGrpSpPr/>
          <p:nvPr/>
        </p:nvGrpSpPr>
        <p:grpSpPr>
          <a:xfrm>
            <a:off x="10776283" y="6434875"/>
            <a:ext cx="789330" cy="228601"/>
            <a:chOff x="10776283" y="6434875"/>
            <a:chExt cx="789330" cy="228601"/>
          </a:xfrm>
        </p:grpSpPr>
        <p:pic>
          <p:nvPicPr>
            <p:cNvPr id="74" name="Picture 73">
              <a:extLst>
                <a:ext uri="{FF2B5EF4-FFF2-40B4-BE49-F238E27FC236}">
                  <a16:creationId xmlns:a16="http://schemas.microsoft.com/office/drawing/2014/main" id="{9B4CBFAE-77EF-463C-B21E-C1934116787E}"/>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75" name="Picture 74" descr="Shape&#10;&#10;Description automatically generated with low confidence">
              <a:extLst>
                <a:ext uri="{FF2B5EF4-FFF2-40B4-BE49-F238E27FC236}">
                  <a16:creationId xmlns:a16="http://schemas.microsoft.com/office/drawing/2014/main" id="{1B3E6BAE-5426-4454-B790-AE84880D9900}"/>
                </a:ext>
              </a:extLst>
            </p:cNvPr>
            <p:cNvPicPr>
              <a:picLocks noChangeAspect="1"/>
            </p:cNvPicPr>
            <p:nvPr/>
          </p:nvPicPr>
          <p:blipFill rotWithShape="1">
            <a:blip r:embed="rId5">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76" name="TextBox 75">
            <a:extLst>
              <a:ext uri="{FF2B5EF4-FFF2-40B4-BE49-F238E27FC236}">
                <a16:creationId xmlns:a16="http://schemas.microsoft.com/office/drawing/2014/main" id="{92C3E9AE-5F3F-4A8E-810E-76322C247424}"/>
              </a:ext>
            </a:extLst>
          </p:cNvPr>
          <p:cNvSpPr txBox="1"/>
          <p:nvPr/>
        </p:nvSpPr>
        <p:spPr>
          <a:xfrm>
            <a:off x="8357336" y="541737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(-142)</a:t>
            </a:r>
          </a:p>
        </p:txBody>
      </p:sp>
      <p:sp>
        <p:nvSpPr>
          <p:cNvPr id="77" name="Isosceles Triangle 76">
            <a:extLst>
              <a:ext uri="{FF2B5EF4-FFF2-40B4-BE49-F238E27FC236}">
                <a16:creationId xmlns:a16="http://schemas.microsoft.com/office/drawing/2014/main" id="{81EE3781-25C1-4F2B-9331-73BC140FE0E2}"/>
              </a:ext>
            </a:extLst>
          </p:cNvPr>
          <p:cNvSpPr/>
          <p:nvPr/>
        </p:nvSpPr>
        <p:spPr>
          <a:xfrm flipV="1">
            <a:off x="8357336" y="543880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323562FE-F33D-44DC-B98E-63D80951B954}"/>
              </a:ext>
            </a:extLst>
          </p:cNvPr>
          <p:cNvSpPr txBox="1"/>
          <p:nvPr/>
        </p:nvSpPr>
        <p:spPr>
          <a:xfrm>
            <a:off x="10007133" y="541716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85" name="Isosceles Triangle 84">
            <a:extLst>
              <a:ext uri="{FF2B5EF4-FFF2-40B4-BE49-F238E27FC236}">
                <a16:creationId xmlns:a16="http://schemas.microsoft.com/office/drawing/2014/main" id="{B09CC418-EDB2-4292-94D1-81B056C057BF}"/>
              </a:ext>
            </a:extLst>
          </p:cNvPr>
          <p:cNvSpPr/>
          <p:nvPr/>
        </p:nvSpPr>
        <p:spPr>
          <a:xfrm flipV="1">
            <a:off x="10007133" y="543859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686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Calibri" panose="020F0502020204030204"/>
              <a:ea typeface="+mn-ea"/>
              <a:cs typeface="+mn-cs"/>
            </a:endParaRPr>
          </a:p>
        </p:txBody>
      </p:sp>
      <p:sp>
        <p:nvSpPr>
          <p:cNvPr id="4" name="TextBox 3"/>
          <p:cNvSpPr txBox="1"/>
          <p:nvPr/>
        </p:nvSpPr>
        <p:spPr>
          <a:xfrm>
            <a:off x="2133127" y="1927456"/>
            <a:ext cx="8184918" cy="280076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A closer look at Business customers’ experiences during PSPS events and desired support actions​</a:t>
            </a:r>
          </a:p>
        </p:txBody>
      </p:sp>
    </p:spTree>
    <p:extLst>
      <p:ext uri="{BB962C8B-B14F-4D97-AF65-F5344CB8AC3E}">
        <p14:creationId xmlns:p14="http://schemas.microsoft.com/office/powerpoint/2010/main" val="73359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8F32D1E3-CE40-423C-81A4-355A75E9DF10}"/>
              </a:ext>
            </a:extLst>
          </p:cNvPr>
          <p:cNvSpPr/>
          <p:nvPr/>
        </p:nvSpPr>
        <p:spPr>
          <a:xfrm>
            <a:off x="10126359" y="4802480"/>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Isosceles Triangle 10">
            <a:extLst>
              <a:ext uri="{FF2B5EF4-FFF2-40B4-BE49-F238E27FC236}">
                <a16:creationId xmlns:a16="http://schemas.microsoft.com/office/drawing/2014/main" id="{29EFAA21-5E06-4AC6-A675-0F9E90E4042F}"/>
              </a:ext>
            </a:extLst>
          </p:cNvPr>
          <p:cNvSpPr/>
          <p:nvPr/>
        </p:nvSpPr>
        <p:spPr>
          <a:xfrm rot="10800000">
            <a:off x="260058" y="929200"/>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06528" y="1197147"/>
            <a:ext cx="4786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TABLE OF CONTENTS</a:t>
            </a:r>
          </a:p>
        </p:txBody>
      </p:sp>
      <p:cxnSp>
        <p:nvCxnSpPr>
          <p:cNvPr id="10" name="Straight Connector 9"/>
          <p:cNvCxnSpPr>
            <a:cxnSpLocks/>
          </p:cNvCxnSpPr>
          <p:nvPr/>
        </p:nvCxnSpPr>
        <p:spPr>
          <a:xfrm>
            <a:off x="1338426" y="1879543"/>
            <a:ext cx="7743481" cy="0"/>
          </a:xfrm>
          <a:prstGeom prst="lin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13" name="Isosceles Triangle 12">
            <a:extLst>
              <a:ext uri="{FF2B5EF4-FFF2-40B4-BE49-F238E27FC236}">
                <a16:creationId xmlns:a16="http://schemas.microsoft.com/office/drawing/2014/main" id="{254295A6-C608-4C04-A314-8BD94A74A303}"/>
              </a:ext>
            </a:extLst>
          </p:cNvPr>
          <p:cNvSpPr/>
          <p:nvPr/>
        </p:nvSpPr>
        <p:spPr>
          <a:xfrm>
            <a:off x="10840896" y="4885375"/>
            <a:ext cx="929685" cy="8014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7440961-20B8-4FFD-9D0B-7360598DD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6" name="TextBox 15">
            <a:extLst>
              <a:ext uri="{FF2B5EF4-FFF2-40B4-BE49-F238E27FC236}">
                <a16:creationId xmlns:a16="http://schemas.microsoft.com/office/drawing/2014/main" id="{8894FC10-D402-4949-9C2D-97784332413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graphicFrame>
        <p:nvGraphicFramePr>
          <p:cNvPr id="17" name="Table 16">
            <a:extLst>
              <a:ext uri="{FF2B5EF4-FFF2-40B4-BE49-F238E27FC236}">
                <a16:creationId xmlns:a16="http://schemas.microsoft.com/office/drawing/2014/main" id="{BE1214C5-91EB-487A-B310-5410F72F811E}"/>
              </a:ext>
            </a:extLst>
          </p:cNvPr>
          <p:cNvGraphicFramePr>
            <a:graphicFrameLocks noGrp="1"/>
          </p:cNvGraphicFramePr>
          <p:nvPr>
            <p:extLst>
              <p:ext uri="{D42A27DB-BD31-4B8C-83A1-F6EECF244321}">
                <p14:modId xmlns:p14="http://schemas.microsoft.com/office/powerpoint/2010/main" val="1610989692"/>
              </p:ext>
            </p:extLst>
          </p:nvPr>
        </p:nvGraphicFramePr>
        <p:xfrm>
          <a:off x="1338427" y="1985874"/>
          <a:ext cx="7743480" cy="4297680"/>
        </p:xfrm>
        <a:graphic>
          <a:graphicData uri="http://schemas.openxmlformats.org/drawingml/2006/table">
            <a:tbl>
              <a:tblPr firstRow="1" bandRow="1">
                <a:tableStyleId>{2D5ABB26-0587-4C30-8999-92F81FD0307C}</a:tableStyleId>
              </a:tblPr>
              <a:tblGrid>
                <a:gridCol w="7315200">
                  <a:extLst>
                    <a:ext uri="{9D8B030D-6E8A-4147-A177-3AD203B41FA5}">
                      <a16:colId xmlns:a16="http://schemas.microsoft.com/office/drawing/2014/main" val="3852515810"/>
                    </a:ext>
                  </a:extLst>
                </a:gridCol>
                <a:gridCol w="428280">
                  <a:extLst>
                    <a:ext uri="{9D8B030D-6E8A-4147-A177-3AD203B41FA5}">
                      <a16:colId xmlns:a16="http://schemas.microsoft.com/office/drawing/2014/main" val="2765104468"/>
                    </a:ext>
                  </a:extLst>
                </a:gridCol>
              </a:tblGrid>
              <a:tr h="457200">
                <a:tc>
                  <a:txBody>
                    <a:bodyPr/>
                    <a:lstStyle/>
                    <a:p>
                      <a:r>
                        <a:rPr lang="en-US" sz="1400">
                          <a:solidFill>
                            <a:schemeClr val="tx1"/>
                          </a:solidFill>
                          <a:latin typeface="Montserrat SemiBold" panose="020B0604020202020204" charset="0"/>
                        </a:rPr>
                        <a:t>BACKGROUND &amp; METHODOLOGY</a:t>
                      </a:r>
                    </a:p>
                  </a:txBody>
                  <a:tcPr anchor="ctr">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3 </a:t>
                      </a:r>
                    </a:p>
                  </a:txBody>
                  <a:tcPr anchor="ctr">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855057142"/>
                  </a:ext>
                </a:extLst>
              </a:tr>
              <a:tr h="457200">
                <a:tc>
                  <a:txBody>
                    <a:bodyPr/>
                    <a:lstStyle/>
                    <a:p>
                      <a:r>
                        <a:rPr lang="en-US" sz="1400">
                          <a:solidFill>
                            <a:schemeClr val="tx1"/>
                          </a:solidFill>
                          <a:latin typeface="Montserrat SemiBold" panose="020B0604020202020204" charset="0"/>
                        </a:rPr>
                        <a:t>WHAT DO BUSINESS CUSTOMERS KNOW ABOUT SCE'S WILDFIRE MITIGATION PROGRAMS?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6</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584475160"/>
                  </a:ext>
                </a:extLst>
              </a:tr>
              <a:tr h="457200">
                <a:tc>
                  <a:txBody>
                    <a:bodyPr/>
                    <a:lstStyle/>
                    <a:p>
                      <a:pPr marL="0" algn="l" defTabSz="914400" rtl="0" eaLnBrk="1" latinLnBrk="0" hangingPunct="1"/>
                      <a:r>
                        <a:rPr lang="en-US" sz="1400" kern="1200">
                          <a:solidFill>
                            <a:schemeClr val="tx1"/>
                          </a:solidFill>
                          <a:latin typeface="Montserrat SemiBold" panose="020B0604020202020204" charset="0"/>
                          <a:ea typeface="+mn-ea"/>
                          <a:cs typeface="+mn-cs"/>
                        </a:rPr>
                        <a:t>WHAT DO BUSINESS CUSTOMERS THINK ABOUT SCE’S OTHER WILDFIRE MITIGATION PROGRAMS?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10</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321597357"/>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ADDITIONAL DETAILS ON BUSINESS  CUSTOMERS’ WILDFIRE PREPARATION</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14</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004364005"/>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A CLOSER LOOK AT BUSINESS CUSTOMERS’ EXPERIENCES DURING PSPS EVENTS AND DESIRED SUPPORT ACTIONS​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19</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79448469"/>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A CLOSER LOOK AT PSPS NOTIFICATIONS​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25</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7891669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PSPS MOVING FORWARD</a:t>
                      </a:r>
                      <a:endParaRPr lang="en-US" sz="1400" kern="1200" noProof="0">
                        <a:solidFill>
                          <a:schemeClr val="tx1"/>
                        </a:solidFill>
                        <a:latin typeface="Montserrat SemiBold" panose="020B0604020202020204" charset="0"/>
                        <a:ea typeface="+mn-ea"/>
                        <a:cs typeface="+mn-cs"/>
                      </a:endParaRP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28</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41675202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EXECUTIVE SUMMARY</a:t>
                      </a:r>
                      <a:endParaRPr lang="en-US" sz="1400" kern="1200" noProof="0">
                        <a:solidFill>
                          <a:schemeClr val="tx1"/>
                        </a:solidFill>
                        <a:latin typeface="Montserrat SemiBold" panose="020B0604020202020204" charset="0"/>
                        <a:ea typeface="+mn-ea"/>
                        <a:cs typeface="+mn-cs"/>
                      </a:endParaRP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31</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333450673"/>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ontserrat SemiBold" panose="020B0604020202020204" charset="0"/>
                          <a:ea typeface="+mn-ea"/>
                          <a:cs typeface="+mn-cs"/>
                        </a:rPr>
                        <a:t>BUSINESS CUSTOMER PROFILES</a:t>
                      </a:r>
                      <a:endParaRPr lang="en-US" sz="1400" kern="1200" noProof="0">
                        <a:solidFill>
                          <a:schemeClr val="tx1"/>
                        </a:solidFill>
                        <a:latin typeface="Montserrat SemiBold" panose="020B0604020202020204" charset="0"/>
                        <a:ea typeface="+mn-ea"/>
                        <a:cs typeface="+mn-cs"/>
                      </a:endParaRPr>
                    </a:p>
                  </a:txBody>
                  <a:tcPr anchor="ctr">
                    <a:lnT w="1905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33</a:t>
                      </a:r>
                    </a:p>
                  </a:txBody>
                  <a:tcPr anchor="ctr">
                    <a:lnT w="1905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897073007"/>
                  </a:ext>
                </a:extLst>
              </a:tr>
            </a:tbl>
          </a:graphicData>
        </a:graphic>
      </p:graphicFrame>
    </p:spTree>
    <p:extLst>
      <p:ext uri="{BB962C8B-B14F-4D97-AF65-F5344CB8AC3E}">
        <p14:creationId xmlns:p14="http://schemas.microsoft.com/office/powerpoint/2010/main" val="1579790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5FE9471A-B8E6-4BA1-9BF4-ECDBAF26EAFA}"/>
              </a:ext>
            </a:extLst>
          </p:cNvPr>
          <p:cNvGraphicFramePr>
            <a:graphicFrameLocks noGrp="1"/>
          </p:cNvGraphicFramePr>
          <p:nvPr>
            <p:extLst>
              <p:ext uri="{D42A27DB-BD31-4B8C-83A1-F6EECF244321}">
                <p14:modId xmlns:p14="http://schemas.microsoft.com/office/powerpoint/2010/main" val="1941107221"/>
              </p:ext>
            </p:extLst>
          </p:nvPr>
        </p:nvGraphicFramePr>
        <p:xfrm>
          <a:off x="5217904" y="3076348"/>
          <a:ext cx="6035040" cy="3291300"/>
        </p:xfrm>
        <a:graphic>
          <a:graphicData uri="http://schemas.openxmlformats.org/drawingml/2006/table">
            <a:tbl>
              <a:tblPr/>
              <a:tblGrid>
                <a:gridCol w="1849646">
                  <a:extLst>
                    <a:ext uri="{9D8B030D-6E8A-4147-A177-3AD203B41FA5}">
                      <a16:colId xmlns:a16="http://schemas.microsoft.com/office/drawing/2014/main" val="2162578061"/>
                    </a:ext>
                  </a:extLst>
                </a:gridCol>
                <a:gridCol w="4185394">
                  <a:extLst>
                    <a:ext uri="{9D8B030D-6E8A-4147-A177-3AD203B41FA5}">
                      <a16:colId xmlns:a16="http://schemas.microsoft.com/office/drawing/2014/main" val="690613935"/>
                    </a:ext>
                  </a:extLst>
                </a:gridCol>
              </a:tblGrid>
              <a:tr h="288463">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Recorded phone message</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288463">
                <a:tc>
                  <a:txBody>
                    <a:bodyPr/>
                    <a:lstStyle/>
                    <a:p>
                      <a:pPr marL="0" algn="l"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Text message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288463">
                <a:tc>
                  <a:txBody>
                    <a:bodyPr/>
                    <a:lstStyle/>
                    <a:p>
                      <a:pPr marL="0" algn="l"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Email</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288463">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Local news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288463">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Social media</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03222">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Office building notification service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303222">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Neighborhood notification service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r h="288463">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Other coworkers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1941401"/>
                  </a:ext>
                </a:extLst>
              </a:tr>
              <a:tr h="303222">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Others who work in my office building</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943623"/>
                  </a:ext>
                </a:extLst>
              </a:tr>
              <a:tr h="303222">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Edison representative or employee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5272158"/>
                  </a:ext>
                </a:extLst>
              </a:tr>
              <a:tr h="303222">
                <a:tc>
                  <a:txBody>
                    <a:bodyPr/>
                    <a:lstStyle/>
                    <a:p>
                      <a:pPr marL="0" algn="l" defTabSz="914400" rtl="0" eaLnBrk="1" fontAlgn="t" latinLnBrk="0" hangingPunct="1"/>
                      <a:r>
                        <a:rPr lang="en-US" sz="1000" u="none" strike="noStrike" kern="1200">
                          <a:solidFill>
                            <a:schemeClr val="tx1"/>
                          </a:solidFill>
                          <a:effectLst/>
                          <a:latin typeface="Montserrat Light" panose="00000400000000000000" pitchFamily="2" charset="0"/>
                          <a:ea typeface="+mn-ea"/>
                          <a:cs typeface="+mn-cs"/>
                        </a:rPr>
                        <a:t>Other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705616"/>
                  </a:ext>
                </a:extLst>
              </a:tr>
            </a:tbl>
          </a:graphicData>
        </a:graphic>
      </p:graphicFrame>
      <p:graphicFrame>
        <p:nvGraphicFramePr>
          <p:cNvPr id="34" name="Chart 33">
            <a:extLst>
              <a:ext uri="{FF2B5EF4-FFF2-40B4-BE49-F238E27FC236}">
                <a16:creationId xmlns:a16="http://schemas.microsoft.com/office/drawing/2014/main" id="{A75F979B-E4D7-42CF-8C5A-96320CBD92BD}"/>
              </a:ext>
            </a:extLst>
          </p:cNvPr>
          <p:cNvGraphicFramePr>
            <a:graphicFrameLocks/>
          </p:cNvGraphicFramePr>
          <p:nvPr>
            <p:extLst>
              <p:ext uri="{D42A27DB-BD31-4B8C-83A1-F6EECF244321}">
                <p14:modId xmlns:p14="http://schemas.microsoft.com/office/powerpoint/2010/main" val="956117827"/>
              </p:ext>
            </p:extLst>
          </p:nvPr>
        </p:nvGraphicFramePr>
        <p:xfrm>
          <a:off x="9077514" y="2924286"/>
          <a:ext cx="2514600" cy="354111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AWARE OF POWER BEING SHUTOFF </a:t>
            </a:r>
            <a:r>
              <a:rPr kumimoji="0" lang="en-US" sz="1200" b="0" i="0" u="sng"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PRIOR</a:t>
            </a: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 TO PSPS DE-ENERGIZATION</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ontserrat SemiBold" panose="00000700000000000000" pitchFamily="2" charset="0"/>
                <a:ea typeface="+mn-ea"/>
                <a:cs typeface="+mn-cs"/>
              </a:rPr>
              <a:t>Prior knowledge of PSPS de-energizations significantly increased in 2020, with 8-in-10 notified and de-energized customers having forewarning. Text and email were common alert channels—texts  reached many more customers than in 2019. </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De-Energized </a:t>
            </a:r>
            <a:r>
              <a:rPr lang="pt-BR" sz="800" i="1">
                <a:solidFill>
                  <a:prstClr val="black"/>
                </a:solidFill>
                <a:latin typeface="Montserrat Light" panose="00000400000000000000" pitchFamily="2" charset="0"/>
              </a:rPr>
              <a:t>(Not Notified, De-Energized n=81; Notified, De-Energized n=168)</a:t>
            </a:r>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Q25, Q26</a:t>
            </a:r>
          </a:p>
        </p:txBody>
      </p:sp>
      <p:graphicFrame>
        <p:nvGraphicFramePr>
          <p:cNvPr id="40" name="Chart 39">
            <a:extLst>
              <a:ext uri="{FF2B5EF4-FFF2-40B4-BE49-F238E27FC236}">
                <a16:creationId xmlns:a16="http://schemas.microsoft.com/office/drawing/2014/main" id="{07087861-7D2B-4CA2-9E98-C42F7772D585}"/>
              </a:ext>
            </a:extLst>
          </p:cNvPr>
          <p:cNvGraphicFramePr>
            <a:graphicFrameLocks/>
          </p:cNvGraphicFramePr>
          <p:nvPr>
            <p:extLst>
              <p:ext uri="{D42A27DB-BD31-4B8C-83A1-F6EECF244321}">
                <p14:modId xmlns:p14="http://schemas.microsoft.com/office/powerpoint/2010/main" val="2847687274"/>
              </p:ext>
            </p:extLst>
          </p:nvPr>
        </p:nvGraphicFramePr>
        <p:xfrm>
          <a:off x="7054507" y="2924284"/>
          <a:ext cx="2514600" cy="3546854"/>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91A304B8-8314-4760-BD21-FA89A06E060D}"/>
              </a:ext>
            </a:extLst>
          </p:cNvPr>
          <p:cNvSpPr/>
          <p:nvPr/>
        </p:nvSpPr>
        <p:spPr>
          <a:xfrm>
            <a:off x="6719561" y="2748638"/>
            <a:ext cx="19239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2" name="Text Placeholder 6">
            <a:extLst>
              <a:ext uri="{FF2B5EF4-FFF2-40B4-BE49-F238E27FC236}">
                <a16:creationId xmlns:a16="http://schemas.microsoft.com/office/drawing/2014/main" id="{B8AB9CFF-5BB6-4035-B3F3-7E67B41B26ED}"/>
              </a:ext>
            </a:extLst>
          </p:cNvPr>
          <p:cNvSpPr txBox="1">
            <a:spLocks/>
          </p:cNvSpPr>
          <p:nvPr/>
        </p:nvSpPr>
        <p:spPr>
          <a:xfrm>
            <a:off x="5142920" y="2439722"/>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SOURCES OF PSPS DE-ENERGIZATION AWARENESS</a:t>
            </a:r>
          </a:p>
        </p:txBody>
      </p:sp>
      <p:cxnSp>
        <p:nvCxnSpPr>
          <p:cNvPr id="43" name="Straight Connector 42">
            <a:extLst>
              <a:ext uri="{FF2B5EF4-FFF2-40B4-BE49-F238E27FC236}">
                <a16:creationId xmlns:a16="http://schemas.microsoft.com/office/drawing/2014/main" id="{566A8267-93F7-4399-83CD-4CFD8052F665}"/>
              </a:ext>
            </a:extLst>
          </p:cNvPr>
          <p:cNvCxnSpPr>
            <a:cxnSpLocks/>
          </p:cNvCxnSpPr>
          <p:nvPr/>
        </p:nvCxnSpPr>
        <p:spPr>
          <a:xfrm rot="16200000" flipV="1">
            <a:off x="5446504" y="2536791"/>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22096298-E038-4804-8548-7408C9957467}"/>
              </a:ext>
            </a:extLst>
          </p:cNvPr>
          <p:cNvGraphicFramePr/>
          <p:nvPr>
            <p:extLst>
              <p:ext uri="{D42A27DB-BD31-4B8C-83A1-F6EECF244321}">
                <p14:modId xmlns:p14="http://schemas.microsoft.com/office/powerpoint/2010/main" val="1451955958"/>
              </p:ext>
            </p:extLst>
          </p:nvPr>
        </p:nvGraphicFramePr>
        <p:xfrm>
          <a:off x="8918552" y="1426100"/>
          <a:ext cx="1085115" cy="1063692"/>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A817DE2A-FFDB-4434-842B-8F8DCE7385DF}"/>
              </a:ext>
            </a:extLst>
          </p:cNvPr>
          <p:cNvSpPr/>
          <p:nvPr/>
        </p:nvSpPr>
        <p:spPr>
          <a:xfrm>
            <a:off x="9882671" y="1727114"/>
            <a:ext cx="9453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17</a:t>
            </a: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 Aware</a:t>
            </a:r>
          </a:p>
        </p:txBody>
      </p:sp>
      <p:graphicFrame>
        <p:nvGraphicFramePr>
          <p:cNvPr id="24" name="Chart 23">
            <a:extLst>
              <a:ext uri="{FF2B5EF4-FFF2-40B4-BE49-F238E27FC236}">
                <a16:creationId xmlns:a16="http://schemas.microsoft.com/office/drawing/2014/main" id="{B79B8655-450A-45EE-B95C-B884D6BE24DC}"/>
              </a:ext>
            </a:extLst>
          </p:cNvPr>
          <p:cNvGraphicFramePr/>
          <p:nvPr>
            <p:extLst>
              <p:ext uri="{D42A27DB-BD31-4B8C-83A1-F6EECF244321}">
                <p14:modId xmlns:p14="http://schemas.microsoft.com/office/powerpoint/2010/main" val="2107876607"/>
              </p:ext>
            </p:extLst>
          </p:nvPr>
        </p:nvGraphicFramePr>
        <p:xfrm>
          <a:off x="5742679" y="1426100"/>
          <a:ext cx="1085115" cy="1063692"/>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4">
            <a:extLst>
              <a:ext uri="{FF2B5EF4-FFF2-40B4-BE49-F238E27FC236}">
                <a16:creationId xmlns:a16="http://schemas.microsoft.com/office/drawing/2014/main" id="{66FF5B2C-32D0-4169-A6DE-33B326506BB2}"/>
              </a:ext>
            </a:extLst>
          </p:cNvPr>
          <p:cNvSpPr/>
          <p:nvPr/>
        </p:nvSpPr>
        <p:spPr>
          <a:xfrm>
            <a:off x="5158559" y="1727114"/>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4"/>
                </a:solidFill>
                <a:latin typeface="Montserrat" panose="00000500000000000000" pitchFamily="2" charset="0"/>
                <a:ea typeface="Lato" panose="020F0502020204030203" pitchFamily="34" charset="0"/>
                <a:cs typeface="Lato" panose="020F0502020204030203" pitchFamily="34" charset="0"/>
                <a:sym typeface="HuluStyle Bold"/>
              </a:rPr>
              <a:t>49</a:t>
            </a:r>
            <a:r>
              <a:rPr kumimoji="0" lang="en-US" sz="1400" b="0" i="0" u="none" strike="noStrike" kern="0" cap="none" spc="0" normalizeH="0" baseline="0" noProof="0">
                <a:ln>
                  <a:noFill/>
                </a:ln>
                <a:solidFill>
                  <a:schemeClr val="accent4"/>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Aware</a:t>
            </a:r>
          </a:p>
        </p:txBody>
      </p:sp>
      <p:sp>
        <p:nvSpPr>
          <p:cNvPr id="19" name="Rectangle 18">
            <a:extLst>
              <a:ext uri="{FF2B5EF4-FFF2-40B4-BE49-F238E27FC236}">
                <a16:creationId xmlns:a16="http://schemas.microsoft.com/office/drawing/2014/main" id="{821FDCE1-E348-4782-A4BD-81C69EC2FEF7}"/>
              </a:ext>
            </a:extLst>
          </p:cNvPr>
          <p:cNvSpPr/>
          <p:nvPr/>
        </p:nvSpPr>
        <p:spPr>
          <a:xfrm>
            <a:off x="8168708" y="1727114"/>
            <a:ext cx="797919"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83</a:t>
            </a:r>
            <a:r>
              <a:rPr kumimoji="0" lang="en-US" sz="1400" b="1"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1"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endParaRPr kumimoji="0" lang="en-US" sz="1400" b="1"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Aware</a:t>
            </a:r>
          </a:p>
        </p:txBody>
      </p:sp>
      <p:sp>
        <p:nvSpPr>
          <p:cNvPr id="31" name="TextBox 30">
            <a:extLst>
              <a:ext uri="{FF2B5EF4-FFF2-40B4-BE49-F238E27FC236}">
                <a16:creationId xmlns:a16="http://schemas.microsoft.com/office/drawing/2014/main" id="{70B454E0-3A74-4587-8815-7B7BFC5E88B0}"/>
              </a:ext>
            </a:extLst>
          </p:cNvPr>
          <p:cNvSpPr txBox="1"/>
          <p:nvPr/>
        </p:nvSpPr>
        <p:spPr>
          <a:xfrm>
            <a:off x="8786466" y="188824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a:t>
            </a:r>
            <a:r>
              <a:rPr lang="en-US" sz="900" baseline="30000">
                <a:solidFill>
                  <a:prstClr val="black"/>
                </a:solidFill>
                <a:latin typeface="Montserrat SemiBold" panose="00000700000000000000" pitchFamily="2" charset="0"/>
              </a:rPr>
              <a:t>31</a:t>
            </a: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a:t>
            </a:r>
          </a:p>
        </p:txBody>
      </p:sp>
      <p:sp>
        <p:nvSpPr>
          <p:cNvPr id="33" name="Isosceles Triangle 32">
            <a:extLst>
              <a:ext uri="{FF2B5EF4-FFF2-40B4-BE49-F238E27FC236}">
                <a16:creationId xmlns:a16="http://schemas.microsoft.com/office/drawing/2014/main" id="{BA7E40A6-0F52-4427-80B3-3BFE03120336}"/>
              </a:ext>
            </a:extLst>
          </p:cNvPr>
          <p:cNvSpPr/>
          <p:nvPr/>
        </p:nvSpPr>
        <p:spPr>
          <a:xfrm>
            <a:off x="8786466" y="19045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48945DB-0F1C-4898-9D13-56D45A693562}"/>
              </a:ext>
            </a:extLst>
          </p:cNvPr>
          <p:cNvSpPr/>
          <p:nvPr/>
        </p:nvSpPr>
        <p:spPr>
          <a:xfrm>
            <a:off x="8857487" y="2734044"/>
            <a:ext cx="165622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36" name="Rectangle 35">
            <a:extLst>
              <a:ext uri="{FF2B5EF4-FFF2-40B4-BE49-F238E27FC236}">
                <a16:creationId xmlns:a16="http://schemas.microsoft.com/office/drawing/2014/main" id="{85B5BCC8-7D6C-4CB0-9B74-4246DBF77372}"/>
              </a:ext>
            </a:extLst>
          </p:cNvPr>
          <p:cNvSpPr/>
          <p:nvPr/>
        </p:nvSpPr>
        <p:spPr>
          <a:xfrm>
            <a:off x="6706375" y="1727114"/>
            <a:ext cx="9453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a:latin typeface="Montserrat" panose="00000500000000000000" pitchFamily="2" charset="0"/>
                <a:ea typeface="Lato" panose="020F0502020204030203" pitchFamily="34" charset="0"/>
                <a:cs typeface="Lato" panose="020F0502020204030203" pitchFamily="34" charset="0"/>
                <a:sym typeface="HuluStyle Bold"/>
              </a:rPr>
              <a:t>51</a:t>
            </a:r>
            <a:r>
              <a:rPr kumimoji="0" lang="en-US" sz="1400" b="1"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1" i="0" u="none" strike="noStrike" kern="0" cap="none" spc="0" normalizeH="0" baseline="3000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400" b="1"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 Aware</a:t>
            </a:r>
          </a:p>
        </p:txBody>
      </p:sp>
      <p:sp>
        <p:nvSpPr>
          <p:cNvPr id="45" name="Rectangle 44">
            <a:extLst>
              <a:ext uri="{FF2B5EF4-FFF2-40B4-BE49-F238E27FC236}">
                <a16:creationId xmlns:a16="http://schemas.microsoft.com/office/drawing/2014/main" id="{3E550513-89C1-4F79-A064-EDFE730C1E89}"/>
              </a:ext>
            </a:extLst>
          </p:cNvPr>
          <p:cNvSpPr/>
          <p:nvPr/>
        </p:nvSpPr>
        <p:spPr>
          <a:xfrm>
            <a:off x="10609027" y="3722964"/>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baseline="30000">
                <a:latin typeface="Montserrat" panose="00000500000000000000" pitchFamily="2" charset="0"/>
                <a:ea typeface="Roboto Light" panose="02000000000000000000" pitchFamily="2" charset="0"/>
                <a:cs typeface="ATT Aleck Sans" panose="020B0604020202020204" charset="0"/>
                <a:sym typeface="HuluStyle Bold"/>
              </a:rPr>
              <a:t>A</a:t>
            </a:r>
            <a:endParaRPr kumimoji="0" lang="en-US" sz="1000" b="1" i="0" u="none" strike="noStrike" kern="0" cap="none" spc="0" normalizeH="0" baseline="30000" noProof="0">
              <a:ln>
                <a:noFill/>
              </a:ln>
              <a:effectLst/>
              <a:uLnTx/>
              <a:uFillTx/>
              <a:latin typeface="Montserrat" panose="00000500000000000000" pitchFamily="2" charset="0"/>
              <a:ea typeface="Roboto Light" panose="02000000000000000000" pitchFamily="2" charset="0"/>
              <a:cs typeface="ATT Aleck Sans" panose="020B0604020202020204" charset="0"/>
              <a:sym typeface="HuluStyle Bold"/>
            </a:endParaRPr>
          </a:p>
        </p:txBody>
      </p:sp>
      <p:sp>
        <p:nvSpPr>
          <p:cNvPr id="46" name="Rectangle 45">
            <a:extLst>
              <a:ext uri="{FF2B5EF4-FFF2-40B4-BE49-F238E27FC236}">
                <a16:creationId xmlns:a16="http://schemas.microsoft.com/office/drawing/2014/main" id="{C038EC21-7FDB-404A-A307-0423227CC774}"/>
              </a:ext>
            </a:extLst>
          </p:cNvPr>
          <p:cNvSpPr/>
          <p:nvPr/>
        </p:nvSpPr>
        <p:spPr>
          <a:xfrm>
            <a:off x="8323839" y="3117520"/>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47" name="TextBox 46">
            <a:extLst>
              <a:ext uri="{FF2B5EF4-FFF2-40B4-BE49-F238E27FC236}">
                <a16:creationId xmlns:a16="http://schemas.microsoft.com/office/drawing/2014/main" id="{69E1170D-1CD2-4256-AEFE-B32043E9602F}"/>
              </a:ext>
            </a:extLst>
          </p:cNvPr>
          <p:cNvSpPr txBox="1"/>
          <p:nvPr/>
        </p:nvSpPr>
        <p:spPr>
          <a:xfrm>
            <a:off x="10653958" y="342021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a:t>
            </a:r>
            <a:r>
              <a:rPr lang="en-US" sz="900" baseline="30000">
                <a:solidFill>
                  <a:prstClr val="black"/>
                </a:solidFill>
                <a:latin typeface="Montserrat SemiBold" panose="00000700000000000000" pitchFamily="2" charset="0"/>
              </a:rPr>
              <a:t>30</a:t>
            </a: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a:t>
            </a:r>
          </a:p>
        </p:txBody>
      </p:sp>
      <p:sp>
        <p:nvSpPr>
          <p:cNvPr id="48" name="Isosceles Triangle 47">
            <a:extLst>
              <a:ext uri="{FF2B5EF4-FFF2-40B4-BE49-F238E27FC236}">
                <a16:creationId xmlns:a16="http://schemas.microsoft.com/office/drawing/2014/main" id="{A32DC1AF-E8FD-4526-877A-26DBD511082B}"/>
              </a:ext>
            </a:extLst>
          </p:cNvPr>
          <p:cNvSpPr/>
          <p:nvPr/>
        </p:nvSpPr>
        <p:spPr>
          <a:xfrm>
            <a:off x="10653958" y="344164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CA58F1B-6004-4931-8FE7-94CCD06A711C}"/>
              </a:ext>
            </a:extLst>
          </p:cNvPr>
          <p:cNvSpPr txBox="1"/>
          <p:nvPr/>
        </p:nvSpPr>
        <p:spPr>
          <a:xfrm>
            <a:off x="9576428" y="402959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(-15)</a:t>
            </a:r>
          </a:p>
        </p:txBody>
      </p:sp>
      <p:sp>
        <p:nvSpPr>
          <p:cNvPr id="52" name="Isosceles Triangle 51">
            <a:extLst>
              <a:ext uri="{FF2B5EF4-FFF2-40B4-BE49-F238E27FC236}">
                <a16:creationId xmlns:a16="http://schemas.microsoft.com/office/drawing/2014/main" id="{E1999BE4-31F6-468D-ABBF-08FE6CE9FA18}"/>
              </a:ext>
            </a:extLst>
          </p:cNvPr>
          <p:cNvSpPr/>
          <p:nvPr/>
        </p:nvSpPr>
        <p:spPr>
          <a:xfrm flipV="1">
            <a:off x="9576428" y="405102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8682B9CB-8E4C-46F1-A3D7-7BEEA22F46CC}"/>
              </a:ext>
            </a:extLst>
          </p:cNvPr>
          <p:cNvSpPr txBox="1"/>
          <p:nvPr/>
        </p:nvSpPr>
        <p:spPr>
          <a:xfrm>
            <a:off x="486560" y="3917889"/>
            <a:ext cx="3298631" cy="93871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Montserrat Light" panose="00000400000000000000" pitchFamily="2" charset="0"/>
                <a:ea typeface="+mn-ea"/>
                <a:cs typeface="+mn-cs"/>
              </a:rPr>
              <a:t>Almost half of customers who were not notified by SCE of a PSPS de-energization were still aware it was imminent, with some relying on recorded phone messages in addition to text and email. </a:t>
            </a:r>
          </a:p>
        </p:txBody>
      </p:sp>
      <p:sp>
        <p:nvSpPr>
          <p:cNvPr id="55" name="Rectangle 54">
            <a:extLst>
              <a:ext uri="{FF2B5EF4-FFF2-40B4-BE49-F238E27FC236}">
                <a16:creationId xmlns:a16="http://schemas.microsoft.com/office/drawing/2014/main" id="{EE70CABE-5985-4FA9-8C7D-BD7B619843C4}"/>
              </a:ext>
            </a:extLst>
          </p:cNvPr>
          <p:cNvSpPr/>
          <p:nvPr/>
        </p:nvSpPr>
        <p:spPr>
          <a:xfrm>
            <a:off x="5323274" y="1203316"/>
            <a:ext cx="19239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6" name="Rectangle 55">
            <a:extLst>
              <a:ext uri="{FF2B5EF4-FFF2-40B4-BE49-F238E27FC236}">
                <a16:creationId xmlns:a16="http://schemas.microsoft.com/office/drawing/2014/main" id="{7E1EDCB1-85D8-49C6-86CF-5068FB176B39}"/>
              </a:ext>
            </a:extLst>
          </p:cNvPr>
          <p:cNvSpPr/>
          <p:nvPr/>
        </p:nvSpPr>
        <p:spPr>
          <a:xfrm>
            <a:off x="8632802" y="1203316"/>
            <a:ext cx="165622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9" name="TextBox 58">
            <a:extLst>
              <a:ext uri="{FF2B5EF4-FFF2-40B4-BE49-F238E27FC236}">
                <a16:creationId xmlns:a16="http://schemas.microsoft.com/office/drawing/2014/main" id="{2F306AAA-ECF0-4CE3-9C58-F4A0EBD7550E}"/>
              </a:ext>
            </a:extLst>
          </p:cNvPr>
          <p:cNvSpPr txBox="1"/>
          <p:nvPr/>
        </p:nvSpPr>
        <p:spPr>
          <a:xfrm>
            <a:off x="10317028" y="180511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(-31)</a:t>
            </a:r>
          </a:p>
        </p:txBody>
      </p:sp>
      <p:sp>
        <p:nvSpPr>
          <p:cNvPr id="60" name="Isosceles Triangle 59">
            <a:extLst>
              <a:ext uri="{FF2B5EF4-FFF2-40B4-BE49-F238E27FC236}">
                <a16:creationId xmlns:a16="http://schemas.microsoft.com/office/drawing/2014/main" id="{D27BCA19-28BD-4EEC-A3FD-7B23E0E0F062}"/>
              </a:ext>
            </a:extLst>
          </p:cNvPr>
          <p:cNvSpPr/>
          <p:nvPr/>
        </p:nvSpPr>
        <p:spPr>
          <a:xfrm flipV="1">
            <a:off x="10317028" y="182654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75460A97-7639-4F21-A5B1-00D61DC6C007}"/>
              </a:ext>
            </a:extLst>
          </p:cNvPr>
          <p:cNvGrpSpPr/>
          <p:nvPr/>
        </p:nvGrpSpPr>
        <p:grpSpPr>
          <a:xfrm>
            <a:off x="10776283" y="6434875"/>
            <a:ext cx="789330" cy="228601"/>
            <a:chOff x="10776283" y="6434875"/>
            <a:chExt cx="789330" cy="228601"/>
          </a:xfrm>
        </p:grpSpPr>
        <p:pic>
          <p:nvPicPr>
            <p:cNvPr id="44" name="Picture 43">
              <a:extLst>
                <a:ext uri="{FF2B5EF4-FFF2-40B4-BE49-F238E27FC236}">
                  <a16:creationId xmlns:a16="http://schemas.microsoft.com/office/drawing/2014/main" id="{1830CCA6-BAAE-425E-A825-6868B8B56325}"/>
                </a:ext>
              </a:extLst>
            </p:cNvPr>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49" name="Picture 48" descr="Shape&#10;&#10;Description automatically generated with low confidence">
              <a:extLst>
                <a:ext uri="{FF2B5EF4-FFF2-40B4-BE49-F238E27FC236}">
                  <a16:creationId xmlns:a16="http://schemas.microsoft.com/office/drawing/2014/main" id="{B694AA9F-FE12-413B-B3D9-BD30D2E907C7}"/>
                </a:ext>
              </a:extLst>
            </p:cNvPr>
            <p:cNvPicPr>
              <a:picLocks noChangeAspect="1"/>
            </p:cNvPicPr>
            <p:nvPr/>
          </p:nvPicPr>
          <p:blipFill rotWithShape="1">
            <a:blip r:embed="rId8">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90132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6525036A-C3FE-44A6-93C4-CED595DBB08E}"/>
              </a:ext>
            </a:extLst>
          </p:cNvPr>
          <p:cNvGraphicFramePr>
            <a:graphicFrameLocks noGrp="1"/>
          </p:cNvGraphicFramePr>
          <p:nvPr>
            <p:extLst>
              <p:ext uri="{D42A27DB-BD31-4B8C-83A1-F6EECF244321}">
                <p14:modId xmlns:p14="http://schemas.microsoft.com/office/powerpoint/2010/main" val="406432278"/>
              </p:ext>
            </p:extLst>
          </p:nvPr>
        </p:nvGraphicFramePr>
        <p:xfrm>
          <a:off x="5217904" y="5452719"/>
          <a:ext cx="5760720" cy="735116"/>
        </p:xfrm>
        <a:graphic>
          <a:graphicData uri="http://schemas.openxmlformats.org/drawingml/2006/table">
            <a:tbl>
              <a:tblPr/>
              <a:tblGrid>
                <a:gridCol w="2468880">
                  <a:extLst>
                    <a:ext uri="{9D8B030D-6E8A-4147-A177-3AD203B41FA5}">
                      <a16:colId xmlns:a16="http://schemas.microsoft.com/office/drawing/2014/main" val="2162578061"/>
                    </a:ext>
                  </a:extLst>
                </a:gridCol>
                <a:gridCol w="3291840">
                  <a:extLst>
                    <a:ext uri="{9D8B030D-6E8A-4147-A177-3AD203B41FA5}">
                      <a16:colId xmlns:a16="http://schemas.microsoft.com/office/drawing/2014/main" val="690613935"/>
                    </a:ext>
                  </a:extLst>
                </a:gridCol>
              </a:tblGrid>
              <a:tr h="367558">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Community resource vehicle/truck</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6755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Community relief center at Walmart/K-Mart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2879411"/>
                  </a:ext>
                </a:extLst>
              </a:tr>
            </a:tbl>
          </a:graphicData>
        </a:graphic>
      </p:graphicFrame>
      <p:graphicFrame>
        <p:nvGraphicFramePr>
          <p:cNvPr id="30" name="Chart 29">
            <a:extLst>
              <a:ext uri="{FF2B5EF4-FFF2-40B4-BE49-F238E27FC236}">
                <a16:creationId xmlns:a16="http://schemas.microsoft.com/office/drawing/2014/main" id="{10A88BAA-620F-4694-B623-3A5314542EB4}"/>
              </a:ext>
            </a:extLst>
          </p:cNvPr>
          <p:cNvGraphicFramePr>
            <a:graphicFrameLocks/>
          </p:cNvGraphicFramePr>
          <p:nvPr>
            <p:extLst>
              <p:ext uri="{D42A27DB-BD31-4B8C-83A1-F6EECF244321}">
                <p14:modId xmlns:p14="http://schemas.microsoft.com/office/powerpoint/2010/main" val="3758487697"/>
              </p:ext>
            </p:extLst>
          </p:nvPr>
        </p:nvGraphicFramePr>
        <p:xfrm>
          <a:off x="7676154" y="1498712"/>
          <a:ext cx="2048832" cy="32234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Table 38">
            <a:extLst>
              <a:ext uri="{FF2B5EF4-FFF2-40B4-BE49-F238E27FC236}">
                <a16:creationId xmlns:a16="http://schemas.microsoft.com/office/drawing/2014/main" id="{5FE9471A-B8E6-4BA1-9BF4-ECDBAF26EAFA}"/>
              </a:ext>
            </a:extLst>
          </p:cNvPr>
          <p:cNvGraphicFramePr>
            <a:graphicFrameLocks noGrp="1"/>
          </p:cNvGraphicFramePr>
          <p:nvPr>
            <p:extLst>
              <p:ext uri="{D42A27DB-BD31-4B8C-83A1-F6EECF244321}">
                <p14:modId xmlns:p14="http://schemas.microsoft.com/office/powerpoint/2010/main" val="3593857162"/>
              </p:ext>
            </p:extLst>
          </p:nvPr>
        </p:nvGraphicFramePr>
        <p:xfrm>
          <a:off x="5217904" y="1634833"/>
          <a:ext cx="4023360" cy="2940464"/>
        </p:xfrm>
        <a:graphic>
          <a:graphicData uri="http://schemas.openxmlformats.org/drawingml/2006/table">
            <a:tbl>
              <a:tblPr/>
              <a:tblGrid>
                <a:gridCol w="1280160">
                  <a:extLst>
                    <a:ext uri="{9D8B030D-6E8A-4147-A177-3AD203B41FA5}">
                      <a16:colId xmlns:a16="http://schemas.microsoft.com/office/drawing/2014/main" val="2162578061"/>
                    </a:ext>
                  </a:extLst>
                </a:gridCol>
                <a:gridCol w="2743200">
                  <a:extLst>
                    <a:ext uri="{9D8B030D-6E8A-4147-A177-3AD203B41FA5}">
                      <a16:colId xmlns:a16="http://schemas.microsoft.com/office/drawing/2014/main" val="690613935"/>
                    </a:ext>
                  </a:extLst>
                </a:gridCol>
              </a:tblGrid>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Check SCE.com</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Call the SCE phone center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Local news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Edison representative or employee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Social media</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Neighborhood notification service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 didn’t check any resources for updates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bl>
          </a:graphicData>
        </a:graphic>
      </p:graphicFrame>
      <p:graphicFrame>
        <p:nvGraphicFramePr>
          <p:cNvPr id="4" name="Table 5">
            <a:extLst>
              <a:ext uri="{FF2B5EF4-FFF2-40B4-BE49-F238E27FC236}">
                <a16:creationId xmlns:a16="http://schemas.microsoft.com/office/drawing/2014/main" id="{1FC1D2AE-FE53-406C-B558-D5F81BA5993F}"/>
              </a:ext>
            </a:extLst>
          </p:cNvPr>
          <p:cNvGraphicFramePr>
            <a:graphicFrameLocks noGrp="1"/>
          </p:cNvGraphicFramePr>
          <p:nvPr>
            <p:extLst>
              <p:ext uri="{D42A27DB-BD31-4B8C-83A1-F6EECF244321}">
                <p14:modId xmlns:p14="http://schemas.microsoft.com/office/powerpoint/2010/main" val="364221319"/>
              </p:ext>
            </p:extLst>
          </p:nvPr>
        </p:nvGraphicFramePr>
        <p:xfrm>
          <a:off x="9280073" y="1508045"/>
          <a:ext cx="2560320" cy="1463040"/>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343646473"/>
                    </a:ext>
                  </a:extLst>
                </a:gridCol>
                <a:gridCol w="822960">
                  <a:extLst>
                    <a:ext uri="{9D8B030D-6E8A-4147-A177-3AD203B41FA5}">
                      <a16:colId xmlns:a16="http://schemas.microsoft.com/office/drawing/2014/main" val="344231056"/>
                    </a:ext>
                  </a:extLst>
                </a:gridCol>
                <a:gridCol w="914400">
                  <a:extLst>
                    <a:ext uri="{9D8B030D-6E8A-4147-A177-3AD203B41FA5}">
                      <a16:colId xmlns:a16="http://schemas.microsoft.com/office/drawing/2014/main" val="2938754998"/>
                    </a:ext>
                  </a:extLst>
                </a:gridCol>
              </a:tblGrid>
              <a:tr h="0">
                <a:tc>
                  <a:txBody>
                    <a:bodyPr/>
                    <a:lstStyle/>
                    <a:p>
                      <a:pPr algn="ctr"/>
                      <a:r>
                        <a:rPr lang="en-US" sz="800">
                          <a:latin typeface="Montserrat" panose="00000500000000000000" pitchFamily="2" charset="0"/>
                        </a:rPr>
                        <a:t>Not Notified, De-Energized*</a:t>
                      </a:r>
                    </a:p>
                    <a:p>
                      <a:pPr algn="ctr"/>
                      <a:r>
                        <a:rPr lang="en-US" sz="800">
                          <a:latin typeface="Montserrat" panose="00000500000000000000" pitchFamily="2" charset="0"/>
                        </a:rPr>
                        <a:t>(A)</a:t>
                      </a:r>
                    </a:p>
                  </a:txBody>
                  <a:tcPr marL="45720" marR="45720" anchor="ctr">
                    <a:lnB w="12700" cap="flat" cmpd="sng" algn="ctr">
                      <a:solidFill>
                        <a:schemeClr val="bg2">
                          <a:lumMod val="90000"/>
                        </a:schemeClr>
                      </a:solidFill>
                      <a:prstDash val="solid"/>
                      <a:round/>
                      <a:headEnd type="none" w="med" len="med"/>
                      <a:tailEnd type="none" w="med" len="med"/>
                    </a:lnB>
                  </a:tcPr>
                </a:tc>
                <a:tc>
                  <a:txBody>
                    <a:bodyPr/>
                    <a:lstStyle/>
                    <a:p>
                      <a:pPr algn="ctr"/>
                      <a:r>
                        <a:rPr lang="en-US" sz="800">
                          <a:latin typeface="Montserrat" panose="00000500000000000000" pitchFamily="2" charset="0"/>
                        </a:rPr>
                        <a:t>Notified, </a:t>
                      </a:r>
                      <a:br>
                        <a:rPr lang="en-US" sz="800">
                          <a:latin typeface="Montserrat" panose="00000500000000000000" pitchFamily="2" charset="0"/>
                        </a:rPr>
                      </a:br>
                      <a:r>
                        <a:rPr lang="en-US" sz="800">
                          <a:latin typeface="Montserrat" panose="00000500000000000000" pitchFamily="2" charset="0"/>
                        </a:rPr>
                        <a:t>De-Energized</a:t>
                      </a:r>
                    </a:p>
                    <a:p>
                      <a:pPr algn="ctr"/>
                      <a:r>
                        <a:rPr lang="en-US" sz="800">
                          <a:latin typeface="Montserrat" panose="00000500000000000000" pitchFamily="2" charset="0"/>
                        </a:rPr>
                        <a:t>(B)</a:t>
                      </a:r>
                    </a:p>
                  </a:txBody>
                  <a:tcPr marL="45720" marR="45720" anchor="ctr">
                    <a:lnB w="12700" cap="flat" cmpd="sng" algn="ctr">
                      <a:solidFill>
                        <a:schemeClr val="bg2">
                          <a:lumMod val="90000"/>
                        </a:schemeClr>
                      </a:solidFill>
                      <a:prstDash val="solid"/>
                      <a:round/>
                      <a:headEnd type="none" w="med" len="med"/>
                      <a:tailEnd type="none" w="med" len="med"/>
                    </a:lnB>
                  </a:tcPr>
                </a:tc>
                <a:tc>
                  <a:txBody>
                    <a:bodyPr/>
                    <a:lstStyle/>
                    <a:p>
                      <a:r>
                        <a:rPr lang="en-US" sz="800" b="1">
                          <a:latin typeface="Montserrat" panose="00000500000000000000" pitchFamily="2" charset="0"/>
                        </a:rPr>
                        <a:t>Found SCE.com to be…</a:t>
                      </a:r>
                    </a:p>
                  </a:txBody>
                  <a:tcPr marL="45720" marR="45720" anchor="ctr">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784325983"/>
                  </a:ext>
                </a:extLst>
              </a:tr>
              <a:tr h="0">
                <a:tc>
                  <a:txBody>
                    <a:bodyPr/>
                    <a:lstStyle/>
                    <a:p>
                      <a:pPr marL="0" algn="ctr" defTabSz="914400" rtl="0" eaLnBrk="1" fontAlgn="t" latinLnBrk="0" hangingPunct="1"/>
                      <a:r>
                        <a:rPr lang="en-US" sz="1000" b="1" kern="1200">
                          <a:solidFill>
                            <a:schemeClr val="accent4"/>
                          </a:solidFill>
                          <a:latin typeface="Montserrat" panose="00000500000000000000" pitchFamily="2" charset="0"/>
                          <a:ea typeface="+mn-ea"/>
                          <a:cs typeface="+mn-cs"/>
                        </a:rPr>
                        <a:t>22%</a:t>
                      </a:r>
                    </a:p>
                  </a:txBody>
                  <a:tcPr marL="9525" marR="9525" marT="9525" marB="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marL="0" algn="ctr" defTabSz="914400" rtl="0" eaLnBrk="1" fontAlgn="t" latinLnBrk="0" hangingPunct="1"/>
                      <a:r>
                        <a:rPr lang="en-US" sz="1000" b="1" kern="1200">
                          <a:solidFill>
                            <a:schemeClr val="accent6"/>
                          </a:solidFill>
                          <a:latin typeface="Montserrat" panose="00000500000000000000" pitchFamily="2" charset="0"/>
                          <a:ea typeface="+mn-ea"/>
                          <a:cs typeface="+mn-cs"/>
                        </a:rPr>
                        <a:t>30%</a:t>
                      </a:r>
                    </a:p>
                  </a:txBody>
                  <a:tcPr marL="9525" marR="9525" marT="9525" marB="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Very/extremely useful</a:t>
                      </a:r>
                    </a:p>
                  </a:txBody>
                  <a:tcPr marL="45720" marR="4572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350901311"/>
                  </a:ext>
                </a:extLst>
              </a:tr>
              <a:tr h="0">
                <a:tc>
                  <a:txBody>
                    <a:bodyPr/>
                    <a:lstStyle/>
                    <a:p>
                      <a:pPr marL="0" algn="ctr" defTabSz="914400" rtl="0" eaLnBrk="1" fontAlgn="t" latinLnBrk="0" hangingPunct="1"/>
                      <a:r>
                        <a:rPr lang="en-US" sz="1000" b="1" kern="1200">
                          <a:solidFill>
                            <a:schemeClr val="accent4"/>
                          </a:solidFill>
                          <a:latin typeface="Montserrat" panose="00000500000000000000" pitchFamily="2" charset="0"/>
                          <a:ea typeface="+mn-ea"/>
                          <a:cs typeface="+mn-cs"/>
                        </a:rPr>
                        <a:t>44%</a:t>
                      </a:r>
                    </a:p>
                  </a:txBody>
                  <a:tcPr marL="9525" marR="9525" marT="9525" marB="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marL="0" algn="ctr" defTabSz="914400" rtl="0" eaLnBrk="1" fontAlgn="t" latinLnBrk="0" hangingPunct="1"/>
                      <a:r>
                        <a:rPr lang="en-US" sz="1000" b="1" kern="1200">
                          <a:solidFill>
                            <a:schemeClr val="accent6"/>
                          </a:solidFill>
                          <a:latin typeface="Montserrat" panose="00000500000000000000" pitchFamily="2" charset="0"/>
                          <a:ea typeface="+mn-ea"/>
                          <a:cs typeface="+mn-cs"/>
                        </a:rPr>
                        <a:t>38%</a:t>
                      </a:r>
                    </a:p>
                  </a:txBody>
                  <a:tcPr marL="9525" marR="9525" marT="9525" marB="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Somewhat useful</a:t>
                      </a:r>
                    </a:p>
                  </a:txBody>
                  <a:tcPr marL="45720" marR="4572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288858363"/>
                  </a:ext>
                </a:extLst>
              </a:tr>
              <a:tr h="0">
                <a:tc>
                  <a:txBody>
                    <a:bodyPr/>
                    <a:lstStyle/>
                    <a:p>
                      <a:pPr marL="0" algn="ctr" defTabSz="914400" rtl="0" eaLnBrk="1" fontAlgn="t" latinLnBrk="0" hangingPunct="1"/>
                      <a:r>
                        <a:rPr lang="en-US" sz="1000" b="1" kern="1200">
                          <a:solidFill>
                            <a:schemeClr val="accent4"/>
                          </a:solidFill>
                          <a:latin typeface="Montserrat" panose="00000500000000000000" pitchFamily="2" charset="0"/>
                          <a:ea typeface="+mn-ea"/>
                          <a:cs typeface="+mn-cs"/>
                        </a:rPr>
                        <a:t>34%</a:t>
                      </a:r>
                    </a:p>
                  </a:txBody>
                  <a:tcPr marL="9525" marR="9525" marT="9525" marB="0" anchor="ctr">
                    <a:lnT w="12700" cap="flat" cmpd="sng" algn="ctr">
                      <a:solidFill>
                        <a:schemeClr val="bg2"/>
                      </a:solidFill>
                      <a:prstDash val="sysDot"/>
                      <a:round/>
                      <a:headEnd type="none" w="med" len="med"/>
                      <a:tailEnd type="none" w="med" len="med"/>
                    </a:lnT>
                  </a:tcPr>
                </a:tc>
                <a:tc>
                  <a:txBody>
                    <a:bodyPr/>
                    <a:lstStyle/>
                    <a:p>
                      <a:pPr marL="0" algn="ctr" defTabSz="914400" rtl="0" eaLnBrk="1" fontAlgn="t" latinLnBrk="0" hangingPunct="1"/>
                      <a:r>
                        <a:rPr lang="en-US" sz="1000" b="1" kern="1200">
                          <a:solidFill>
                            <a:schemeClr val="accent6"/>
                          </a:solidFill>
                          <a:latin typeface="Montserrat" panose="00000500000000000000" pitchFamily="2" charset="0"/>
                          <a:ea typeface="+mn-ea"/>
                          <a:cs typeface="+mn-cs"/>
                        </a:rPr>
                        <a:t>32%</a:t>
                      </a:r>
                    </a:p>
                  </a:txBody>
                  <a:tcPr marL="9525" marR="9525" marT="9525" marB="0" anchor="ctr">
                    <a:lnT w="12700" cap="flat" cmpd="sng" algn="ctr">
                      <a:solidFill>
                        <a:schemeClr val="bg2"/>
                      </a:solidFill>
                      <a:prstDash val="sysDot"/>
                      <a:round/>
                      <a:headEnd type="none" w="med" len="med"/>
                      <a:tailEnd type="none" w="med" len="med"/>
                    </a:lnT>
                  </a:tcPr>
                </a:tc>
                <a:tc>
                  <a:txBody>
                    <a:bodyPr/>
                    <a:lstStyle/>
                    <a:p>
                      <a:r>
                        <a:rPr lang="en-US" sz="800">
                          <a:latin typeface="Montserrat" panose="00000500000000000000" pitchFamily="2" charset="0"/>
                        </a:rPr>
                        <a:t>Not very/at all useful</a:t>
                      </a:r>
                    </a:p>
                  </a:txBody>
                  <a:tcPr marL="45720" marR="45720" anchor="ctr">
                    <a:lnT w="12700" cap="flat" cmpd="sng" algn="ctr">
                      <a:solidFill>
                        <a:schemeClr val="bg2"/>
                      </a:solidFill>
                      <a:prstDash val="sysDot"/>
                      <a:round/>
                      <a:headEnd type="none" w="med" len="med"/>
                      <a:tailEnd type="none" w="med" len="med"/>
                    </a:lnT>
                  </a:tcPr>
                </a:tc>
                <a:extLst>
                  <a:ext uri="{0D108BD9-81ED-4DB2-BD59-A6C34878D82A}">
                    <a16:rowId xmlns:a16="http://schemas.microsoft.com/office/drawing/2014/main" val="2068577847"/>
                  </a:ext>
                </a:extLst>
              </a:tr>
            </a:tbl>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619767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WHERE CUSTOMERS WENT FOR UPDATES DURING PSPS DE-ENERGIZATION</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ontserrat SemiBold" panose="00000700000000000000" pitchFamily="2" charset="0"/>
                <a:ea typeface="+mn-ea"/>
                <a:cs typeface="+mn-cs"/>
              </a:rPr>
              <a:t>Like in 2019, Business customers primarily relied on SCE.com for outage updates. However, many do not find </a:t>
            </a:r>
            <a:r>
              <a:rPr lang="en-US">
                <a:solidFill>
                  <a:schemeClr val="bg1"/>
                </a:solidFill>
                <a:latin typeface="Montserrat SemiBold" panose="00000700000000000000" pitchFamily="2" charset="0"/>
              </a:rPr>
              <a:t>the site’s</a:t>
            </a:r>
            <a:r>
              <a:rPr kumimoji="0" lang="en-US" sz="1800" b="0" i="0" u="none" strike="noStrike" kern="1200" cap="none" spc="0" normalizeH="0" baseline="0" noProof="0">
                <a:ln>
                  <a:noFill/>
                </a:ln>
                <a:solidFill>
                  <a:schemeClr val="bg1"/>
                </a:solidFill>
                <a:effectLst/>
                <a:uLnTx/>
                <a:uFillTx/>
                <a:latin typeface="Montserrat SemiBold" panose="00000700000000000000" pitchFamily="2" charset="0"/>
                <a:ea typeface="+mn-ea"/>
                <a:cs typeface="+mn-cs"/>
              </a:rPr>
              <a:t> content helpful. </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331782"/>
            <a:ext cx="568993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De-Energized (Not Notified, De-Energized n=</a:t>
            </a:r>
            <a:r>
              <a:rPr lang="en-US" sz="800" i="1">
                <a:solidFill>
                  <a:prstClr val="black"/>
                </a:solidFill>
                <a:latin typeface="Montserrat Light" panose="00000400000000000000" pitchFamily="2" charset="0"/>
              </a:rPr>
              <a:t>81</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Notified, De-Energized n=</a:t>
            </a:r>
            <a:r>
              <a:rPr lang="en-US" sz="800" i="1">
                <a:solidFill>
                  <a:prstClr val="black"/>
                </a:solidFill>
                <a:latin typeface="Montserrat Light" panose="00000400000000000000" pitchFamily="2" charset="0"/>
              </a:rPr>
              <a:t>168</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Visited SCE.com (Not Notified, De-Energized n=32*, Notified, De-Energized n=84); Q27, Q28, Q30; Q29 not shown due to low base (n&lt;30)</a:t>
            </a:r>
          </a:p>
        </p:txBody>
      </p:sp>
      <p:sp>
        <p:nvSpPr>
          <p:cNvPr id="23" name="TextBox 22">
            <a:extLst>
              <a:ext uri="{FF2B5EF4-FFF2-40B4-BE49-F238E27FC236}">
                <a16:creationId xmlns:a16="http://schemas.microsoft.com/office/drawing/2014/main" id="{489C4EC5-5BC1-48DD-8D02-592D68C718A7}"/>
              </a:ext>
            </a:extLst>
          </p:cNvPr>
          <p:cNvSpPr txBox="1"/>
          <p:nvPr/>
        </p:nvSpPr>
        <p:spPr>
          <a:xfrm>
            <a:off x="486560" y="2574179"/>
            <a:ext cx="3415589"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Light" panose="00000400000000000000" pitchFamily="2" charset="0"/>
              </a:rPr>
              <a:t>U</a:t>
            </a:r>
            <a:r>
              <a:rPr kumimoji="0" lang="en-US" sz="1100" b="0" i="0" u="none" strike="noStrike" kern="1200" cap="none" spc="0" normalizeH="0" baseline="0" noProof="0">
                <a:ln>
                  <a:noFill/>
                </a:ln>
                <a:effectLst/>
                <a:uLnTx/>
                <a:uFillTx/>
                <a:latin typeface="Montserrat Light" panose="00000400000000000000" pitchFamily="2" charset="0"/>
                <a:ea typeface="+mn-ea"/>
                <a:cs typeface="+mn-cs"/>
              </a:rPr>
              <a:t>se of SCE’s community resources remained low in 2020.</a:t>
            </a:r>
          </a:p>
        </p:txBody>
      </p:sp>
      <p:graphicFrame>
        <p:nvGraphicFramePr>
          <p:cNvPr id="40" name="Chart 39">
            <a:extLst>
              <a:ext uri="{FF2B5EF4-FFF2-40B4-BE49-F238E27FC236}">
                <a16:creationId xmlns:a16="http://schemas.microsoft.com/office/drawing/2014/main" id="{07087861-7D2B-4CA2-9E98-C42F7772D585}"/>
              </a:ext>
            </a:extLst>
          </p:cNvPr>
          <p:cNvGraphicFramePr>
            <a:graphicFrameLocks/>
          </p:cNvGraphicFramePr>
          <p:nvPr>
            <p:extLst>
              <p:ext uri="{D42A27DB-BD31-4B8C-83A1-F6EECF244321}">
                <p14:modId xmlns:p14="http://schemas.microsoft.com/office/powerpoint/2010/main" val="2364209631"/>
              </p:ext>
            </p:extLst>
          </p:nvPr>
        </p:nvGraphicFramePr>
        <p:xfrm>
          <a:off x="6366719" y="1498712"/>
          <a:ext cx="2048832" cy="3223490"/>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91A304B8-8314-4760-BD21-FA89A06E060D}"/>
              </a:ext>
            </a:extLst>
          </p:cNvPr>
          <p:cNvSpPr/>
          <p:nvPr/>
        </p:nvSpPr>
        <p:spPr>
          <a:xfrm>
            <a:off x="6440841" y="1132640"/>
            <a:ext cx="106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2" name="Text Placeholder 6">
            <a:extLst>
              <a:ext uri="{FF2B5EF4-FFF2-40B4-BE49-F238E27FC236}">
                <a16:creationId xmlns:a16="http://schemas.microsoft.com/office/drawing/2014/main" id="{B8AB9CFF-5BB6-4035-B3F3-7E67B41B26ED}"/>
              </a:ext>
            </a:extLst>
          </p:cNvPr>
          <p:cNvSpPr txBox="1">
            <a:spLocks/>
          </p:cNvSpPr>
          <p:nvPr/>
        </p:nvSpPr>
        <p:spPr>
          <a:xfrm>
            <a:off x="5142920" y="4827599"/>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VISITATION OF SCE RESOURCES DURING PSPS DE-ENERGIZATION</a:t>
            </a:r>
          </a:p>
        </p:txBody>
      </p:sp>
      <p:cxnSp>
        <p:nvCxnSpPr>
          <p:cNvPr id="43" name="Straight Connector 42">
            <a:extLst>
              <a:ext uri="{FF2B5EF4-FFF2-40B4-BE49-F238E27FC236}">
                <a16:creationId xmlns:a16="http://schemas.microsoft.com/office/drawing/2014/main" id="{566A8267-93F7-4399-83CD-4CFD8052F665}"/>
              </a:ext>
            </a:extLst>
          </p:cNvPr>
          <p:cNvCxnSpPr>
            <a:cxnSpLocks/>
          </p:cNvCxnSpPr>
          <p:nvPr/>
        </p:nvCxnSpPr>
        <p:spPr>
          <a:xfrm rot="16200000" flipV="1">
            <a:off x="5446504" y="4897607"/>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5" name="Chart 44">
            <a:extLst>
              <a:ext uri="{FF2B5EF4-FFF2-40B4-BE49-F238E27FC236}">
                <a16:creationId xmlns:a16="http://schemas.microsoft.com/office/drawing/2014/main" id="{A6A15178-B5A5-48C7-9EF6-E4AA3DE6F0B2}"/>
              </a:ext>
            </a:extLst>
          </p:cNvPr>
          <p:cNvGraphicFramePr>
            <a:graphicFrameLocks/>
          </p:cNvGraphicFramePr>
          <p:nvPr>
            <p:extLst>
              <p:ext uri="{D42A27DB-BD31-4B8C-83A1-F6EECF244321}">
                <p14:modId xmlns:p14="http://schemas.microsoft.com/office/powerpoint/2010/main" val="3096492627"/>
              </p:ext>
            </p:extLst>
          </p:nvPr>
        </p:nvGraphicFramePr>
        <p:xfrm>
          <a:off x="7663317" y="5308772"/>
          <a:ext cx="2514600" cy="103846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a:extLst>
              <a:ext uri="{FF2B5EF4-FFF2-40B4-BE49-F238E27FC236}">
                <a16:creationId xmlns:a16="http://schemas.microsoft.com/office/drawing/2014/main" id="{749F3901-4C8E-40AB-B812-ECA10CB92E62}"/>
              </a:ext>
            </a:extLst>
          </p:cNvPr>
          <p:cNvCxnSpPr/>
          <p:nvPr/>
        </p:nvCxnSpPr>
        <p:spPr>
          <a:xfrm>
            <a:off x="9173855" y="1852917"/>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F592106-6386-47EB-9FEA-7E9152F45D7F}"/>
              </a:ext>
            </a:extLst>
          </p:cNvPr>
          <p:cNvSpPr/>
          <p:nvPr/>
        </p:nvSpPr>
        <p:spPr>
          <a:xfrm>
            <a:off x="7743694" y="1132640"/>
            <a:ext cx="106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34" name="Rectangle 33">
            <a:extLst>
              <a:ext uri="{FF2B5EF4-FFF2-40B4-BE49-F238E27FC236}">
                <a16:creationId xmlns:a16="http://schemas.microsoft.com/office/drawing/2014/main" id="{EC98A700-A1BB-4B98-B46A-166135573171}"/>
              </a:ext>
            </a:extLst>
          </p:cNvPr>
          <p:cNvSpPr/>
          <p:nvPr/>
        </p:nvSpPr>
        <p:spPr>
          <a:xfrm>
            <a:off x="7301033" y="2068308"/>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36" name="TextBox 35">
            <a:extLst>
              <a:ext uri="{FF2B5EF4-FFF2-40B4-BE49-F238E27FC236}">
                <a16:creationId xmlns:a16="http://schemas.microsoft.com/office/drawing/2014/main" id="{BEB17800-1A80-48AC-AF36-70E5DEC9CE54}"/>
              </a:ext>
            </a:extLst>
          </p:cNvPr>
          <p:cNvSpPr txBox="1"/>
          <p:nvPr/>
        </p:nvSpPr>
        <p:spPr>
          <a:xfrm>
            <a:off x="8168254" y="247149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(-14)</a:t>
            </a:r>
          </a:p>
        </p:txBody>
      </p:sp>
      <p:sp>
        <p:nvSpPr>
          <p:cNvPr id="37" name="Isosceles Triangle 36">
            <a:extLst>
              <a:ext uri="{FF2B5EF4-FFF2-40B4-BE49-F238E27FC236}">
                <a16:creationId xmlns:a16="http://schemas.microsoft.com/office/drawing/2014/main" id="{758D01C1-751D-42BA-B750-8EF8A61D7122}"/>
              </a:ext>
            </a:extLst>
          </p:cNvPr>
          <p:cNvSpPr/>
          <p:nvPr/>
        </p:nvSpPr>
        <p:spPr>
          <a:xfrm flipV="1">
            <a:off x="8165206" y="249367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9" name="Chart 58">
            <a:extLst>
              <a:ext uri="{FF2B5EF4-FFF2-40B4-BE49-F238E27FC236}">
                <a16:creationId xmlns:a16="http://schemas.microsoft.com/office/drawing/2014/main" id="{0ABB00EC-9937-4603-AF57-E71C0A322A8A}"/>
              </a:ext>
            </a:extLst>
          </p:cNvPr>
          <p:cNvGraphicFramePr>
            <a:graphicFrameLocks/>
          </p:cNvGraphicFramePr>
          <p:nvPr>
            <p:extLst>
              <p:ext uri="{D42A27DB-BD31-4B8C-83A1-F6EECF244321}">
                <p14:modId xmlns:p14="http://schemas.microsoft.com/office/powerpoint/2010/main" val="2192921311"/>
              </p:ext>
            </p:extLst>
          </p:nvPr>
        </p:nvGraphicFramePr>
        <p:xfrm>
          <a:off x="9688372" y="5308772"/>
          <a:ext cx="2514600" cy="1038460"/>
        </p:xfrm>
        <a:graphic>
          <a:graphicData uri="http://schemas.openxmlformats.org/drawingml/2006/chart">
            <c:chart xmlns:c="http://schemas.openxmlformats.org/drawingml/2006/chart" xmlns:r="http://schemas.openxmlformats.org/officeDocument/2006/relationships" r:id="rId5"/>
          </a:graphicData>
        </a:graphic>
      </p:graphicFrame>
      <p:sp>
        <p:nvSpPr>
          <p:cNvPr id="49" name="Rectangle 48">
            <a:extLst>
              <a:ext uri="{FF2B5EF4-FFF2-40B4-BE49-F238E27FC236}">
                <a16:creationId xmlns:a16="http://schemas.microsoft.com/office/drawing/2014/main" id="{15055693-5D58-48DF-95E4-92D754A2B556}"/>
              </a:ext>
            </a:extLst>
          </p:cNvPr>
          <p:cNvSpPr/>
          <p:nvPr/>
        </p:nvSpPr>
        <p:spPr>
          <a:xfrm>
            <a:off x="7702478" y="5093993"/>
            <a:ext cx="2102210"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0" name="Rectangle 49">
            <a:extLst>
              <a:ext uri="{FF2B5EF4-FFF2-40B4-BE49-F238E27FC236}">
                <a16:creationId xmlns:a16="http://schemas.microsoft.com/office/drawing/2014/main" id="{E9429B48-D9E5-4DD8-A00D-F8082D9A8456}"/>
              </a:ext>
            </a:extLst>
          </p:cNvPr>
          <p:cNvSpPr/>
          <p:nvPr/>
        </p:nvSpPr>
        <p:spPr>
          <a:xfrm>
            <a:off x="9724986" y="5093993"/>
            <a:ext cx="1802978"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2" name="TextBox 51">
            <a:extLst>
              <a:ext uri="{FF2B5EF4-FFF2-40B4-BE49-F238E27FC236}">
                <a16:creationId xmlns:a16="http://schemas.microsoft.com/office/drawing/2014/main" id="{AAD45FEC-2E4A-4B8B-B16F-CB8BA4435836}"/>
              </a:ext>
            </a:extLst>
          </p:cNvPr>
          <p:cNvSpPr txBox="1"/>
          <p:nvPr/>
        </p:nvSpPr>
        <p:spPr>
          <a:xfrm>
            <a:off x="8350713" y="318768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(-14)</a:t>
            </a:r>
          </a:p>
        </p:txBody>
      </p:sp>
      <p:sp>
        <p:nvSpPr>
          <p:cNvPr id="53" name="Isosceles Triangle 52">
            <a:extLst>
              <a:ext uri="{FF2B5EF4-FFF2-40B4-BE49-F238E27FC236}">
                <a16:creationId xmlns:a16="http://schemas.microsoft.com/office/drawing/2014/main" id="{BCB7CD75-44D0-4DB2-AC11-70A64121BC46}"/>
              </a:ext>
            </a:extLst>
          </p:cNvPr>
          <p:cNvSpPr/>
          <p:nvPr/>
        </p:nvSpPr>
        <p:spPr>
          <a:xfrm flipV="1">
            <a:off x="8347665" y="320986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9E1AC8C-0DA0-47FD-9EBE-A9773CB30DA9}"/>
              </a:ext>
            </a:extLst>
          </p:cNvPr>
          <p:cNvGrpSpPr/>
          <p:nvPr/>
        </p:nvGrpSpPr>
        <p:grpSpPr>
          <a:xfrm>
            <a:off x="10776283" y="6434875"/>
            <a:ext cx="789330" cy="228601"/>
            <a:chOff x="10776283" y="6434875"/>
            <a:chExt cx="789330" cy="228601"/>
          </a:xfrm>
        </p:grpSpPr>
        <p:pic>
          <p:nvPicPr>
            <p:cNvPr id="35" name="Picture 34">
              <a:extLst>
                <a:ext uri="{FF2B5EF4-FFF2-40B4-BE49-F238E27FC236}">
                  <a16:creationId xmlns:a16="http://schemas.microsoft.com/office/drawing/2014/main" id="{DD76AF27-A6CA-4AF5-8115-EF52BC53D082}"/>
                </a:ext>
              </a:extLst>
            </p:cNvPr>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5C52A300-9290-488D-9400-1B1339E99765}"/>
                </a:ext>
              </a:extLst>
            </p:cNvPr>
            <p:cNvPicPr>
              <a:picLocks noChangeAspect="1"/>
            </p:cNvPicPr>
            <p:nvPr/>
          </p:nvPicPr>
          <p:blipFill rotWithShape="1">
            <a:blip r:embed="rId8">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177417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6680906"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EFFECTS OF PSPS DE-ENERGIZATION(S) ON BUSINESSES</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1477328"/>
          </a:xfrm>
          <a:prstGeom prst="rect">
            <a:avLst/>
          </a:prstGeom>
          <a:noFill/>
        </p:spPr>
        <p:txBody>
          <a:bodyPr wrap="square" rtlCol="0">
            <a:spAutoFit/>
          </a:bodyPr>
          <a:lstStyle/>
          <a:p>
            <a:pPr>
              <a:defRPr/>
            </a:pPr>
            <a:r>
              <a:rPr lang="en-US">
                <a:solidFill>
                  <a:schemeClr val="bg1"/>
                </a:solidFill>
                <a:latin typeface="Montserrat SemiBold" panose="00000700000000000000" pitchFamily="2" charset="0"/>
              </a:rPr>
              <a:t>Businesses who were de-energized without notification experienced greater disruptions to their staff’s schedules.</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De-Energized </a:t>
            </a:r>
            <a:r>
              <a:rPr lang="pt-BR" sz="800" i="1">
                <a:solidFill>
                  <a:prstClr val="black"/>
                </a:solidFill>
                <a:latin typeface="Montserrat Light" panose="00000400000000000000" pitchFamily="2" charset="0"/>
              </a:rPr>
              <a:t>(Not Notified, De-Energized n=81; Notified, De-Energized n=168)</a:t>
            </a:r>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r>
              <a:rPr lang="en-US" sz="800" i="1">
                <a:latin typeface="Montserrat Light" panose="00000400000000000000" pitchFamily="2" charset="0"/>
              </a:rPr>
              <a:t>Q24a</a:t>
            </a:r>
          </a:p>
        </p:txBody>
      </p:sp>
      <p:graphicFrame>
        <p:nvGraphicFramePr>
          <p:cNvPr id="14" name="Table 13">
            <a:extLst>
              <a:ext uri="{FF2B5EF4-FFF2-40B4-BE49-F238E27FC236}">
                <a16:creationId xmlns:a16="http://schemas.microsoft.com/office/drawing/2014/main" id="{FDCEE78E-1A23-4E51-B0B4-E1A617DAE1AA}"/>
              </a:ext>
            </a:extLst>
          </p:cNvPr>
          <p:cNvGraphicFramePr>
            <a:graphicFrameLocks noGrp="1"/>
          </p:cNvGraphicFramePr>
          <p:nvPr>
            <p:extLst>
              <p:ext uri="{D42A27DB-BD31-4B8C-83A1-F6EECF244321}">
                <p14:modId xmlns:p14="http://schemas.microsoft.com/office/powerpoint/2010/main" val="4093331970"/>
              </p:ext>
            </p:extLst>
          </p:nvPr>
        </p:nvGraphicFramePr>
        <p:xfrm>
          <a:off x="5217904" y="1565432"/>
          <a:ext cx="6217920" cy="3186810"/>
        </p:xfrm>
        <a:graphic>
          <a:graphicData uri="http://schemas.openxmlformats.org/drawingml/2006/table">
            <a:tbl>
              <a:tblPr/>
              <a:tblGrid>
                <a:gridCol w="1554480">
                  <a:extLst>
                    <a:ext uri="{9D8B030D-6E8A-4147-A177-3AD203B41FA5}">
                      <a16:colId xmlns:a16="http://schemas.microsoft.com/office/drawing/2014/main" val="2162578061"/>
                    </a:ext>
                  </a:extLst>
                </a:gridCol>
                <a:gridCol w="4663440">
                  <a:extLst>
                    <a:ext uri="{9D8B030D-6E8A-4147-A177-3AD203B41FA5}">
                      <a16:colId xmlns:a16="http://schemas.microsoft.com/office/drawing/2014/main" val="690613935"/>
                    </a:ext>
                  </a:extLst>
                </a:gridCol>
              </a:tblGrid>
              <a:tr h="531135">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My equipment, products, or services were impacted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531135">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Employees had to be sent home from work</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531135">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Hours of operation had to be adjusted</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531135">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Employees could not come back to work for some time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531135">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531135">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None of the above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bl>
          </a:graphicData>
        </a:graphic>
      </p:graphicFrame>
      <p:sp>
        <p:nvSpPr>
          <p:cNvPr id="15" name="Rectangle 14">
            <a:extLst>
              <a:ext uri="{FF2B5EF4-FFF2-40B4-BE49-F238E27FC236}">
                <a16:creationId xmlns:a16="http://schemas.microsoft.com/office/drawing/2014/main" id="{87955147-8F2D-4D76-B5BF-C27AE3F0855B}"/>
              </a:ext>
            </a:extLst>
          </p:cNvPr>
          <p:cNvSpPr/>
          <p:nvPr/>
        </p:nvSpPr>
        <p:spPr>
          <a:xfrm>
            <a:off x="6591325" y="1265942"/>
            <a:ext cx="2004075"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16" name="Rectangle 15">
            <a:extLst>
              <a:ext uri="{FF2B5EF4-FFF2-40B4-BE49-F238E27FC236}">
                <a16:creationId xmlns:a16="http://schemas.microsoft.com/office/drawing/2014/main" id="{2882FCC0-F154-4A8C-A70C-216D31646043}"/>
              </a:ext>
            </a:extLst>
          </p:cNvPr>
          <p:cNvSpPr/>
          <p:nvPr/>
        </p:nvSpPr>
        <p:spPr>
          <a:xfrm>
            <a:off x="9229777" y="1260757"/>
            <a:ext cx="2097997" cy="3924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graphicFrame>
        <p:nvGraphicFramePr>
          <p:cNvPr id="22" name="Chart 21">
            <a:extLst>
              <a:ext uri="{FF2B5EF4-FFF2-40B4-BE49-F238E27FC236}">
                <a16:creationId xmlns:a16="http://schemas.microsoft.com/office/drawing/2014/main" id="{F77B261A-8933-477D-A55B-24074ECA85DA}"/>
              </a:ext>
            </a:extLst>
          </p:cNvPr>
          <p:cNvGraphicFramePr>
            <a:graphicFrameLocks/>
          </p:cNvGraphicFramePr>
          <p:nvPr>
            <p:extLst>
              <p:ext uri="{D42A27DB-BD31-4B8C-83A1-F6EECF244321}">
                <p14:modId xmlns:p14="http://schemas.microsoft.com/office/powerpoint/2010/main" val="2219344200"/>
              </p:ext>
            </p:extLst>
          </p:nvPr>
        </p:nvGraphicFramePr>
        <p:xfrm>
          <a:off x="6730588" y="1424535"/>
          <a:ext cx="2514600" cy="345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18E46CC-5D96-4C2C-9D13-968058ECD71C}"/>
              </a:ext>
            </a:extLst>
          </p:cNvPr>
          <p:cNvGraphicFramePr>
            <a:graphicFrameLocks/>
          </p:cNvGraphicFramePr>
          <p:nvPr>
            <p:extLst>
              <p:ext uri="{D42A27DB-BD31-4B8C-83A1-F6EECF244321}">
                <p14:modId xmlns:p14="http://schemas.microsoft.com/office/powerpoint/2010/main" val="3209520356"/>
              </p:ext>
            </p:extLst>
          </p:nvPr>
        </p:nvGraphicFramePr>
        <p:xfrm>
          <a:off x="9245188" y="1424535"/>
          <a:ext cx="2514600" cy="3450800"/>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8BF1F19C-66F0-4F90-9954-BEB939B572F4}"/>
              </a:ext>
            </a:extLst>
          </p:cNvPr>
          <p:cNvSpPr/>
          <p:nvPr/>
        </p:nvSpPr>
        <p:spPr>
          <a:xfrm>
            <a:off x="8449547" y="2244829"/>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25" name="Rectangle 24">
            <a:extLst>
              <a:ext uri="{FF2B5EF4-FFF2-40B4-BE49-F238E27FC236}">
                <a16:creationId xmlns:a16="http://schemas.microsoft.com/office/drawing/2014/main" id="{EEA46173-8607-498A-AA50-7BB988069746}"/>
              </a:ext>
            </a:extLst>
          </p:cNvPr>
          <p:cNvSpPr/>
          <p:nvPr/>
        </p:nvSpPr>
        <p:spPr>
          <a:xfrm>
            <a:off x="8232513" y="3290458"/>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26" name="TextBox 25">
            <a:extLst>
              <a:ext uri="{FF2B5EF4-FFF2-40B4-BE49-F238E27FC236}">
                <a16:creationId xmlns:a16="http://schemas.microsoft.com/office/drawing/2014/main" id="{A4228176-E185-4085-A316-25920BCAE0A3}"/>
              </a:ext>
            </a:extLst>
          </p:cNvPr>
          <p:cNvSpPr txBox="1"/>
          <p:nvPr/>
        </p:nvSpPr>
        <p:spPr>
          <a:xfrm>
            <a:off x="10512952" y="333746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(-18)</a:t>
            </a:r>
          </a:p>
        </p:txBody>
      </p:sp>
      <p:sp>
        <p:nvSpPr>
          <p:cNvPr id="27" name="Isosceles Triangle 26">
            <a:extLst>
              <a:ext uri="{FF2B5EF4-FFF2-40B4-BE49-F238E27FC236}">
                <a16:creationId xmlns:a16="http://schemas.microsoft.com/office/drawing/2014/main" id="{ADCC2E09-A07D-497B-BD74-8D025C39843F}"/>
              </a:ext>
            </a:extLst>
          </p:cNvPr>
          <p:cNvSpPr/>
          <p:nvPr/>
        </p:nvSpPr>
        <p:spPr>
          <a:xfrm flipV="1">
            <a:off x="10509904" y="335963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AF90130-195F-4A28-9152-1E3F334C36FD}"/>
              </a:ext>
            </a:extLst>
          </p:cNvPr>
          <p:cNvSpPr txBox="1"/>
          <p:nvPr/>
        </p:nvSpPr>
        <p:spPr>
          <a:xfrm>
            <a:off x="10752877" y="227417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(-18)</a:t>
            </a:r>
          </a:p>
        </p:txBody>
      </p:sp>
      <p:sp>
        <p:nvSpPr>
          <p:cNvPr id="29" name="Isosceles Triangle 28">
            <a:extLst>
              <a:ext uri="{FF2B5EF4-FFF2-40B4-BE49-F238E27FC236}">
                <a16:creationId xmlns:a16="http://schemas.microsoft.com/office/drawing/2014/main" id="{FBD0F5E6-D913-4760-B497-ACD9445277AB}"/>
              </a:ext>
            </a:extLst>
          </p:cNvPr>
          <p:cNvSpPr/>
          <p:nvPr/>
        </p:nvSpPr>
        <p:spPr>
          <a:xfrm flipV="1">
            <a:off x="10749829" y="22963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364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2BF208E3-020C-4999-B100-38D821F7B188}"/>
              </a:ext>
            </a:extLst>
          </p:cNvPr>
          <p:cNvGraphicFramePr>
            <a:graphicFrameLocks noGrp="1"/>
          </p:cNvGraphicFramePr>
          <p:nvPr>
            <p:extLst>
              <p:ext uri="{D42A27DB-BD31-4B8C-83A1-F6EECF244321}">
                <p14:modId xmlns:p14="http://schemas.microsoft.com/office/powerpoint/2010/main" val="3053353097"/>
              </p:ext>
            </p:extLst>
          </p:nvPr>
        </p:nvGraphicFramePr>
        <p:xfrm>
          <a:off x="5217903" y="3455683"/>
          <a:ext cx="6347706" cy="2890448"/>
        </p:xfrm>
        <a:graphic>
          <a:graphicData uri="http://schemas.openxmlformats.org/drawingml/2006/table">
            <a:tbl>
              <a:tblPr/>
              <a:tblGrid>
                <a:gridCol w="2558031">
                  <a:extLst>
                    <a:ext uri="{9D8B030D-6E8A-4147-A177-3AD203B41FA5}">
                      <a16:colId xmlns:a16="http://schemas.microsoft.com/office/drawing/2014/main" val="2162578061"/>
                    </a:ext>
                  </a:extLst>
                </a:gridCol>
                <a:gridCol w="757935">
                  <a:extLst>
                    <a:ext uri="{9D8B030D-6E8A-4147-A177-3AD203B41FA5}">
                      <a16:colId xmlns:a16="http://schemas.microsoft.com/office/drawing/2014/main" val="2352926769"/>
                    </a:ext>
                  </a:extLst>
                </a:gridCol>
                <a:gridCol w="757935">
                  <a:extLst>
                    <a:ext uri="{9D8B030D-6E8A-4147-A177-3AD203B41FA5}">
                      <a16:colId xmlns:a16="http://schemas.microsoft.com/office/drawing/2014/main" val="2876682211"/>
                    </a:ext>
                  </a:extLst>
                </a:gridCol>
                <a:gridCol w="757935">
                  <a:extLst>
                    <a:ext uri="{9D8B030D-6E8A-4147-A177-3AD203B41FA5}">
                      <a16:colId xmlns:a16="http://schemas.microsoft.com/office/drawing/2014/main" val="2054893804"/>
                    </a:ext>
                  </a:extLst>
                </a:gridCol>
                <a:gridCol w="757935">
                  <a:extLst>
                    <a:ext uri="{9D8B030D-6E8A-4147-A177-3AD203B41FA5}">
                      <a16:colId xmlns:a16="http://schemas.microsoft.com/office/drawing/2014/main" val="2513232246"/>
                    </a:ext>
                  </a:extLst>
                </a:gridCol>
                <a:gridCol w="757935">
                  <a:extLst>
                    <a:ext uri="{9D8B030D-6E8A-4147-A177-3AD203B41FA5}">
                      <a16:colId xmlns:a16="http://schemas.microsoft.com/office/drawing/2014/main" val="2455881384"/>
                    </a:ext>
                  </a:extLst>
                </a:gridCol>
              </a:tblGrid>
              <a:tr h="278839">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58%</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48%</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56%</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41%</a:t>
                      </a:r>
                      <a:endParaRPr lang="en-US" sz="1000" b="0" u="none" strike="noStrike" kern="1200" baseline="300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62%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57%</a:t>
                      </a:r>
                      <a:r>
                        <a:rPr lang="en-US" sz="1000" b="0" u="none" strike="noStrike" kern="1200" baseline="30000">
                          <a:solidFill>
                            <a:schemeClr val="bg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90687842"/>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51%</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42%</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56%</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55%</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38%</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53%</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41%</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28%</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44%</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45%</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48%</a:t>
                      </a:r>
                      <a:r>
                        <a:rPr lang="en-US" sz="1000" b="0" u="none" strike="noStrike" kern="1200" baseline="30000">
                          <a:solidFill>
                            <a:schemeClr val="bg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38%</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27%</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50%</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47%</a:t>
                      </a:r>
                      <a:r>
                        <a:rPr lang="en-US" sz="1000" b="0" u="none" strike="noStrike" kern="1200" baseline="30000">
                          <a:solidFill>
                            <a:schemeClr val="bg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475932458"/>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36%</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34%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u="none" strike="noStrike" kern="1200">
                          <a:solidFill>
                            <a:schemeClr val="tx1">
                              <a:lumMod val="75000"/>
                              <a:lumOff val="25000"/>
                            </a:schemeClr>
                          </a:solidFill>
                          <a:effectLst/>
                          <a:latin typeface="Montserrat" panose="00000500000000000000" pitchFamily="2" charset="0"/>
                          <a:ea typeface="+mn-ea"/>
                          <a:cs typeface="+mn-cs"/>
                        </a:rPr>
                        <a:t>49%</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41%</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495222801"/>
                  </a:ext>
                </a:extLst>
              </a:tr>
            </a:tbl>
          </a:graphicData>
        </a:graphic>
      </p:graphicFrame>
      <p:graphicFrame>
        <p:nvGraphicFramePr>
          <p:cNvPr id="3" name="Table 2">
            <a:extLst>
              <a:ext uri="{FF2B5EF4-FFF2-40B4-BE49-F238E27FC236}">
                <a16:creationId xmlns:a16="http://schemas.microsoft.com/office/drawing/2014/main" id="{3918F0D6-58CE-4177-AB46-58F30E5030FC}"/>
              </a:ext>
            </a:extLst>
          </p:cNvPr>
          <p:cNvGraphicFramePr>
            <a:graphicFrameLocks noGrp="1"/>
          </p:cNvGraphicFramePr>
          <p:nvPr>
            <p:extLst>
              <p:ext uri="{D42A27DB-BD31-4B8C-83A1-F6EECF244321}">
                <p14:modId xmlns:p14="http://schemas.microsoft.com/office/powerpoint/2010/main" val="29378484"/>
              </p:ext>
            </p:extLst>
          </p:nvPr>
        </p:nvGraphicFramePr>
        <p:xfrm>
          <a:off x="5217903" y="1347250"/>
          <a:ext cx="6364224" cy="1676400"/>
        </p:xfrm>
        <a:graphic>
          <a:graphicData uri="http://schemas.openxmlformats.org/drawingml/2006/table">
            <a:tbl>
              <a:tblPr/>
              <a:tblGrid>
                <a:gridCol w="914400">
                  <a:extLst>
                    <a:ext uri="{9D8B030D-6E8A-4147-A177-3AD203B41FA5}">
                      <a16:colId xmlns:a16="http://schemas.microsoft.com/office/drawing/2014/main" val="1781405607"/>
                    </a:ext>
                  </a:extLst>
                </a:gridCol>
                <a:gridCol w="576072">
                  <a:extLst>
                    <a:ext uri="{9D8B030D-6E8A-4147-A177-3AD203B41FA5}">
                      <a16:colId xmlns:a16="http://schemas.microsoft.com/office/drawing/2014/main" val="208554357"/>
                    </a:ext>
                  </a:extLst>
                </a:gridCol>
                <a:gridCol w="576072">
                  <a:extLst>
                    <a:ext uri="{9D8B030D-6E8A-4147-A177-3AD203B41FA5}">
                      <a16:colId xmlns:a16="http://schemas.microsoft.com/office/drawing/2014/main" val="3742613474"/>
                    </a:ext>
                  </a:extLst>
                </a:gridCol>
                <a:gridCol w="4297680">
                  <a:extLst>
                    <a:ext uri="{9D8B030D-6E8A-4147-A177-3AD203B41FA5}">
                      <a16:colId xmlns:a16="http://schemas.microsoft.com/office/drawing/2014/main" val="1508651676"/>
                    </a:ext>
                  </a:extLst>
                </a:gridCol>
              </a:tblGrid>
              <a:tr h="320040">
                <a:tc>
                  <a:txBody>
                    <a:bodyPr/>
                    <a:lstStyle/>
                    <a:p>
                      <a:pPr algn="l" fontAlgn="b"/>
                      <a:r>
                        <a:rPr lang="en-US" sz="800" b="0" i="0" u="none" strike="noStrike">
                          <a:solidFill>
                            <a:srgbClr val="000000"/>
                          </a:solidFill>
                          <a:effectLst/>
                          <a:latin typeface="Montserrat SemiBold" panose="00000700000000000000" pitchFamily="2" charset="0"/>
                        </a:rPr>
                        <a:t>Not Notified, De-En </a:t>
                      </a:r>
                      <a:r>
                        <a:rPr lang="en-US" sz="700" b="0" i="0" u="none" strike="noStrike">
                          <a:solidFill>
                            <a:srgbClr val="000000"/>
                          </a:solidFill>
                          <a:effectLst/>
                          <a:latin typeface="Montserrat Light" panose="00000400000000000000" pitchFamily="2" charset="0"/>
                        </a:rPr>
                        <a:t>(A)</a:t>
                      </a:r>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baseline="0">
                          <a:solidFill>
                            <a:schemeClr val="tx1"/>
                          </a:solidFill>
                          <a:effectLst/>
                          <a:latin typeface="Montserrat" panose="00000500000000000000" pitchFamily="2" charset="0"/>
                          <a:ea typeface="+mn-ea"/>
                          <a:cs typeface="+mn-cs"/>
                        </a:rPr>
                        <a:t>5.5</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solidFill>
                          <a:effectLst/>
                          <a:latin typeface="Montserrat Light" panose="00000400000000000000" pitchFamily="2" charset="0"/>
                          <a:ea typeface="+mn-ea"/>
                          <a:cs typeface="+mn-cs"/>
                        </a:rPr>
                        <a:t>-36</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De-En </a:t>
                      </a: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baseline="0">
                          <a:solidFill>
                            <a:schemeClr val="tx1"/>
                          </a:solidFill>
                          <a:effectLst/>
                          <a:latin typeface="Montserrat" panose="00000500000000000000" pitchFamily="2" charset="0"/>
                          <a:ea typeface="+mn-ea"/>
                          <a:cs typeface="+mn-cs"/>
                        </a:rPr>
                        <a:t>5.5</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noProof="0">
                          <a:solidFill>
                            <a:schemeClr val="tx1"/>
                          </a:solidFill>
                          <a:effectLst/>
                          <a:latin typeface="Montserrat Light" panose="00000400000000000000" pitchFamily="2" charset="0"/>
                          <a:ea typeface="+mn-ea"/>
                          <a:cs typeface="+mn-cs"/>
                        </a:rPr>
                        <a:t>-40</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320040">
                <a:tc>
                  <a:txBody>
                    <a:bodyPr/>
                    <a:lstStyle/>
                    <a:p>
                      <a:pPr algn="l" fontAlgn="b"/>
                      <a:r>
                        <a:rPr lang="en-US" sz="800" b="0" i="0" u="none" strike="noStrike">
                          <a:solidFill>
                            <a:srgbClr val="000000"/>
                          </a:solidFill>
                          <a:effectLst/>
                          <a:latin typeface="Montserrat SemiBold" panose="00000700000000000000" pitchFamily="2" charset="0"/>
                        </a:rPr>
                        <a:t>Notified, </a:t>
                      </a:r>
                    </a:p>
                    <a:p>
                      <a:pPr algn="l" fontAlgn="b"/>
                      <a:r>
                        <a:rPr lang="en-US" sz="800" b="0" i="0" u="none" strike="noStrike">
                          <a:solidFill>
                            <a:srgbClr val="000000"/>
                          </a:solidFill>
                          <a:effectLst/>
                          <a:latin typeface="Montserrat SemiBold" panose="00000700000000000000" pitchFamily="2" charset="0"/>
                        </a:rPr>
                        <a:t>Not De-En</a:t>
                      </a:r>
                      <a:r>
                        <a:rPr lang="en-US" sz="800" b="0" i="0" u="none" strike="noStrike" kern="1200">
                          <a:solidFill>
                            <a:srgbClr val="000000"/>
                          </a:solidFill>
                          <a:effectLst/>
                          <a:latin typeface="Montserrat SemiBold" panose="00000700000000000000" pitchFamily="2" charset="0"/>
                          <a:ea typeface="+mn-ea"/>
                          <a:cs typeface="+mn-cs"/>
                        </a:rPr>
                        <a:t> </a:t>
                      </a:r>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1" u="none" strike="noStrike" kern="1200" baseline="0">
                          <a:solidFill>
                            <a:schemeClr val="tx1"/>
                          </a:solidFill>
                          <a:effectLst/>
                          <a:latin typeface="Montserrat" panose="00000500000000000000" pitchFamily="2" charset="0"/>
                          <a:ea typeface="+mn-ea"/>
                          <a:cs typeface="+mn-cs"/>
                        </a:rPr>
                        <a:t>6.7</a:t>
                      </a:r>
                      <a:r>
                        <a:rPr lang="en-US" sz="900" b="1" u="none" strike="noStrike" kern="1200" baseline="30000">
                          <a:solidFill>
                            <a:schemeClr val="tx1"/>
                          </a:solidFill>
                          <a:effectLst/>
                          <a:latin typeface="Montserrat" panose="00000500000000000000" pitchFamily="2" charset="0"/>
                          <a:ea typeface="+mn-ea"/>
                          <a:cs typeface="+mn-cs"/>
                        </a:rPr>
                        <a:t>AB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solidFill>
                          <a:effectLst/>
                          <a:latin typeface="Montserrat Light" panose="00000400000000000000" pitchFamily="2" charset="0"/>
                          <a:ea typeface="+mn-ea"/>
                          <a:cs typeface="+mn-cs"/>
                        </a:rPr>
                        <a:t>-12</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Not Notified, Not De-En</a:t>
                      </a:r>
                      <a:r>
                        <a:rPr lang="en-US" sz="800" b="0" i="0" u="none" strike="noStrike" kern="1200">
                          <a:solidFill>
                            <a:srgbClr val="000000"/>
                          </a:solidFill>
                          <a:effectLst/>
                          <a:latin typeface="Montserrat SemiBold" panose="00000700000000000000" pitchFamily="2" charset="0"/>
                          <a:ea typeface="+mn-ea"/>
                          <a:cs typeface="+mn-cs"/>
                        </a:rPr>
                        <a:t> </a:t>
                      </a:r>
                      <a:r>
                        <a:rPr lang="en-US" sz="700" b="0" i="0" u="none" strike="noStrike" kern="1200">
                          <a:solidFill>
                            <a:srgbClr val="000000"/>
                          </a:solidFill>
                          <a:effectLst/>
                          <a:latin typeface="Montserrat Light" panose="00000400000000000000" pitchFamily="2" charset="0"/>
                          <a:ea typeface="+mn-ea"/>
                          <a:cs typeface="+mn-cs"/>
                        </a:rPr>
                        <a:t>(D)</a:t>
                      </a: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u="none" strike="noStrike" kern="1200" baseline="0">
                          <a:solidFill>
                            <a:schemeClr val="tx1"/>
                          </a:solidFill>
                          <a:effectLst/>
                          <a:latin typeface="Montserrat" panose="00000500000000000000" pitchFamily="2" charset="0"/>
                          <a:ea typeface="+mn-ea"/>
                          <a:cs typeface="+mn-cs"/>
                        </a:rPr>
                        <a:t>7.1</a:t>
                      </a:r>
                      <a:r>
                        <a:rPr lang="en-US" sz="900" b="1" u="none" strike="noStrike" kern="1200" baseline="30000">
                          <a:solidFill>
                            <a:schemeClr val="tx1"/>
                          </a:solidFill>
                          <a:effectLst/>
                          <a:latin typeface="Montserrat" panose="00000500000000000000" pitchFamily="2" charset="0"/>
                          <a:ea typeface="+mn-ea"/>
                          <a:cs typeface="+mn-cs"/>
                        </a:rPr>
                        <a:t>AB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solidFill>
                          <a:effectLst/>
                          <a:latin typeface="Montserrat Light" panose="00000400000000000000" pitchFamily="2" charset="0"/>
                          <a:ea typeface="+mn-ea"/>
                          <a:cs typeface="+mn-cs"/>
                        </a:rPr>
                        <a:t>4</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Not in High-</a:t>
                      </a:r>
                    </a:p>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Risk Area </a:t>
                      </a:r>
                      <a:r>
                        <a:rPr lang="en-US" sz="7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u="none" strike="noStrike" kern="1200" baseline="0">
                          <a:solidFill>
                            <a:schemeClr val="tx1"/>
                          </a:solidFill>
                          <a:effectLst/>
                          <a:latin typeface="Montserrat" panose="00000500000000000000" pitchFamily="2" charset="0"/>
                          <a:ea typeface="+mn-ea"/>
                          <a:cs typeface="+mn-cs"/>
                        </a:rPr>
                        <a:t>7.0</a:t>
                      </a:r>
                      <a:r>
                        <a:rPr lang="en-US" sz="900" b="1" u="none" strike="noStrike" kern="1200" baseline="30000">
                          <a:solidFill>
                            <a:schemeClr val="tx1"/>
                          </a:solidFill>
                          <a:effectLst/>
                          <a:latin typeface="Montserrat" panose="00000500000000000000" pitchFamily="2" charset="0"/>
                          <a:ea typeface="+mn-ea"/>
                          <a:cs typeface="+mn-cs"/>
                        </a:rPr>
                        <a:t>AB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solidFill>
                          <a:effectLst/>
                          <a:latin typeface="Montserrat Light" panose="00000400000000000000" pitchFamily="2" charset="0"/>
                          <a:ea typeface="+mn-ea"/>
                          <a:cs typeface="+mn-cs"/>
                        </a:rPr>
                        <a:t>-1</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3542875"/>
                  </a:ext>
                </a:extLst>
              </a:tr>
            </a:tbl>
          </a:graphicData>
        </a:graphic>
      </p:graphicFrame>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4" name="Text Placeholder 6">
            <a:extLst>
              <a:ext uri="{FF2B5EF4-FFF2-40B4-BE49-F238E27FC236}">
                <a16:creationId xmlns:a16="http://schemas.microsoft.com/office/drawing/2014/main" id="{4D6A2D2D-A272-4AA0-AFC0-CA021A445F8F}"/>
              </a:ext>
            </a:extLst>
          </p:cNvPr>
          <p:cNvSpPr txBox="1">
            <a:spLocks/>
          </p:cNvSpPr>
          <p:nvPr/>
        </p:nvSpPr>
        <p:spPr>
          <a:xfrm>
            <a:off x="5142920" y="707931"/>
            <a:ext cx="3103512"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796611"/>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2031325"/>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While Business customers who experience PSPS events have the least positive opinions of SCE, simply receiving alerts decreases favorability.  </a:t>
            </a:r>
          </a:p>
          <a:p>
            <a:pPr lvl="0">
              <a:defRPr/>
            </a:pPr>
            <a:endParaRPr lang="en-US">
              <a:solidFill>
                <a:srgbClr val="FF0000"/>
              </a:solidFill>
              <a:latin typeface="Montserrat SemiBold" panose="00000700000000000000" pitchFamily="2" charset="0"/>
            </a:endParaRPr>
          </a:p>
        </p:txBody>
      </p:sp>
      <p:sp>
        <p:nvSpPr>
          <p:cNvPr id="2" name="Rectangle 1">
            <a:extLst>
              <a:ext uri="{FF2B5EF4-FFF2-40B4-BE49-F238E27FC236}">
                <a16:creationId xmlns:a16="http://schemas.microsoft.com/office/drawing/2014/main" id="{5B779A28-D49D-42DA-B3B0-861F04D910CC}"/>
              </a:ext>
            </a:extLst>
          </p:cNvPr>
          <p:cNvSpPr/>
          <p:nvPr/>
        </p:nvSpPr>
        <p:spPr>
          <a:xfrm>
            <a:off x="10701166" y="1041529"/>
            <a:ext cx="779381" cy="353943"/>
          </a:xfrm>
          <a:prstGeom prst="rect">
            <a:avLst/>
          </a:prstGeom>
        </p:spPr>
        <p:txBody>
          <a:bodyPr wrap="none">
            <a:spAutoFit/>
          </a:bodyPr>
          <a:lstStyle/>
          <a:p>
            <a:pPr algn="r" fontAlgn="t"/>
            <a:r>
              <a:rPr lang="en-US" sz="900">
                <a:latin typeface="Montserrat SemiBold" panose="00000700000000000000" pitchFamily="2" charset="0"/>
              </a:rPr>
              <a:t>Top 3 Box </a:t>
            </a:r>
          </a:p>
          <a:p>
            <a:pPr algn="r" fontAlgn="t"/>
            <a:r>
              <a:rPr lang="en-US" sz="800">
                <a:latin typeface="Montserrat Light" panose="00000400000000000000" pitchFamily="2" charset="0"/>
              </a:rPr>
              <a:t>(8-10)</a:t>
            </a:r>
          </a:p>
        </p:txBody>
      </p:sp>
      <p:sp>
        <p:nvSpPr>
          <p:cNvPr id="26" name="Rectangle 25">
            <a:extLst>
              <a:ext uri="{FF2B5EF4-FFF2-40B4-BE49-F238E27FC236}">
                <a16:creationId xmlns:a16="http://schemas.microsoft.com/office/drawing/2014/main" id="{A892FF75-5676-49CA-9EF7-608C548ECD77}"/>
              </a:ext>
            </a:extLst>
          </p:cNvPr>
          <p:cNvSpPr/>
          <p:nvPr/>
        </p:nvSpPr>
        <p:spPr>
          <a:xfrm>
            <a:off x="8341969" y="104152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7" name="Rectangle 26">
            <a:extLst>
              <a:ext uri="{FF2B5EF4-FFF2-40B4-BE49-F238E27FC236}">
                <a16:creationId xmlns:a16="http://schemas.microsoft.com/office/drawing/2014/main" id="{DAB390C0-7469-4A1B-8764-A4971CBB66B6}"/>
              </a:ext>
            </a:extLst>
          </p:cNvPr>
          <p:cNvSpPr/>
          <p:nvPr/>
        </p:nvSpPr>
        <p:spPr>
          <a:xfrm>
            <a:off x="7215365" y="1041529"/>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graphicFrame>
        <p:nvGraphicFramePr>
          <p:cNvPr id="24" name="Chart 23">
            <a:extLst>
              <a:ext uri="{FF2B5EF4-FFF2-40B4-BE49-F238E27FC236}">
                <a16:creationId xmlns:a16="http://schemas.microsoft.com/office/drawing/2014/main" id="{E656670F-404E-4F54-A555-F6FB57605A66}"/>
              </a:ext>
            </a:extLst>
          </p:cNvPr>
          <p:cNvGraphicFramePr/>
          <p:nvPr>
            <p:extLst>
              <p:ext uri="{D42A27DB-BD31-4B8C-83A1-F6EECF244321}">
                <p14:modId xmlns:p14="http://schemas.microsoft.com/office/powerpoint/2010/main" val="2450921611"/>
              </p:ext>
            </p:extLst>
          </p:nvPr>
        </p:nvGraphicFramePr>
        <p:xfrm>
          <a:off x="7145594" y="1213129"/>
          <a:ext cx="4420017" cy="1948182"/>
        </p:xfrm>
        <a:graphic>
          <a:graphicData uri="http://schemas.openxmlformats.org/drawingml/2006/chart">
            <c:chart xmlns:c="http://schemas.openxmlformats.org/drawingml/2006/chart" xmlns:r="http://schemas.openxmlformats.org/officeDocument/2006/relationships" r:id="rId3"/>
          </a:graphicData>
        </a:graphic>
      </p:graphicFrame>
      <p:sp>
        <p:nvSpPr>
          <p:cNvPr id="40" name="Rectangle 39">
            <a:extLst>
              <a:ext uri="{FF2B5EF4-FFF2-40B4-BE49-F238E27FC236}">
                <a16:creationId xmlns:a16="http://schemas.microsoft.com/office/drawing/2014/main" id="{CDC4E0A5-D0C0-45EB-A662-DB9BB4B23E2E}"/>
              </a:ext>
            </a:extLst>
          </p:cNvPr>
          <p:cNvSpPr/>
          <p:nvPr/>
        </p:nvSpPr>
        <p:spPr>
          <a:xfrm>
            <a:off x="6151313" y="104152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41" name="Rectangle 40">
            <a:extLst>
              <a:ext uri="{FF2B5EF4-FFF2-40B4-BE49-F238E27FC236}">
                <a16:creationId xmlns:a16="http://schemas.microsoft.com/office/drawing/2014/main" id="{48356240-8063-4674-BA12-8101DB894959}"/>
              </a:ext>
            </a:extLst>
          </p:cNvPr>
          <p:cNvSpPr/>
          <p:nvPr/>
        </p:nvSpPr>
        <p:spPr>
          <a:xfrm>
            <a:off x="6721862" y="948925"/>
            <a:ext cx="535724" cy="461665"/>
          </a:xfrm>
          <a:prstGeom prst="rect">
            <a:avLst/>
          </a:prstGeom>
        </p:spPr>
        <p:txBody>
          <a:bodyPr wrap="square">
            <a:spAutoFit/>
          </a:bodyPr>
          <a:lstStyle/>
          <a:p>
            <a:pPr algn="ctr" fontAlgn="t"/>
            <a:r>
              <a:rPr lang="en-US" sz="800">
                <a:latin typeface="Montserrat SemiBold" panose="00000700000000000000" pitchFamily="2" charset="0"/>
              </a:rPr>
              <a:t>Net </a:t>
            </a:r>
          </a:p>
          <a:p>
            <a:pPr algn="ctr" fontAlgn="t"/>
            <a:r>
              <a:rPr lang="en-US" sz="800">
                <a:latin typeface="Montserrat SemiBold" panose="00000700000000000000" pitchFamily="2" charset="0"/>
              </a:rPr>
              <a:t>Favor-ability</a:t>
            </a:r>
            <a:endParaRPr lang="en-US" sz="700">
              <a:latin typeface="Montserrat Light" panose="00000400000000000000" pitchFamily="2" charset="0"/>
            </a:endParaRPr>
          </a:p>
        </p:txBody>
      </p:sp>
      <p:sp>
        <p:nvSpPr>
          <p:cNvPr id="29" name="TextBox 28">
            <a:extLst>
              <a:ext uri="{FF2B5EF4-FFF2-40B4-BE49-F238E27FC236}">
                <a16:creationId xmlns:a16="http://schemas.microsoft.com/office/drawing/2014/main" id="{59A4AA65-6869-46B5-B577-F2702675E40B}"/>
              </a:ext>
            </a:extLst>
          </p:cNvPr>
          <p:cNvSpPr txBox="1"/>
          <p:nvPr/>
        </p:nvSpPr>
        <p:spPr>
          <a:xfrm>
            <a:off x="486560" y="2612991"/>
            <a:ext cx="3298631"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Those notified AND de-energized are particularly negative, more so than in 2019. </a:t>
            </a:r>
          </a:p>
        </p:txBody>
      </p:sp>
      <p:sp>
        <p:nvSpPr>
          <p:cNvPr id="42" name="TextBox 41">
            <a:extLst>
              <a:ext uri="{FF2B5EF4-FFF2-40B4-BE49-F238E27FC236}">
                <a16:creationId xmlns:a16="http://schemas.microsoft.com/office/drawing/2014/main" id="{61D006CA-62AA-4A98-AD79-8EC3C6C0DB8E}"/>
              </a:ext>
            </a:extLst>
          </p:cNvPr>
          <p:cNvSpPr txBox="1"/>
          <p:nvPr/>
        </p:nvSpPr>
        <p:spPr>
          <a:xfrm>
            <a:off x="7995840" y="182346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43" name="Isosceles Triangle 42">
            <a:extLst>
              <a:ext uri="{FF2B5EF4-FFF2-40B4-BE49-F238E27FC236}">
                <a16:creationId xmlns:a16="http://schemas.microsoft.com/office/drawing/2014/main" id="{BEA2FEC9-961B-41AA-880D-BEF610903B67}"/>
              </a:ext>
            </a:extLst>
          </p:cNvPr>
          <p:cNvSpPr/>
          <p:nvPr/>
        </p:nvSpPr>
        <p:spPr>
          <a:xfrm>
            <a:off x="7988979" y="183243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A4EA296-E415-49F9-91BA-B16111B3B748}"/>
              </a:ext>
            </a:extLst>
          </p:cNvPr>
          <p:cNvSpPr txBox="1"/>
          <p:nvPr/>
        </p:nvSpPr>
        <p:spPr>
          <a:xfrm>
            <a:off x="10493946" y="2062841"/>
            <a:ext cx="35467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solidFill>
                  <a:schemeClr val="bg1"/>
                </a:solidFill>
              </a:rPr>
              <a:t>AB</a:t>
            </a:r>
          </a:p>
        </p:txBody>
      </p:sp>
      <p:sp>
        <p:nvSpPr>
          <p:cNvPr id="62" name="TextBox 61">
            <a:extLst>
              <a:ext uri="{FF2B5EF4-FFF2-40B4-BE49-F238E27FC236}">
                <a16:creationId xmlns:a16="http://schemas.microsoft.com/office/drawing/2014/main" id="{6A785539-E023-44FB-BEEC-B5263ABA5734}"/>
              </a:ext>
            </a:extLst>
          </p:cNvPr>
          <p:cNvSpPr txBox="1"/>
          <p:nvPr/>
        </p:nvSpPr>
        <p:spPr>
          <a:xfrm>
            <a:off x="7987888" y="1396283"/>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CDE</a:t>
            </a:r>
          </a:p>
        </p:txBody>
      </p:sp>
      <p:sp>
        <p:nvSpPr>
          <p:cNvPr id="64" name="TextBox 63">
            <a:extLst>
              <a:ext uri="{FF2B5EF4-FFF2-40B4-BE49-F238E27FC236}">
                <a16:creationId xmlns:a16="http://schemas.microsoft.com/office/drawing/2014/main" id="{0B06C912-3291-481B-BC21-6DD90D04D056}"/>
              </a:ext>
            </a:extLst>
          </p:cNvPr>
          <p:cNvSpPr txBox="1"/>
          <p:nvPr/>
        </p:nvSpPr>
        <p:spPr>
          <a:xfrm>
            <a:off x="7887721" y="1728373"/>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CDE</a:t>
            </a:r>
          </a:p>
        </p:txBody>
      </p:sp>
      <p:sp>
        <p:nvSpPr>
          <p:cNvPr id="66" name="Text Placeholder 6">
            <a:extLst>
              <a:ext uri="{FF2B5EF4-FFF2-40B4-BE49-F238E27FC236}">
                <a16:creationId xmlns:a16="http://schemas.microsoft.com/office/drawing/2014/main" id="{21A2F4DB-693B-409F-8645-F855953E445E}"/>
              </a:ext>
            </a:extLst>
          </p:cNvPr>
          <p:cNvSpPr txBox="1">
            <a:spLocks/>
          </p:cNvSpPr>
          <p:nvPr/>
        </p:nvSpPr>
        <p:spPr>
          <a:xfrm>
            <a:off x="5142920" y="3125079"/>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 </a:t>
            </a:r>
            <a:r>
              <a:rPr lang="en-US" sz="1000">
                <a:solidFill>
                  <a:schemeClr val="tx1"/>
                </a:solidFill>
                <a:latin typeface="Montserrat Light" panose="00000400000000000000" pitchFamily="2" charset="0"/>
                <a:sym typeface="HuluStyle Regular"/>
              </a:rPr>
              <a:t>(Top 3 Box, 8/9/10)</a:t>
            </a:r>
            <a:endParaRPr lang="en-US" sz="1200">
              <a:solidFill>
                <a:schemeClr val="tx1"/>
              </a:solidFill>
              <a:latin typeface="Montserrat Light" panose="00000400000000000000" pitchFamily="2" charset="0"/>
              <a:sym typeface="HuluStyle Regular"/>
            </a:endParaRPr>
          </a:p>
        </p:txBody>
      </p:sp>
      <p:cxnSp>
        <p:nvCxnSpPr>
          <p:cNvPr id="67" name="Straight Connector 66">
            <a:extLst>
              <a:ext uri="{FF2B5EF4-FFF2-40B4-BE49-F238E27FC236}">
                <a16:creationId xmlns:a16="http://schemas.microsoft.com/office/drawing/2014/main" id="{0C9AB393-7D0E-490E-BE72-533103003D37}"/>
              </a:ext>
            </a:extLst>
          </p:cNvPr>
          <p:cNvCxnSpPr>
            <a:cxnSpLocks/>
          </p:cNvCxnSpPr>
          <p:nvPr/>
        </p:nvCxnSpPr>
        <p:spPr>
          <a:xfrm rot="16200000" flipV="1">
            <a:off x="5446504" y="3213759"/>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5D3594B-0ACC-4D6E-A6D4-8591C0914E1F}"/>
              </a:ext>
            </a:extLst>
          </p:cNvPr>
          <p:cNvSpPr/>
          <p:nvPr/>
        </p:nvSpPr>
        <p:spPr>
          <a:xfrm>
            <a:off x="5142920" y="6436387"/>
            <a:ext cx="5689937" cy="338554"/>
          </a:xfrm>
          <a:prstGeom prst="rect">
            <a:avLst/>
          </a:prstGeom>
        </p:spPr>
        <p:txBody>
          <a:bodyPr wrap="square" anchor="b">
            <a:spAutoFit/>
          </a:bodyPr>
          <a:lstStyle/>
          <a:p>
            <a:r>
              <a:rPr lang="en-US" sz="800" i="1">
                <a:latin typeface="Montserrat Light" panose="00000400000000000000" pitchFamily="2" charset="0"/>
              </a:rPr>
              <a:t>Base: Total Respondents (Not Notified, De-Energized n=102; Notified, De-Energized n=193; Notified, Not De-Energized n=202; Not Notified, Not De-Energized n=156; Not in High-Risk Area n=143);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52" name="TextBox 51">
            <a:extLst>
              <a:ext uri="{FF2B5EF4-FFF2-40B4-BE49-F238E27FC236}">
                <a16:creationId xmlns:a16="http://schemas.microsoft.com/office/drawing/2014/main" id="{615AEAB0-C5FD-41E6-B245-0B87C0679CCB}"/>
              </a:ext>
            </a:extLst>
          </p:cNvPr>
          <p:cNvSpPr txBox="1"/>
          <p:nvPr/>
        </p:nvSpPr>
        <p:spPr>
          <a:xfrm>
            <a:off x="10384819" y="2388666"/>
            <a:ext cx="35467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solidFill>
                  <a:schemeClr val="bg1"/>
                </a:solidFill>
              </a:rPr>
              <a:t>AB</a:t>
            </a:r>
          </a:p>
        </p:txBody>
      </p:sp>
      <p:sp>
        <p:nvSpPr>
          <p:cNvPr id="53" name="TextBox 52">
            <a:extLst>
              <a:ext uri="{FF2B5EF4-FFF2-40B4-BE49-F238E27FC236}">
                <a16:creationId xmlns:a16="http://schemas.microsoft.com/office/drawing/2014/main" id="{BEBB2B39-85AB-4E50-9DF5-A211730C3042}"/>
              </a:ext>
            </a:extLst>
          </p:cNvPr>
          <p:cNvSpPr txBox="1"/>
          <p:nvPr/>
        </p:nvSpPr>
        <p:spPr>
          <a:xfrm>
            <a:off x="10404807" y="2762614"/>
            <a:ext cx="35467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solidFill>
                  <a:schemeClr val="bg1"/>
                </a:solidFill>
              </a:rPr>
              <a:t>AB</a:t>
            </a:r>
          </a:p>
        </p:txBody>
      </p:sp>
      <p:sp>
        <p:nvSpPr>
          <p:cNvPr id="48" name="TextBox 47">
            <a:extLst>
              <a:ext uri="{FF2B5EF4-FFF2-40B4-BE49-F238E27FC236}">
                <a16:creationId xmlns:a16="http://schemas.microsoft.com/office/drawing/2014/main" id="{F9CD384A-044B-433D-9C78-3C72A3945193}"/>
              </a:ext>
            </a:extLst>
          </p:cNvPr>
          <p:cNvSpPr txBox="1"/>
          <p:nvPr/>
        </p:nvSpPr>
        <p:spPr>
          <a:xfrm>
            <a:off x="10564106" y="504109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49" name="Isosceles Triangle 48">
            <a:extLst>
              <a:ext uri="{FF2B5EF4-FFF2-40B4-BE49-F238E27FC236}">
                <a16:creationId xmlns:a16="http://schemas.microsoft.com/office/drawing/2014/main" id="{BCB473DA-8224-4603-ACA3-E16644E9FC58}"/>
              </a:ext>
            </a:extLst>
          </p:cNvPr>
          <p:cNvSpPr/>
          <p:nvPr/>
        </p:nvSpPr>
        <p:spPr>
          <a:xfrm flipV="1">
            <a:off x="10564106" y="506252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6DD0B6D3-D729-4A43-9A5B-12A51319FC26}"/>
              </a:ext>
            </a:extLst>
          </p:cNvPr>
          <p:cNvSpPr txBox="1"/>
          <p:nvPr/>
        </p:nvSpPr>
        <p:spPr>
          <a:xfrm>
            <a:off x="10554581" y="434145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70" name="Isosceles Triangle 69">
            <a:extLst>
              <a:ext uri="{FF2B5EF4-FFF2-40B4-BE49-F238E27FC236}">
                <a16:creationId xmlns:a16="http://schemas.microsoft.com/office/drawing/2014/main" id="{BC359E2B-9CA0-47C1-A7E8-DC842491BEDD}"/>
              </a:ext>
            </a:extLst>
          </p:cNvPr>
          <p:cNvSpPr/>
          <p:nvPr/>
        </p:nvSpPr>
        <p:spPr>
          <a:xfrm flipV="1">
            <a:off x="10554581" y="436288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TextBox 78">
            <a:extLst>
              <a:ext uri="{FF2B5EF4-FFF2-40B4-BE49-F238E27FC236}">
                <a16:creationId xmlns:a16="http://schemas.microsoft.com/office/drawing/2014/main" id="{220E096F-3222-45D3-AF0E-D76AC23B909C}"/>
              </a:ext>
            </a:extLst>
          </p:cNvPr>
          <p:cNvSpPr txBox="1"/>
          <p:nvPr/>
        </p:nvSpPr>
        <p:spPr>
          <a:xfrm>
            <a:off x="11308156" y="434495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(-12)</a:t>
            </a:r>
          </a:p>
        </p:txBody>
      </p:sp>
      <p:sp>
        <p:nvSpPr>
          <p:cNvPr id="80" name="Isosceles Triangle 79">
            <a:extLst>
              <a:ext uri="{FF2B5EF4-FFF2-40B4-BE49-F238E27FC236}">
                <a16:creationId xmlns:a16="http://schemas.microsoft.com/office/drawing/2014/main" id="{EAD71CF9-30BC-4FA1-94B8-1015E6DB9B46}"/>
              </a:ext>
            </a:extLst>
          </p:cNvPr>
          <p:cNvSpPr/>
          <p:nvPr/>
        </p:nvSpPr>
        <p:spPr>
          <a:xfrm flipV="1">
            <a:off x="11308156" y="436638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TextBox 80">
            <a:extLst>
              <a:ext uri="{FF2B5EF4-FFF2-40B4-BE49-F238E27FC236}">
                <a16:creationId xmlns:a16="http://schemas.microsoft.com/office/drawing/2014/main" id="{BADFA04E-639F-4191-A387-7450965670D0}"/>
              </a:ext>
            </a:extLst>
          </p:cNvPr>
          <p:cNvSpPr txBox="1"/>
          <p:nvPr/>
        </p:nvSpPr>
        <p:spPr>
          <a:xfrm>
            <a:off x="10560415" y="395882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(-19)</a:t>
            </a:r>
          </a:p>
        </p:txBody>
      </p:sp>
      <p:sp>
        <p:nvSpPr>
          <p:cNvPr id="82" name="Isosceles Triangle 81">
            <a:extLst>
              <a:ext uri="{FF2B5EF4-FFF2-40B4-BE49-F238E27FC236}">
                <a16:creationId xmlns:a16="http://schemas.microsoft.com/office/drawing/2014/main" id="{DD27C350-56D5-43FA-AEFF-F1BB88B7CB03}"/>
              </a:ext>
            </a:extLst>
          </p:cNvPr>
          <p:cNvSpPr/>
          <p:nvPr/>
        </p:nvSpPr>
        <p:spPr>
          <a:xfrm flipV="1">
            <a:off x="10560415" y="39802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7EC118E8-6A0D-434F-91E2-B29A731D1080}"/>
              </a:ext>
            </a:extLst>
          </p:cNvPr>
          <p:cNvGrpSpPr/>
          <p:nvPr/>
        </p:nvGrpSpPr>
        <p:grpSpPr>
          <a:xfrm>
            <a:off x="6268786" y="1883826"/>
            <a:ext cx="426708" cy="184666"/>
            <a:chOff x="6295250" y="1883826"/>
            <a:chExt cx="426708" cy="184666"/>
          </a:xfrm>
        </p:grpSpPr>
        <p:sp>
          <p:nvSpPr>
            <p:cNvPr id="39" name="TextBox 38">
              <a:extLst>
                <a:ext uri="{FF2B5EF4-FFF2-40B4-BE49-F238E27FC236}">
                  <a16:creationId xmlns:a16="http://schemas.microsoft.com/office/drawing/2014/main" id="{B812C2DB-A040-4090-9B6B-8FA30E45B13F}"/>
                </a:ext>
              </a:extLst>
            </p:cNvPr>
            <p:cNvSpPr txBox="1"/>
            <p:nvPr/>
          </p:nvSpPr>
          <p:spPr>
            <a:xfrm>
              <a:off x="6295250" y="188382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44" name="Isosceles Triangle 43">
              <a:extLst>
                <a:ext uri="{FF2B5EF4-FFF2-40B4-BE49-F238E27FC236}">
                  <a16:creationId xmlns:a16="http://schemas.microsoft.com/office/drawing/2014/main" id="{41F58C65-45BB-47F3-9E81-F2650D49812C}"/>
                </a:ext>
              </a:extLst>
            </p:cNvPr>
            <p:cNvSpPr/>
            <p:nvPr/>
          </p:nvSpPr>
          <p:spPr>
            <a:xfrm flipV="1">
              <a:off x="6295250" y="190287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a:extLst>
              <a:ext uri="{FF2B5EF4-FFF2-40B4-BE49-F238E27FC236}">
                <a16:creationId xmlns:a16="http://schemas.microsoft.com/office/drawing/2014/main" id="{1089A310-CE0D-4738-9FAC-41485C70E777}"/>
              </a:ext>
            </a:extLst>
          </p:cNvPr>
          <p:cNvGrpSpPr/>
          <p:nvPr/>
        </p:nvGrpSpPr>
        <p:grpSpPr>
          <a:xfrm>
            <a:off x="6268786" y="2218617"/>
            <a:ext cx="426708" cy="184666"/>
            <a:chOff x="6272520" y="2235284"/>
            <a:chExt cx="426708" cy="184666"/>
          </a:xfrm>
        </p:grpSpPr>
        <p:sp>
          <p:nvSpPr>
            <p:cNvPr id="45" name="TextBox 44">
              <a:extLst>
                <a:ext uri="{FF2B5EF4-FFF2-40B4-BE49-F238E27FC236}">
                  <a16:creationId xmlns:a16="http://schemas.microsoft.com/office/drawing/2014/main" id="{09EE3C82-93E9-41E1-8069-AAE93CE53D0F}"/>
                </a:ext>
              </a:extLst>
            </p:cNvPr>
            <p:cNvSpPr txBox="1"/>
            <p:nvPr/>
          </p:nvSpPr>
          <p:spPr>
            <a:xfrm>
              <a:off x="6272520" y="223528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46" name="Isosceles Triangle 45">
              <a:extLst>
                <a:ext uri="{FF2B5EF4-FFF2-40B4-BE49-F238E27FC236}">
                  <a16:creationId xmlns:a16="http://schemas.microsoft.com/office/drawing/2014/main" id="{A77ECC86-394E-44B4-8DD4-5E417BE582C4}"/>
                </a:ext>
              </a:extLst>
            </p:cNvPr>
            <p:cNvSpPr/>
            <p:nvPr/>
          </p:nvSpPr>
          <p:spPr>
            <a:xfrm flipV="1">
              <a:off x="6272520" y="225671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a:extLst>
              <a:ext uri="{FF2B5EF4-FFF2-40B4-BE49-F238E27FC236}">
                <a16:creationId xmlns:a16="http://schemas.microsoft.com/office/drawing/2014/main" id="{E58EE867-8B66-4C57-B96E-683EDA998968}"/>
              </a:ext>
            </a:extLst>
          </p:cNvPr>
          <p:cNvGrpSpPr/>
          <p:nvPr/>
        </p:nvGrpSpPr>
        <p:grpSpPr>
          <a:xfrm>
            <a:off x="6268786" y="2558150"/>
            <a:ext cx="426708" cy="184666"/>
            <a:chOff x="6268786" y="2572436"/>
            <a:chExt cx="426708" cy="184666"/>
          </a:xfrm>
        </p:grpSpPr>
        <p:sp>
          <p:nvSpPr>
            <p:cNvPr id="47" name="TextBox 46">
              <a:extLst>
                <a:ext uri="{FF2B5EF4-FFF2-40B4-BE49-F238E27FC236}">
                  <a16:creationId xmlns:a16="http://schemas.microsoft.com/office/drawing/2014/main" id="{2D409948-EE7B-489F-B3FC-9CE0FF198DF1}"/>
                </a:ext>
              </a:extLst>
            </p:cNvPr>
            <p:cNvSpPr txBox="1"/>
            <p:nvPr/>
          </p:nvSpPr>
          <p:spPr>
            <a:xfrm>
              <a:off x="6268786" y="257243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(-0.6)</a:t>
              </a:r>
            </a:p>
          </p:txBody>
        </p:sp>
        <p:sp>
          <p:nvSpPr>
            <p:cNvPr id="55" name="Isosceles Triangle 54">
              <a:extLst>
                <a:ext uri="{FF2B5EF4-FFF2-40B4-BE49-F238E27FC236}">
                  <a16:creationId xmlns:a16="http://schemas.microsoft.com/office/drawing/2014/main" id="{BBBBF178-4E23-4833-B5DB-2D60F2D62337}"/>
                </a:ext>
              </a:extLst>
            </p:cNvPr>
            <p:cNvSpPr/>
            <p:nvPr/>
          </p:nvSpPr>
          <p:spPr>
            <a:xfrm flipV="1">
              <a:off x="6268786" y="260815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7A16AB7F-2A41-4988-BE5B-DFB503258379}"/>
              </a:ext>
            </a:extLst>
          </p:cNvPr>
          <p:cNvGrpSpPr/>
          <p:nvPr/>
        </p:nvGrpSpPr>
        <p:grpSpPr>
          <a:xfrm>
            <a:off x="6268786" y="2890012"/>
            <a:ext cx="426708" cy="184666"/>
            <a:chOff x="6268786" y="2890012"/>
            <a:chExt cx="426708" cy="184666"/>
          </a:xfrm>
        </p:grpSpPr>
        <p:sp>
          <p:nvSpPr>
            <p:cNvPr id="56" name="TextBox 55">
              <a:extLst>
                <a:ext uri="{FF2B5EF4-FFF2-40B4-BE49-F238E27FC236}">
                  <a16:creationId xmlns:a16="http://schemas.microsoft.com/office/drawing/2014/main" id="{AF5B914B-138D-4F73-BE5B-BCE47CE0318E}"/>
                </a:ext>
              </a:extLst>
            </p:cNvPr>
            <p:cNvSpPr txBox="1"/>
            <p:nvPr/>
          </p:nvSpPr>
          <p:spPr>
            <a:xfrm>
              <a:off x="6268786" y="289001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(-0.6)</a:t>
              </a:r>
            </a:p>
          </p:txBody>
        </p:sp>
        <p:sp>
          <p:nvSpPr>
            <p:cNvPr id="57" name="Isosceles Triangle 56">
              <a:extLst>
                <a:ext uri="{FF2B5EF4-FFF2-40B4-BE49-F238E27FC236}">
                  <a16:creationId xmlns:a16="http://schemas.microsoft.com/office/drawing/2014/main" id="{AC5CD6F0-48BF-4258-8341-C5A2362B5533}"/>
                </a:ext>
              </a:extLst>
            </p:cNvPr>
            <p:cNvSpPr/>
            <p:nvPr/>
          </p:nvSpPr>
          <p:spPr>
            <a:xfrm flipV="1">
              <a:off x="6268786" y="290429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1" name="TextBox 60">
            <a:extLst>
              <a:ext uri="{FF2B5EF4-FFF2-40B4-BE49-F238E27FC236}">
                <a16:creationId xmlns:a16="http://schemas.microsoft.com/office/drawing/2014/main" id="{AA8EA1DF-EED0-4EAC-92DE-C700A22B57DA}"/>
              </a:ext>
            </a:extLst>
          </p:cNvPr>
          <p:cNvSpPr txBox="1"/>
          <p:nvPr/>
        </p:nvSpPr>
        <p:spPr>
          <a:xfrm>
            <a:off x="10929345" y="180541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(-16)</a:t>
            </a:r>
          </a:p>
        </p:txBody>
      </p:sp>
      <p:sp>
        <p:nvSpPr>
          <p:cNvPr id="63" name="Isosceles Triangle 62">
            <a:extLst>
              <a:ext uri="{FF2B5EF4-FFF2-40B4-BE49-F238E27FC236}">
                <a16:creationId xmlns:a16="http://schemas.microsoft.com/office/drawing/2014/main" id="{2D8B3C70-07EA-4EC9-ADB4-67F1D794B623}"/>
              </a:ext>
            </a:extLst>
          </p:cNvPr>
          <p:cNvSpPr/>
          <p:nvPr/>
        </p:nvSpPr>
        <p:spPr>
          <a:xfrm flipV="1">
            <a:off x="10919820" y="181731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1" name="Group 50">
            <a:extLst>
              <a:ext uri="{FF2B5EF4-FFF2-40B4-BE49-F238E27FC236}">
                <a16:creationId xmlns:a16="http://schemas.microsoft.com/office/drawing/2014/main" id="{22EB7C0B-3058-470A-B25A-20A186D4D3A6}"/>
              </a:ext>
            </a:extLst>
          </p:cNvPr>
          <p:cNvGrpSpPr/>
          <p:nvPr/>
        </p:nvGrpSpPr>
        <p:grpSpPr>
          <a:xfrm>
            <a:off x="10776283" y="6434875"/>
            <a:ext cx="789330" cy="228601"/>
            <a:chOff x="10776283" y="6434875"/>
            <a:chExt cx="789330" cy="228601"/>
          </a:xfrm>
        </p:grpSpPr>
        <p:pic>
          <p:nvPicPr>
            <p:cNvPr id="59" name="Picture 58">
              <a:extLst>
                <a:ext uri="{FF2B5EF4-FFF2-40B4-BE49-F238E27FC236}">
                  <a16:creationId xmlns:a16="http://schemas.microsoft.com/office/drawing/2014/main" id="{67531120-55A3-4B7D-BC21-C73920511C2E}"/>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F8345C91-AA14-47EA-9394-C45B2F6709A2}"/>
                </a:ext>
              </a:extLst>
            </p:cNvPr>
            <p:cNvPicPr>
              <a:picLocks noChangeAspect="1"/>
            </p:cNvPicPr>
            <p:nvPr/>
          </p:nvPicPr>
          <p:blipFill rotWithShape="1">
            <a:blip r:embed="rId6">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384086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3E1D6A2-41FC-4DD9-BEBC-312C58F1CC94}"/>
              </a:ext>
            </a:extLst>
          </p:cNvPr>
          <p:cNvCxnSpPr>
            <a:cxnSpLocks/>
          </p:cNvCxnSpPr>
          <p:nvPr/>
        </p:nvCxnSpPr>
        <p:spPr>
          <a:xfrm rot="16200000" flipV="1">
            <a:off x="1169767" y="2620937"/>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5691CE4D-96B7-4CD7-860D-B07F3964C910}"/>
              </a:ext>
            </a:extLst>
          </p:cNvPr>
          <p:cNvSpPr txBox="1">
            <a:spLocks/>
          </p:cNvSpPr>
          <p:nvPr/>
        </p:nvSpPr>
        <p:spPr>
          <a:xfrm>
            <a:off x="866736" y="2522892"/>
            <a:ext cx="3103512"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OPINION OF PSPS PRACTICE*</a:t>
            </a:r>
          </a:p>
        </p:txBody>
      </p:sp>
      <p:cxnSp>
        <p:nvCxnSpPr>
          <p:cNvPr id="46" name="Straight Connector 45">
            <a:extLst>
              <a:ext uri="{FF2B5EF4-FFF2-40B4-BE49-F238E27FC236}">
                <a16:creationId xmlns:a16="http://schemas.microsoft.com/office/drawing/2014/main" id="{EA643023-40FB-4B50-9BBE-E8905709692A}"/>
              </a:ext>
            </a:extLst>
          </p:cNvPr>
          <p:cNvCxnSpPr>
            <a:cxnSpLocks/>
          </p:cNvCxnSpPr>
          <p:nvPr/>
        </p:nvCxnSpPr>
        <p:spPr>
          <a:xfrm rot="16200000" flipV="1">
            <a:off x="6762195" y="2620937"/>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96B5CBD5-6087-49F2-8906-13042328CCF5}"/>
              </a:ext>
            </a:extLst>
          </p:cNvPr>
          <p:cNvSpPr txBox="1">
            <a:spLocks/>
          </p:cNvSpPr>
          <p:nvPr/>
        </p:nvSpPr>
        <p:spPr>
          <a:xfrm>
            <a:off x="6459163" y="2522892"/>
            <a:ext cx="3690715"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PSPS IMPACT ON OPINION OF SCE</a:t>
            </a:r>
          </a:p>
        </p:txBody>
      </p:sp>
      <p:sp>
        <p:nvSpPr>
          <p:cNvPr id="72" name="Rectangle 71">
            <a:extLst>
              <a:ext uri="{FF2B5EF4-FFF2-40B4-BE49-F238E27FC236}">
                <a16:creationId xmlns:a16="http://schemas.microsoft.com/office/drawing/2014/main" id="{920E3DBB-C7DD-49BC-8C7D-7E2B9ED03F8E}"/>
              </a:ext>
            </a:extLst>
          </p:cNvPr>
          <p:cNvSpPr/>
          <p:nvPr/>
        </p:nvSpPr>
        <p:spPr>
          <a:xfrm>
            <a:off x="866736" y="6452629"/>
            <a:ext cx="8571025"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Q33, Q34, Q36. *Question was not asked of those who do not live in high-risk area in 2019.</a:t>
            </a:r>
          </a:p>
        </p:txBody>
      </p:sp>
      <p:sp>
        <p:nvSpPr>
          <p:cNvPr id="41" name="TextBox 40">
            <a:extLst>
              <a:ext uri="{FF2B5EF4-FFF2-40B4-BE49-F238E27FC236}">
                <a16:creationId xmlns:a16="http://schemas.microsoft.com/office/drawing/2014/main" id="{9316C2D0-D699-4B10-A4AA-D264E77DA78F}"/>
              </a:ext>
            </a:extLst>
          </p:cNvPr>
          <p:cNvSpPr txBox="1"/>
          <p:nvPr/>
        </p:nvSpPr>
        <p:spPr>
          <a:xfrm>
            <a:off x="866736" y="3595659"/>
            <a:ext cx="1270069" cy="230832"/>
          </a:xfrm>
          <a:prstGeom prst="rect">
            <a:avLst/>
          </a:prstGeom>
          <a:noFill/>
        </p:spPr>
        <p:txBody>
          <a:bodyPr wrap="square" rtlCol="0">
            <a:spAutoFit/>
          </a:bodyPr>
          <a:lstStyle/>
          <a:p>
            <a:r>
              <a:rPr lang="en-US" sz="900">
                <a:latin typeface="Montserrat Light" panose="00000400000000000000" pitchFamily="2" charset="0"/>
              </a:rPr>
              <a:t>Very positive</a:t>
            </a:r>
          </a:p>
        </p:txBody>
      </p:sp>
      <p:sp>
        <p:nvSpPr>
          <p:cNvPr id="42" name="TextBox 41">
            <a:extLst>
              <a:ext uri="{FF2B5EF4-FFF2-40B4-BE49-F238E27FC236}">
                <a16:creationId xmlns:a16="http://schemas.microsoft.com/office/drawing/2014/main" id="{9A541E63-945C-4345-B670-F0B2283B32DE}"/>
              </a:ext>
            </a:extLst>
          </p:cNvPr>
          <p:cNvSpPr txBox="1"/>
          <p:nvPr/>
        </p:nvSpPr>
        <p:spPr>
          <a:xfrm>
            <a:off x="866736" y="4081502"/>
            <a:ext cx="1270069" cy="230832"/>
          </a:xfrm>
          <a:prstGeom prst="rect">
            <a:avLst/>
          </a:prstGeom>
          <a:noFill/>
        </p:spPr>
        <p:txBody>
          <a:bodyPr wrap="square" rtlCol="0">
            <a:spAutoFit/>
          </a:bodyPr>
          <a:lstStyle/>
          <a:p>
            <a:r>
              <a:rPr lang="en-US" sz="900">
                <a:latin typeface="Montserrat Light" panose="00000400000000000000" pitchFamily="2" charset="0"/>
              </a:rPr>
              <a:t>Positive</a:t>
            </a:r>
          </a:p>
        </p:txBody>
      </p:sp>
      <p:sp>
        <p:nvSpPr>
          <p:cNvPr id="43" name="TextBox 42">
            <a:extLst>
              <a:ext uri="{FF2B5EF4-FFF2-40B4-BE49-F238E27FC236}">
                <a16:creationId xmlns:a16="http://schemas.microsoft.com/office/drawing/2014/main" id="{CEB24030-2263-400A-8446-3A38D3F457DA}"/>
              </a:ext>
            </a:extLst>
          </p:cNvPr>
          <p:cNvSpPr txBox="1"/>
          <p:nvPr/>
        </p:nvSpPr>
        <p:spPr>
          <a:xfrm>
            <a:off x="866736" y="4651553"/>
            <a:ext cx="1270069" cy="230832"/>
          </a:xfrm>
          <a:prstGeom prst="rect">
            <a:avLst/>
          </a:prstGeom>
          <a:noFill/>
        </p:spPr>
        <p:txBody>
          <a:bodyPr wrap="square" rtlCol="0">
            <a:spAutoFit/>
          </a:bodyPr>
          <a:lstStyle/>
          <a:p>
            <a:r>
              <a:rPr lang="en-US" sz="900">
                <a:latin typeface="Montserrat Light" panose="00000400000000000000" pitchFamily="2" charset="0"/>
              </a:rPr>
              <a:t>Neutral</a:t>
            </a:r>
          </a:p>
        </p:txBody>
      </p:sp>
      <p:sp>
        <p:nvSpPr>
          <p:cNvPr id="44" name="TextBox 43">
            <a:extLst>
              <a:ext uri="{FF2B5EF4-FFF2-40B4-BE49-F238E27FC236}">
                <a16:creationId xmlns:a16="http://schemas.microsoft.com/office/drawing/2014/main" id="{C790D9DF-09B7-4BCD-A9BC-E413706EDFB8}"/>
              </a:ext>
            </a:extLst>
          </p:cNvPr>
          <p:cNvSpPr txBox="1"/>
          <p:nvPr/>
        </p:nvSpPr>
        <p:spPr>
          <a:xfrm>
            <a:off x="866736" y="5123648"/>
            <a:ext cx="975484" cy="230832"/>
          </a:xfrm>
          <a:prstGeom prst="rect">
            <a:avLst/>
          </a:prstGeom>
          <a:noFill/>
        </p:spPr>
        <p:txBody>
          <a:bodyPr wrap="square" rtlCol="0">
            <a:spAutoFit/>
          </a:bodyPr>
          <a:lstStyle/>
          <a:p>
            <a:r>
              <a:rPr lang="en-US" sz="900">
                <a:latin typeface="Montserrat Light" panose="00000400000000000000" pitchFamily="2" charset="0"/>
              </a:rPr>
              <a:t>Negative</a:t>
            </a:r>
          </a:p>
        </p:txBody>
      </p:sp>
      <p:sp>
        <p:nvSpPr>
          <p:cNvPr id="45" name="TextBox 44">
            <a:extLst>
              <a:ext uri="{FF2B5EF4-FFF2-40B4-BE49-F238E27FC236}">
                <a16:creationId xmlns:a16="http://schemas.microsoft.com/office/drawing/2014/main" id="{410BF878-5B91-4E64-BBC0-2E35E689EF05}"/>
              </a:ext>
            </a:extLst>
          </p:cNvPr>
          <p:cNvSpPr txBox="1"/>
          <p:nvPr/>
        </p:nvSpPr>
        <p:spPr>
          <a:xfrm>
            <a:off x="866736" y="5657702"/>
            <a:ext cx="975484" cy="230832"/>
          </a:xfrm>
          <a:prstGeom prst="rect">
            <a:avLst/>
          </a:prstGeom>
          <a:noFill/>
        </p:spPr>
        <p:txBody>
          <a:bodyPr wrap="square" rtlCol="0">
            <a:spAutoFit/>
          </a:bodyPr>
          <a:lstStyle/>
          <a:p>
            <a:r>
              <a:rPr lang="en-US" sz="900">
                <a:latin typeface="Montserrat Light" panose="00000400000000000000" pitchFamily="2" charset="0"/>
              </a:rPr>
              <a:t>Very negative</a:t>
            </a:r>
          </a:p>
        </p:txBody>
      </p:sp>
      <p:graphicFrame>
        <p:nvGraphicFramePr>
          <p:cNvPr id="48" name="Chart 47">
            <a:extLst>
              <a:ext uri="{FF2B5EF4-FFF2-40B4-BE49-F238E27FC236}">
                <a16:creationId xmlns:a16="http://schemas.microsoft.com/office/drawing/2014/main" id="{21EE0CB8-A964-4E52-9CE1-F90ADA30F840}"/>
              </a:ext>
            </a:extLst>
          </p:cNvPr>
          <p:cNvGraphicFramePr/>
          <p:nvPr>
            <p:extLst>
              <p:ext uri="{D42A27DB-BD31-4B8C-83A1-F6EECF244321}">
                <p14:modId xmlns:p14="http://schemas.microsoft.com/office/powerpoint/2010/main" val="485499141"/>
              </p:ext>
            </p:extLst>
          </p:nvPr>
        </p:nvGraphicFramePr>
        <p:xfrm>
          <a:off x="1689546" y="3444817"/>
          <a:ext cx="427507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2" name="TextBox 51">
            <a:extLst>
              <a:ext uri="{FF2B5EF4-FFF2-40B4-BE49-F238E27FC236}">
                <a16:creationId xmlns:a16="http://schemas.microsoft.com/office/drawing/2014/main" id="{C3875CD3-57B7-4FF1-9979-7B5AC8C0E7B8}"/>
              </a:ext>
            </a:extLst>
          </p:cNvPr>
          <p:cNvSpPr txBox="1"/>
          <p:nvPr/>
        </p:nvSpPr>
        <p:spPr>
          <a:xfrm>
            <a:off x="866737" y="6066048"/>
            <a:ext cx="1185800" cy="369332"/>
          </a:xfrm>
          <a:prstGeom prst="rect">
            <a:avLst/>
          </a:prstGeom>
          <a:noFill/>
        </p:spPr>
        <p:txBody>
          <a:bodyPr wrap="square" rtlCol="0">
            <a:spAutoFit/>
          </a:bodyPr>
          <a:lstStyle/>
          <a:p>
            <a:r>
              <a:rPr lang="en-US" sz="900" spc="-40">
                <a:latin typeface="Montserrat SemiBold" panose="00000700000000000000" pitchFamily="2" charset="0"/>
              </a:rPr>
              <a:t>Net: Very negative/</a:t>
            </a:r>
          </a:p>
          <a:p>
            <a:r>
              <a:rPr lang="en-US" sz="900" spc="-40">
                <a:latin typeface="Montserrat SemiBold" panose="00000700000000000000" pitchFamily="2" charset="0"/>
              </a:rPr>
              <a:t>negative</a:t>
            </a:r>
          </a:p>
        </p:txBody>
      </p:sp>
      <p:sp>
        <p:nvSpPr>
          <p:cNvPr id="53" name="TextBox 52">
            <a:extLst>
              <a:ext uri="{FF2B5EF4-FFF2-40B4-BE49-F238E27FC236}">
                <a16:creationId xmlns:a16="http://schemas.microsoft.com/office/drawing/2014/main" id="{1589CE0F-8FBE-41FE-883D-466EAC6F78DA}"/>
              </a:ext>
            </a:extLst>
          </p:cNvPr>
          <p:cNvSpPr txBox="1"/>
          <p:nvPr/>
        </p:nvSpPr>
        <p:spPr>
          <a:xfrm>
            <a:off x="866735" y="3235150"/>
            <a:ext cx="1137163" cy="369332"/>
          </a:xfrm>
          <a:prstGeom prst="rect">
            <a:avLst/>
          </a:prstGeom>
          <a:noFill/>
        </p:spPr>
        <p:txBody>
          <a:bodyPr wrap="square" rtlCol="0">
            <a:spAutoFit/>
          </a:bodyPr>
          <a:lstStyle/>
          <a:p>
            <a:r>
              <a:rPr lang="en-US" sz="900" spc="-40">
                <a:latin typeface="Montserrat SemiBold" panose="00000700000000000000" pitchFamily="2" charset="0"/>
              </a:rPr>
              <a:t>Net: Very </a:t>
            </a:r>
          </a:p>
          <a:p>
            <a:r>
              <a:rPr lang="en-US" sz="900" spc="-40">
                <a:latin typeface="Montserrat SemiBold" panose="00000700000000000000" pitchFamily="2" charset="0"/>
              </a:rPr>
              <a:t>positive/positive</a:t>
            </a:r>
          </a:p>
        </p:txBody>
      </p:sp>
      <p:graphicFrame>
        <p:nvGraphicFramePr>
          <p:cNvPr id="2" name="Table 1">
            <a:extLst>
              <a:ext uri="{FF2B5EF4-FFF2-40B4-BE49-F238E27FC236}">
                <a16:creationId xmlns:a16="http://schemas.microsoft.com/office/drawing/2014/main" id="{417482DB-6967-45F1-BFCE-C34D404B7DB5}"/>
              </a:ext>
            </a:extLst>
          </p:cNvPr>
          <p:cNvGraphicFramePr>
            <a:graphicFrameLocks noGrp="1"/>
          </p:cNvGraphicFramePr>
          <p:nvPr>
            <p:extLst>
              <p:ext uri="{D42A27DB-BD31-4B8C-83A1-F6EECF244321}">
                <p14:modId xmlns:p14="http://schemas.microsoft.com/office/powerpoint/2010/main" val="1054036937"/>
              </p:ext>
            </p:extLst>
          </p:nvPr>
        </p:nvGraphicFramePr>
        <p:xfrm>
          <a:off x="1811312" y="2912449"/>
          <a:ext cx="4069080" cy="670147"/>
        </p:xfrm>
        <a:graphic>
          <a:graphicData uri="http://schemas.openxmlformats.org/drawingml/2006/table">
            <a:tbl>
              <a:tblPr/>
              <a:tblGrid>
                <a:gridCol w="813816">
                  <a:extLst>
                    <a:ext uri="{9D8B030D-6E8A-4147-A177-3AD203B41FA5}">
                      <a16:colId xmlns:a16="http://schemas.microsoft.com/office/drawing/2014/main" val="3283667324"/>
                    </a:ext>
                  </a:extLst>
                </a:gridCol>
                <a:gridCol w="813816">
                  <a:extLst>
                    <a:ext uri="{9D8B030D-6E8A-4147-A177-3AD203B41FA5}">
                      <a16:colId xmlns:a16="http://schemas.microsoft.com/office/drawing/2014/main" val="3239659210"/>
                    </a:ext>
                  </a:extLst>
                </a:gridCol>
                <a:gridCol w="813816">
                  <a:extLst>
                    <a:ext uri="{9D8B030D-6E8A-4147-A177-3AD203B41FA5}">
                      <a16:colId xmlns:a16="http://schemas.microsoft.com/office/drawing/2014/main" val="1208287317"/>
                    </a:ext>
                  </a:extLst>
                </a:gridCol>
                <a:gridCol w="813816">
                  <a:extLst>
                    <a:ext uri="{9D8B030D-6E8A-4147-A177-3AD203B41FA5}">
                      <a16:colId xmlns:a16="http://schemas.microsoft.com/office/drawing/2014/main" val="2101186664"/>
                    </a:ext>
                  </a:extLst>
                </a:gridCol>
                <a:gridCol w="813816">
                  <a:extLst>
                    <a:ext uri="{9D8B030D-6E8A-4147-A177-3AD203B41FA5}">
                      <a16:colId xmlns:a16="http://schemas.microsoft.com/office/drawing/2014/main" val="2501497468"/>
                    </a:ext>
                  </a:extLst>
                </a:gridCol>
              </a:tblGrid>
              <a:tr h="414115">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167498"/>
                  </a:ext>
                </a:extLst>
              </a:tr>
              <a:tr h="256032">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36%</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30%</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44%</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40%</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47%</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87902"/>
                  </a:ext>
                </a:extLst>
              </a:tr>
            </a:tbl>
          </a:graphicData>
        </a:graphic>
      </p:graphicFrame>
      <p:graphicFrame>
        <p:nvGraphicFramePr>
          <p:cNvPr id="55" name="Table 54">
            <a:extLst>
              <a:ext uri="{FF2B5EF4-FFF2-40B4-BE49-F238E27FC236}">
                <a16:creationId xmlns:a16="http://schemas.microsoft.com/office/drawing/2014/main" id="{5CBBA112-B072-4601-B4B2-B975B892532C}"/>
              </a:ext>
            </a:extLst>
          </p:cNvPr>
          <p:cNvGraphicFramePr>
            <a:graphicFrameLocks noGrp="1"/>
          </p:cNvGraphicFramePr>
          <p:nvPr>
            <p:extLst>
              <p:ext uri="{D42A27DB-BD31-4B8C-83A1-F6EECF244321}">
                <p14:modId xmlns:p14="http://schemas.microsoft.com/office/powerpoint/2010/main" val="3617351224"/>
              </p:ext>
            </p:extLst>
          </p:nvPr>
        </p:nvGraphicFramePr>
        <p:xfrm>
          <a:off x="1871782" y="6088261"/>
          <a:ext cx="3999180" cy="233304"/>
        </p:xfrm>
        <a:graphic>
          <a:graphicData uri="http://schemas.openxmlformats.org/drawingml/2006/table">
            <a:tbl>
              <a:tblPr/>
              <a:tblGrid>
                <a:gridCol w="799836">
                  <a:extLst>
                    <a:ext uri="{9D8B030D-6E8A-4147-A177-3AD203B41FA5}">
                      <a16:colId xmlns:a16="http://schemas.microsoft.com/office/drawing/2014/main" val="3283667324"/>
                    </a:ext>
                  </a:extLst>
                </a:gridCol>
                <a:gridCol w="799836">
                  <a:extLst>
                    <a:ext uri="{9D8B030D-6E8A-4147-A177-3AD203B41FA5}">
                      <a16:colId xmlns:a16="http://schemas.microsoft.com/office/drawing/2014/main" val="3239659210"/>
                    </a:ext>
                  </a:extLst>
                </a:gridCol>
                <a:gridCol w="799836">
                  <a:extLst>
                    <a:ext uri="{9D8B030D-6E8A-4147-A177-3AD203B41FA5}">
                      <a16:colId xmlns:a16="http://schemas.microsoft.com/office/drawing/2014/main" val="1208287317"/>
                    </a:ext>
                  </a:extLst>
                </a:gridCol>
                <a:gridCol w="799836">
                  <a:extLst>
                    <a:ext uri="{9D8B030D-6E8A-4147-A177-3AD203B41FA5}">
                      <a16:colId xmlns:a16="http://schemas.microsoft.com/office/drawing/2014/main" val="2101186664"/>
                    </a:ext>
                  </a:extLst>
                </a:gridCol>
                <a:gridCol w="799836">
                  <a:extLst>
                    <a:ext uri="{9D8B030D-6E8A-4147-A177-3AD203B41FA5}">
                      <a16:colId xmlns:a16="http://schemas.microsoft.com/office/drawing/2014/main" val="2501497468"/>
                    </a:ext>
                  </a:extLst>
                </a:gridCol>
              </a:tblGrid>
              <a:tr h="233304">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42%</a:t>
                      </a:r>
                      <a:r>
                        <a:rPr lang="en-US" sz="900" b="0" u="none" strike="noStrike" kern="1200" baseline="30000">
                          <a:solidFill>
                            <a:schemeClr val="tx1"/>
                          </a:solidFill>
                          <a:effectLst/>
                          <a:latin typeface="Montserrat SemiBold" panose="00000700000000000000" pitchFamily="2" charset="0"/>
                          <a:ea typeface="+mn-ea"/>
                          <a:cs typeface="+mn-cs"/>
                        </a:rPr>
                        <a:t>CDE</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49%</a:t>
                      </a:r>
                      <a:r>
                        <a:rPr lang="en-US" sz="900" b="0" u="none" strike="noStrike" kern="1200" baseline="30000">
                          <a:solidFill>
                            <a:schemeClr val="tx1"/>
                          </a:solidFill>
                          <a:effectLst/>
                          <a:latin typeface="Montserrat SemiBold" panose="00000700000000000000" pitchFamily="2" charset="0"/>
                          <a:ea typeface="+mn-ea"/>
                          <a:cs typeface="+mn-cs"/>
                        </a:rPr>
                        <a:t>CDE</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26%</a:t>
                      </a:r>
                      <a:r>
                        <a:rPr lang="en-US" sz="900" b="0" u="none" strike="noStrike" kern="1200" baseline="30000">
                          <a:solidFill>
                            <a:schemeClr val="tx1"/>
                          </a:solidFill>
                          <a:effectLst/>
                          <a:latin typeface="Montserrat SemiBold" panose="00000700000000000000" pitchFamily="2" charset="0"/>
                          <a:ea typeface="+mn-ea"/>
                          <a:cs typeface="+mn-cs"/>
                        </a:rPr>
                        <a:t>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19%</a:t>
                      </a:r>
                      <a:r>
                        <a:rPr lang="en-US" sz="900" b="0" u="none" strike="noStrike" kern="1200" baseline="30000">
                          <a:solidFill>
                            <a:schemeClr val="tx1"/>
                          </a:solidFill>
                          <a:effectLst/>
                          <a:latin typeface="Montserrat SemiBold" panose="00000700000000000000" pitchFamily="2" charset="0"/>
                          <a:ea typeface="+mn-ea"/>
                          <a:cs typeface="+mn-cs"/>
                        </a:rPr>
                        <a:t>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900" b="0" u="none" strike="noStrike" kern="1200">
                          <a:solidFill>
                            <a:schemeClr val="tx1"/>
                          </a:solidFill>
                          <a:effectLst/>
                          <a:latin typeface="Montserrat SemiBold" panose="00000700000000000000" pitchFamily="2" charset="0"/>
                          <a:ea typeface="+mn-ea"/>
                          <a:cs typeface="+mn-cs"/>
                        </a:rPr>
                        <a:t>10%</a:t>
                      </a:r>
                    </a:p>
                  </a:txBody>
                  <a:tcPr marL="9525" marR="9525" marT="9525" marB="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87902"/>
                  </a:ext>
                </a:extLst>
              </a:tr>
            </a:tbl>
          </a:graphicData>
        </a:graphic>
      </p:graphicFrame>
      <p:sp>
        <p:nvSpPr>
          <p:cNvPr id="57" name="TextBox 56">
            <a:extLst>
              <a:ext uri="{FF2B5EF4-FFF2-40B4-BE49-F238E27FC236}">
                <a16:creationId xmlns:a16="http://schemas.microsoft.com/office/drawing/2014/main" id="{25885BA1-0260-4E96-BFB6-2D14A63BCB6F}"/>
              </a:ext>
            </a:extLst>
          </p:cNvPr>
          <p:cNvSpPr txBox="1"/>
          <p:nvPr/>
        </p:nvSpPr>
        <p:spPr>
          <a:xfrm>
            <a:off x="6451639" y="3516440"/>
            <a:ext cx="1270069" cy="369332"/>
          </a:xfrm>
          <a:prstGeom prst="rect">
            <a:avLst/>
          </a:prstGeom>
          <a:noFill/>
        </p:spPr>
        <p:txBody>
          <a:bodyPr wrap="square" rtlCol="0">
            <a:spAutoFit/>
          </a:bodyPr>
          <a:lstStyle/>
          <a:p>
            <a:r>
              <a:rPr lang="en-US" sz="900">
                <a:latin typeface="Montserrat Light" panose="00000400000000000000" pitchFamily="2" charset="0"/>
              </a:rPr>
              <a:t>Improves perception</a:t>
            </a:r>
          </a:p>
        </p:txBody>
      </p:sp>
      <p:sp>
        <p:nvSpPr>
          <p:cNvPr id="59" name="TextBox 58">
            <a:extLst>
              <a:ext uri="{FF2B5EF4-FFF2-40B4-BE49-F238E27FC236}">
                <a16:creationId xmlns:a16="http://schemas.microsoft.com/office/drawing/2014/main" id="{88B4451D-AA37-4B9D-8B08-33F3C094ECF3}"/>
              </a:ext>
            </a:extLst>
          </p:cNvPr>
          <p:cNvSpPr txBox="1"/>
          <p:nvPr/>
        </p:nvSpPr>
        <p:spPr>
          <a:xfrm>
            <a:off x="6451640" y="4219618"/>
            <a:ext cx="1129032" cy="369332"/>
          </a:xfrm>
          <a:prstGeom prst="rect">
            <a:avLst/>
          </a:prstGeom>
          <a:noFill/>
        </p:spPr>
        <p:txBody>
          <a:bodyPr wrap="square" rtlCol="0">
            <a:spAutoFit/>
          </a:bodyPr>
          <a:lstStyle/>
          <a:p>
            <a:r>
              <a:rPr lang="en-US" sz="900">
                <a:latin typeface="Montserrat Light" panose="00000400000000000000" pitchFamily="2" charset="0"/>
              </a:rPr>
              <a:t>Does not impact perception</a:t>
            </a:r>
          </a:p>
        </p:txBody>
      </p:sp>
      <p:sp>
        <p:nvSpPr>
          <p:cNvPr id="61" name="TextBox 60">
            <a:extLst>
              <a:ext uri="{FF2B5EF4-FFF2-40B4-BE49-F238E27FC236}">
                <a16:creationId xmlns:a16="http://schemas.microsoft.com/office/drawing/2014/main" id="{DA98B9FB-DD92-4DFF-9ABF-162A3A13E02D}"/>
              </a:ext>
            </a:extLst>
          </p:cNvPr>
          <p:cNvSpPr txBox="1"/>
          <p:nvPr/>
        </p:nvSpPr>
        <p:spPr>
          <a:xfrm>
            <a:off x="6451639" y="5151102"/>
            <a:ext cx="975484" cy="507831"/>
          </a:xfrm>
          <a:prstGeom prst="rect">
            <a:avLst/>
          </a:prstGeom>
          <a:noFill/>
        </p:spPr>
        <p:txBody>
          <a:bodyPr wrap="square" rtlCol="0">
            <a:spAutoFit/>
          </a:bodyPr>
          <a:lstStyle/>
          <a:p>
            <a:r>
              <a:rPr lang="en-US" sz="900">
                <a:latin typeface="Montserrat Light" panose="00000400000000000000" pitchFamily="2" charset="0"/>
              </a:rPr>
              <a:t>Negatively affects perception</a:t>
            </a:r>
          </a:p>
        </p:txBody>
      </p:sp>
      <p:graphicFrame>
        <p:nvGraphicFramePr>
          <p:cNvPr id="62" name="Chart 61">
            <a:extLst>
              <a:ext uri="{FF2B5EF4-FFF2-40B4-BE49-F238E27FC236}">
                <a16:creationId xmlns:a16="http://schemas.microsoft.com/office/drawing/2014/main" id="{1EF02654-AE9D-4DB0-BAA3-4E71798A6517}"/>
              </a:ext>
            </a:extLst>
          </p:cNvPr>
          <p:cNvGraphicFramePr/>
          <p:nvPr>
            <p:extLst>
              <p:ext uri="{D42A27DB-BD31-4B8C-83A1-F6EECF244321}">
                <p14:modId xmlns:p14="http://schemas.microsoft.com/office/powerpoint/2010/main" val="3333990929"/>
              </p:ext>
            </p:extLst>
          </p:nvPr>
        </p:nvGraphicFramePr>
        <p:xfrm>
          <a:off x="7274449" y="3273494"/>
          <a:ext cx="4275079"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5" name="Table 64">
            <a:extLst>
              <a:ext uri="{FF2B5EF4-FFF2-40B4-BE49-F238E27FC236}">
                <a16:creationId xmlns:a16="http://schemas.microsoft.com/office/drawing/2014/main" id="{BEBFCF35-34B9-40BF-9CCD-77A786096C88}"/>
              </a:ext>
            </a:extLst>
          </p:cNvPr>
          <p:cNvGraphicFramePr>
            <a:graphicFrameLocks noGrp="1"/>
          </p:cNvGraphicFramePr>
          <p:nvPr>
            <p:extLst>
              <p:ext uri="{D42A27DB-BD31-4B8C-83A1-F6EECF244321}">
                <p14:modId xmlns:p14="http://schemas.microsoft.com/office/powerpoint/2010/main" val="4093178911"/>
              </p:ext>
            </p:extLst>
          </p:nvPr>
        </p:nvGraphicFramePr>
        <p:xfrm>
          <a:off x="7396215" y="2912449"/>
          <a:ext cx="4069080" cy="414115"/>
        </p:xfrm>
        <a:graphic>
          <a:graphicData uri="http://schemas.openxmlformats.org/drawingml/2006/table">
            <a:tbl>
              <a:tblPr/>
              <a:tblGrid>
                <a:gridCol w="813816">
                  <a:extLst>
                    <a:ext uri="{9D8B030D-6E8A-4147-A177-3AD203B41FA5}">
                      <a16:colId xmlns:a16="http://schemas.microsoft.com/office/drawing/2014/main" val="3283667324"/>
                    </a:ext>
                  </a:extLst>
                </a:gridCol>
                <a:gridCol w="813816">
                  <a:extLst>
                    <a:ext uri="{9D8B030D-6E8A-4147-A177-3AD203B41FA5}">
                      <a16:colId xmlns:a16="http://schemas.microsoft.com/office/drawing/2014/main" val="3239659210"/>
                    </a:ext>
                  </a:extLst>
                </a:gridCol>
                <a:gridCol w="813816">
                  <a:extLst>
                    <a:ext uri="{9D8B030D-6E8A-4147-A177-3AD203B41FA5}">
                      <a16:colId xmlns:a16="http://schemas.microsoft.com/office/drawing/2014/main" val="1208287317"/>
                    </a:ext>
                  </a:extLst>
                </a:gridCol>
                <a:gridCol w="813816">
                  <a:extLst>
                    <a:ext uri="{9D8B030D-6E8A-4147-A177-3AD203B41FA5}">
                      <a16:colId xmlns:a16="http://schemas.microsoft.com/office/drawing/2014/main" val="2101186664"/>
                    </a:ext>
                  </a:extLst>
                </a:gridCol>
                <a:gridCol w="813816">
                  <a:extLst>
                    <a:ext uri="{9D8B030D-6E8A-4147-A177-3AD203B41FA5}">
                      <a16:colId xmlns:a16="http://schemas.microsoft.com/office/drawing/2014/main" val="2501497468"/>
                    </a:ext>
                  </a:extLst>
                </a:gridCol>
              </a:tblGrid>
              <a:tr h="414115">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167498"/>
                  </a:ext>
                </a:extLst>
              </a:tr>
            </a:tbl>
          </a:graphicData>
        </a:graphic>
      </p:graphicFrame>
      <p:sp>
        <p:nvSpPr>
          <p:cNvPr id="68" name="TextBox 67">
            <a:extLst>
              <a:ext uri="{FF2B5EF4-FFF2-40B4-BE49-F238E27FC236}">
                <a16:creationId xmlns:a16="http://schemas.microsoft.com/office/drawing/2014/main" id="{3F0937A2-C368-49A1-AB02-9142B3E4FE4F}"/>
              </a:ext>
            </a:extLst>
          </p:cNvPr>
          <p:cNvSpPr txBox="1"/>
          <p:nvPr/>
        </p:nvSpPr>
        <p:spPr>
          <a:xfrm>
            <a:off x="3040480" y="4996341"/>
            <a:ext cx="305210"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DE</a:t>
            </a:r>
          </a:p>
        </p:txBody>
      </p:sp>
      <p:sp>
        <p:nvSpPr>
          <p:cNvPr id="70" name="TextBox 69">
            <a:extLst>
              <a:ext uri="{FF2B5EF4-FFF2-40B4-BE49-F238E27FC236}">
                <a16:creationId xmlns:a16="http://schemas.microsoft.com/office/drawing/2014/main" id="{788B6107-46A9-4897-B8D7-A4758D047632}"/>
              </a:ext>
            </a:extLst>
          </p:cNvPr>
          <p:cNvSpPr txBox="1"/>
          <p:nvPr/>
        </p:nvSpPr>
        <p:spPr>
          <a:xfrm>
            <a:off x="2245426" y="5647622"/>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73" name="TextBox 72">
            <a:extLst>
              <a:ext uri="{FF2B5EF4-FFF2-40B4-BE49-F238E27FC236}">
                <a16:creationId xmlns:a16="http://schemas.microsoft.com/office/drawing/2014/main" id="{6AA9DADC-E39F-49C7-A2D6-E2691A57D8F0}"/>
              </a:ext>
            </a:extLst>
          </p:cNvPr>
          <p:cNvSpPr txBox="1"/>
          <p:nvPr/>
        </p:nvSpPr>
        <p:spPr>
          <a:xfrm>
            <a:off x="3845852" y="4186279"/>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76" name="TextBox 75">
            <a:extLst>
              <a:ext uri="{FF2B5EF4-FFF2-40B4-BE49-F238E27FC236}">
                <a16:creationId xmlns:a16="http://schemas.microsoft.com/office/drawing/2014/main" id="{CADFE699-7DC6-4B0D-BC6D-F1241D661BC9}"/>
              </a:ext>
            </a:extLst>
          </p:cNvPr>
          <p:cNvSpPr txBox="1"/>
          <p:nvPr/>
        </p:nvSpPr>
        <p:spPr>
          <a:xfrm>
            <a:off x="4618615" y="5857168"/>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77" name="TextBox 76">
            <a:extLst>
              <a:ext uri="{FF2B5EF4-FFF2-40B4-BE49-F238E27FC236}">
                <a16:creationId xmlns:a16="http://schemas.microsoft.com/office/drawing/2014/main" id="{CF4CA697-CB92-4721-97DE-3AE733F9887C}"/>
              </a:ext>
            </a:extLst>
          </p:cNvPr>
          <p:cNvSpPr txBox="1"/>
          <p:nvPr/>
        </p:nvSpPr>
        <p:spPr>
          <a:xfrm>
            <a:off x="3845852" y="5793667"/>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78" name="TextBox 77">
            <a:extLst>
              <a:ext uri="{FF2B5EF4-FFF2-40B4-BE49-F238E27FC236}">
                <a16:creationId xmlns:a16="http://schemas.microsoft.com/office/drawing/2014/main" id="{9B30FB8E-3D62-46FB-9062-19D26A377C7F}"/>
              </a:ext>
            </a:extLst>
          </p:cNvPr>
          <p:cNvSpPr txBox="1"/>
          <p:nvPr/>
        </p:nvSpPr>
        <p:spPr>
          <a:xfrm>
            <a:off x="2245426" y="5136003"/>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80" name="TextBox 79">
            <a:extLst>
              <a:ext uri="{FF2B5EF4-FFF2-40B4-BE49-F238E27FC236}">
                <a16:creationId xmlns:a16="http://schemas.microsoft.com/office/drawing/2014/main" id="{9496584A-2566-4CB0-A8BF-1272F1724893}"/>
              </a:ext>
            </a:extLst>
          </p:cNvPr>
          <p:cNvSpPr txBox="1"/>
          <p:nvPr/>
        </p:nvSpPr>
        <p:spPr>
          <a:xfrm>
            <a:off x="4648477" y="4952011"/>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ABC</a:t>
            </a:r>
          </a:p>
        </p:txBody>
      </p:sp>
      <p:sp>
        <p:nvSpPr>
          <p:cNvPr id="81" name="TextBox 80">
            <a:extLst>
              <a:ext uri="{FF2B5EF4-FFF2-40B4-BE49-F238E27FC236}">
                <a16:creationId xmlns:a16="http://schemas.microsoft.com/office/drawing/2014/main" id="{4C001529-7E16-4A61-BBB6-81EE45ABF4FB}"/>
              </a:ext>
            </a:extLst>
          </p:cNvPr>
          <p:cNvSpPr txBox="1"/>
          <p:nvPr/>
        </p:nvSpPr>
        <p:spPr>
          <a:xfrm>
            <a:off x="5465663" y="4209362"/>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83" name="TextBox 82">
            <a:extLst>
              <a:ext uri="{FF2B5EF4-FFF2-40B4-BE49-F238E27FC236}">
                <a16:creationId xmlns:a16="http://schemas.microsoft.com/office/drawing/2014/main" id="{71EE07DC-EB9F-47DA-91CA-CEF1A794D616}"/>
              </a:ext>
            </a:extLst>
          </p:cNvPr>
          <p:cNvSpPr txBox="1"/>
          <p:nvPr/>
        </p:nvSpPr>
        <p:spPr>
          <a:xfrm>
            <a:off x="3866567" y="4923616"/>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B</a:t>
            </a:r>
          </a:p>
        </p:txBody>
      </p:sp>
      <p:sp>
        <p:nvSpPr>
          <p:cNvPr id="97" name="TextBox 96">
            <a:extLst>
              <a:ext uri="{FF2B5EF4-FFF2-40B4-BE49-F238E27FC236}">
                <a16:creationId xmlns:a16="http://schemas.microsoft.com/office/drawing/2014/main" id="{B324561D-5505-42AB-AD09-E5073C1A0A34}"/>
              </a:ext>
            </a:extLst>
          </p:cNvPr>
          <p:cNvSpPr txBox="1"/>
          <p:nvPr/>
        </p:nvSpPr>
        <p:spPr>
          <a:xfrm>
            <a:off x="10248874" y="3640270"/>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98" name="TextBox 97">
            <a:extLst>
              <a:ext uri="{FF2B5EF4-FFF2-40B4-BE49-F238E27FC236}">
                <a16:creationId xmlns:a16="http://schemas.microsoft.com/office/drawing/2014/main" id="{C0516A76-8932-4F81-B09C-2E02D21769B5}"/>
              </a:ext>
            </a:extLst>
          </p:cNvPr>
          <p:cNvSpPr txBox="1"/>
          <p:nvPr/>
        </p:nvSpPr>
        <p:spPr>
          <a:xfrm>
            <a:off x="9430755" y="3732603"/>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a:t>
            </a:r>
          </a:p>
        </p:txBody>
      </p:sp>
      <p:sp>
        <p:nvSpPr>
          <p:cNvPr id="99" name="TextBox 98">
            <a:extLst>
              <a:ext uri="{FF2B5EF4-FFF2-40B4-BE49-F238E27FC236}">
                <a16:creationId xmlns:a16="http://schemas.microsoft.com/office/drawing/2014/main" id="{0ED2BCF4-5DAA-4C67-9F9D-6B4B1AFFD22C}"/>
              </a:ext>
            </a:extLst>
          </p:cNvPr>
          <p:cNvSpPr txBox="1"/>
          <p:nvPr/>
        </p:nvSpPr>
        <p:spPr>
          <a:xfrm>
            <a:off x="11004153" y="4810478"/>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a:t>
            </a:r>
          </a:p>
        </p:txBody>
      </p:sp>
      <p:sp>
        <p:nvSpPr>
          <p:cNvPr id="102" name="TextBox 101">
            <a:extLst>
              <a:ext uri="{FF2B5EF4-FFF2-40B4-BE49-F238E27FC236}">
                <a16:creationId xmlns:a16="http://schemas.microsoft.com/office/drawing/2014/main" id="{55212350-6471-47DF-8D8D-3FD446C27400}"/>
              </a:ext>
            </a:extLst>
          </p:cNvPr>
          <p:cNvSpPr txBox="1"/>
          <p:nvPr/>
        </p:nvSpPr>
        <p:spPr>
          <a:xfrm>
            <a:off x="9437761" y="5448106"/>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103" name="TextBox 102">
            <a:extLst>
              <a:ext uri="{FF2B5EF4-FFF2-40B4-BE49-F238E27FC236}">
                <a16:creationId xmlns:a16="http://schemas.microsoft.com/office/drawing/2014/main" id="{ED0D1085-2115-42AA-95CE-372658387B06}"/>
              </a:ext>
            </a:extLst>
          </p:cNvPr>
          <p:cNvSpPr txBox="1"/>
          <p:nvPr/>
        </p:nvSpPr>
        <p:spPr>
          <a:xfrm>
            <a:off x="7836987" y="5252240"/>
            <a:ext cx="45800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104" name="TextBox 103">
            <a:extLst>
              <a:ext uri="{FF2B5EF4-FFF2-40B4-BE49-F238E27FC236}">
                <a16:creationId xmlns:a16="http://schemas.microsoft.com/office/drawing/2014/main" id="{D2BEBE2B-4EF1-445D-966C-2AB5ED71AD36}"/>
              </a:ext>
            </a:extLst>
          </p:cNvPr>
          <p:cNvSpPr txBox="1"/>
          <p:nvPr/>
        </p:nvSpPr>
        <p:spPr>
          <a:xfrm>
            <a:off x="10228466" y="4657281"/>
            <a:ext cx="450226"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ABC</a:t>
            </a:r>
          </a:p>
        </p:txBody>
      </p:sp>
      <p:sp>
        <p:nvSpPr>
          <p:cNvPr id="113" name="TextBox 112">
            <a:extLst>
              <a:ext uri="{FF2B5EF4-FFF2-40B4-BE49-F238E27FC236}">
                <a16:creationId xmlns:a16="http://schemas.microsoft.com/office/drawing/2014/main" id="{90E29C67-4ADB-4D17-ADFC-AEF994BEEA84}"/>
              </a:ext>
            </a:extLst>
          </p:cNvPr>
          <p:cNvSpPr txBox="1"/>
          <p:nvPr/>
        </p:nvSpPr>
        <p:spPr>
          <a:xfrm>
            <a:off x="10095968" y="3798951"/>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(-17)</a:t>
            </a:r>
          </a:p>
        </p:txBody>
      </p:sp>
      <p:sp>
        <p:nvSpPr>
          <p:cNvPr id="114" name="Isosceles Triangle 113">
            <a:extLst>
              <a:ext uri="{FF2B5EF4-FFF2-40B4-BE49-F238E27FC236}">
                <a16:creationId xmlns:a16="http://schemas.microsoft.com/office/drawing/2014/main" id="{FA3D50A4-0062-4E7C-BB63-1B7AF67EA6DE}"/>
              </a:ext>
            </a:extLst>
          </p:cNvPr>
          <p:cNvSpPr/>
          <p:nvPr/>
        </p:nvSpPr>
        <p:spPr>
          <a:xfrm flipV="1">
            <a:off x="10095968" y="382038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5" name="TextBox 114">
            <a:extLst>
              <a:ext uri="{FF2B5EF4-FFF2-40B4-BE49-F238E27FC236}">
                <a16:creationId xmlns:a16="http://schemas.microsoft.com/office/drawing/2014/main" id="{37759CF0-8360-4EA2-86C8-54F483FB456F}"/>
              </a:ext>
            </a:extLst>
          </p:cNvPr>
          <p:cNvSpPr txBox="1"/>
          <p:nvPr/>
        </p:nvSpPr>
        <p:spPr>
          <a:xfrm>
            <a:off x="8496197" y="5306157"/>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(+17)</a:t>
            </a:r>
          </a:p>
        </p:txBody>
      </p:sp>
      <p:sp>
        <p:nvSpPr>
          <p:cNvPr id="116" name="Isosceles Triangle 115">
            <a:extLst>
              <a:ext uri="{FF2B5EF4-FFF2-40B4-BE49-F238E27FC236}">
                <a16:creationId xmlns:a16="http://schemas.microsoft.com/office/drawing/2014/main" id="{1ACF56CA-08FD-42C3-A66A-073BD4BE6774}"/>
              </a:ext>
            </a:extLst>
          </p:cNvPr>
          <p:cNvSpPr/>
          <p:nvPr/>
        </p:nvSpPr>
        <p:spPr>
          <a:xfrm>
            <a:off x="8496197" y="532758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7" name="TextBox 116">
            <a:extLst>
              <a:ext uri="{FF2B5EF4-FFF2-40B4-BE49-F238E27FC236}">
                <a16:creationId xmlns:a16="http://schemas.microsoft.com/office/drawing/2014/main" id="{A450FB70-EFD5-4E28-A3FB-EF0E57CFFEE7}"/>
              </a:ext>
            </a:extLst>
          </p:cNvPr>
          <p:cNvSpPr txBox="1"/>
          <p:nvPr/>
        </p:nvSpPr>
        <p:spPr>
          <a:xfrm>
            <a:off x="8507607" y="3661184"/>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(-13)</a:t>
            </a:r>
          </a:p>
        </p:txBody>
      </p:sp>
      <p:sp>
        <p:nvSpPr>
          <p:cNvPr id="118" name="Isosceles Triangle 117">
            <a:extLst>
              <a:ext uri="{FF2B5EF4-FFF2-40B4-BE49-F238E27FC236}">
                <a16:creationId xmlns:a16="http://schemas.microsoft.com/office/drawing/2014/main" id="{A8CB4C65-7D07-4A8F-B39F-31E8F0399858}"/>
              </a:ext>
            </a:extLst>
          </p:cNvPr>
          <p:cNvSpPr/>
          <p:nvPr/>
        </p:nvSpPr>
        <p:spPr>
          <a:xfrm flipV="1">
            <a:off x="8503053" y="367308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9" name="TextBox 118">
            <a:extLst>
              <a:ext uri="{FF2B5EF4-FFF2-40B4-BE49-F238E27FC236}">
                <a16:creationId xmlns:a16="http://schemas.microsoft.com/office/drawing/2014/main" id="{E8A660B4-3D62-498A-9218-F75F1906E0FD}"/>
              </a:ext>
            </a:extLst>
          </p:cNvPr>
          <p:cNvSpPr txBox="1"/>
          <p:nvPr/>
        </p:nvSpPr>
        <p:spPr>
          <a:xfrm>
            <a:off x="3116737" y="617011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(+18)</a:t>
            </a:r>
          </a:p>
        </p:txBody>
      </p:sp>
      <p:sp>
        <p:nvSpPr>
          <p:cNvPr id="120" name="Isosceles Triangle 119">
            <a:extLst>
              <a:ext uri="{FF2B5EF4-FFF2-40B4-BE49-F238E27FC236}">
                <a16:creationId xmlns:a16="http://schemas.microsoft.com/office/drawing/2014/main" id="{17391A2E-2332-4195-8405-6A70AB32FC4B}"/>
              </a:ext>
            </a:extLst>
          </p:cNvPr>
          <p:cNvSpPr/>
          <p:nvPr/>
        </p:nvSpPr>
        <p:spPr>
          <a:xfrm>
            <a:off x="3116737" y="619154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3" name="TextBox 122">
            <a:extLst>
              <a:ext uri="{FF2B5EF4-FFF2-40B4-BE49-F238E27FC236}">
                <a16:creationId xmlns:a16="http://schemas.microsoft.com/office/drawing/2014/main" id="{F15CFCCA-923C-4EEB-B3D0-64F36C5433AD}"/>
              </a:ext>
            </a:extLst>
          </p:cNvPr>
          <p:cNvSpPr txBox="1"/>
          <p:nvPr/>
        </p:nvSpPr>
        <p:spPr>
          <a:xfrm>
            <a:off x="4766691" y="341734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124" name="Isosceles Triangle 123">
            <a:extLst>
              <a:ext uri="{FF2B5EF4-FFF2-40B4-BE49-F238E27FC236}">
                <a16:creationId xmlns:a16="http://schemas.microsoft.com/office/drawing/2014/main" id="{7FA88F7D-AE01-4C94-A0F3-B72021C2B16B}"/>
              </a:ext>
            </a:extLst>
          </p:cNvPr>
          <p:cNvSpPr/>
          <p:nvPr/>
        </p:nvSpPr>
        <p:spPr>
          <a:xfrm flipV="1">
            <a:off x="4766691" y="343877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95" name="TextBox 94">
            <a:extLst>
              <a:ext uri="{FF2B5EF4-FFF2-40B4-BE49-F238E27FC236}">
                <a16:creationId xmlns:a16="http://schemas.microsoft.com/office/drawing/2014/main" id="{58E3C4F7-EC6F-4D1B-9D96-0CC256A199F7}"/>
              </a:ext>
            </a:extLst>
          </p:cNvPr>
          <p:cNvSpPr txBox="1"/>
          <p:nvPr/>
        </p:nvSpPr>
        <p:spPr>
          <a:xfrm>
            <a:off x="866736" y="585291"/>
            <a:ext cx="10287000"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Those who were de-energized have more negative opinions about PSPS and consequently SCE, with less than half feeling their PSPS de-energization was needed. </a:t>
            </a:r>
            <a:endParaRPr lang="en-US" sz="1800">
              <a:solidFill>
                <a:srgbClr val="FF0000"/>
              </a:solidFill>
            </a:endParaRPr>
          </a:p>
        </p:txBody>
      </p:sp>
      <p:sp>
        <p:nvSpPr>
          <p:cNvPr id="96" name="TextBox 95">
            <a:extLst>
              <a:ext uri="{FF2B5EF4-FFF2-40B4-BE49-F238E27FC236}">
                <a16:creationId xmlns:a16="http://schemas.microsoft.com/office/drawing/2014/main" id="{F37DE7F9-387F-4C86-96FD-D9F294056EE2}"/>
              </a:ext>
            </a:extLst>
          </p:cNvPr>
          <p:cNvSpPr txBox="1"/>
          <p:nvPr/>
        </p:nvSpPr>
        <p:spPr>
          <a:xfrm>
            <a:off x="866735" y="1193401"/>
            <a:ext cx="10605812" cy="60016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Notified AND de-energized customers are significantly more negative about the practice and SCE than in 2019. </a:t>
            </a:r>
          </a:p>
          <a:p>
            <a:endParaRPr lang="en-US" sz="1100">
              <a:solidFill>
                <a:srgbClr val="FF0000"/>
              </a:solidFill>
              <a:latin typeface="Montserrat Light" panose="00000400000000000000" pitchFamily="2" charset="0"/>
            </a:endParaRPr>
          </a:p>
          <a:p>
            <a:r>
              <a:rPr lang="en-US" sz="1100">
                <a:solidFill>
                  <a:srgbClr val="FF0000"/>
                </a:solidFill>
                <a:latin typeface="Montserrat Light" panose="00000400000000000000" pitchFamily="2" charset="0"/>
              </a:rPr>
              <a:t>.</a:t>
            </a:r>
          </a:p>
        </p:txBody>
      </p:sp>
      <p:sp>
        <p:nvSpPr>
          <p:cNvPr id="105" name="Rectangle 104">
            <a:extLst>
              <a:ext uri="{FF2B5EF4-FFF2-40B4-BE49-F238E27FC236}">
                <a16:creationId xmlns:a16="http://schemas.microsoft.com/office/drawing/2014/main" id="{43C1AEB5-382F-4969-9639-1B78C174AAB4}"/>
              </a:ext>
            </a:extLst>
          </p:cNvPr>
          <p:cNvSpPr/>
          <p:nvPr/>
        </p:nvSpPr>
        <p:spPr>
          <a:xfrm>
            <a:off x="6539809" y="6004610"/>
            <a:ext cx="4785454" cy="405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F36AF53-045E-46FC-87E4-24D5C720BE66}"/>
              </a:ext>
            </a:extLst>
          </p:cNvPr>
          <p:cNvSpPr/>
          <p:nvPr/>
        </p:nvSpPr>
        <p:spPr>
          <a:xfrm>
            <a:off x="6605012" y="6058748"/>
            <a:ext cx="4655048"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lvl="0" defTabSz="412750" hangingPunct="0">
              <a:defRPr/>
            </a:pP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Only</a:t>
            </a:r>
            <a:r>
              <a:rPr lang="en-US" sz="800" b="1"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 </a:t>
            </a:r>
            <a:r>
              <a:rPr lang="en-US" sz="800" b="1" kern="0" spc="50">
                <a:solidFill>
                  <a:schemeClr val="bg1"/>
                </a:solidFill>
                <a:latin typeface="Montserrat SemiBold" panose="00000700000000000000" pitchFamily="2" charset="0"/>
                <a:ea typeface="Lato" panose="020F0502020204030203" pitchFamily="34" charset="0"/>
                <a:cs typeface="Lato" panose="020F0502020204030203" pitchFamily="34" charset="0"/>
                <a:sym typeface="Helvetica Neue Medium"/>
              </a:rPr>
              <a:t>40</a:t>
            </a:r>
            <a:r>
              <a:rPr lang="en-US" sz="800">
                <a:solidFill>
                  <a:schemeClr val="bg1"/>
                </a:solidFill>
                <a:latin typeface="Montserrat SemiBold" panose="00000700000000000000" pitchFamily="2" charset="0"/>
                <a:sym typeface="Helvetica Neue Medium"/>
              </a:rPr>
              <a:t>% </a:t>
            </a:r>
            <a:r>
              <a:rPr kumimoji="0" lang="en-US" sz="800" i="0" u="none" strike="noStrike" kern="0" cap="none" spc="50" normalizeH="0" noProof="0">
                <a:ln>
                  <a:noFill/>
                </a:ln>
                <a:solidFill>
                  <a:prstClr val="white"/>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Medium"/>
              </a:rPr>
              <a:t>of </a:t>
            </a: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not notified, de-energized and </a:t>
            </a:r>
            <a:r>
              <a:rPr lang="en-US" sz="800">
                <a:solidFill>
                  <a:schemeClr val="bg1"/>
                </a:solidFill>
                <a:latin typeface="Montserrat SemiBold" panose="00000700000000000000" pitchFamily="2" charset="0"/>
                <a:sym typeface="Helvetica Neue Medium"/>
              </a:rPr>
              <a:t>40% </a:t>
            </a: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of notified, de-energized customers felt that de-energizations were necessary to keep the community safe.</a:t>
            </a:r>
          </a:p>
        </p:txBody>
      </p:sp>
      <p:sp>
        <p:nvSpPr>
          <p:cNvPr id="127" name="TextBox 126">
            <a:extLst>
              <a:ext uri="{FF2B5EF4-FFF2-40B4-BE49-F238E27FC236}">
                <a16:creationId xmlns:a16="http://schemas.microsoft.com/office/drawing/2014/main" id="{23B01B60-8C4E-4C91-A88E-C54F0EA92796}"/>
              </a:ext>
            </a:extLst>
          </p:cNvPr>
          <p:cNvSpPr txBox="1"/>
          <p:nvPr/>
        </p:nvSpPr>
        <p:spPr>
          <a:xfrm>
            <a:off x="5440174" y="5163536"/>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ABC</a:t>
            </a:r>
          </a:p>
        </p:txBody>
      </p:sp>
      <p:sp>
        <p:nvSpPr>
          <p:cNvPr id="128" name="TextBox 127">
            <a:extLst>
              <a:ext uri="{FF2B5EF4-FFF2-40B4-BE49-F238E27FC236}">
                <a16:creationId xmlns:a16="http://schemas.microsoft.com/office/drawing/2014/main" id="{890E2917-590D-479C-B35E-6B5B9613AA2F}"/>
              </a:ext>
            </a:extLst>
          </p:cNvPr>
          <p:cNvSpPr txBox="1"/>
          <p:nvPr/>
        </p:nvSpPr>
        <p:spPr>
          <a:xfrm>
            <a:off x="3040480" y="5593120"/>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129" name="TextBox 128">
            <a:extLst>
              <a:ext uri="{FF2B5EF4-FFF2-40B4-BE49-F238E27FC236}">
                <a16:creationId xmlns:a16="http://schemas.microsoft.com/office/drawing/2014/main" id="{1F0C2AA9-1122-4BB9-B966-164A164CF2AB}"/>
              </a:ext>
            </a:extLst>
          </p:cNvPr>
          <p:cNvSpPr txBox="1"/>
          <p:nvPr/>
        </p:nvSpPr>
        <p:spPr>
          <a:xfrm>
            <a:off x="2903383" y="411677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130" name="Isosceles Triangle 129">
            <a:extLst>
              <a:ext uri="{FF2B5EF4-FFF2-40B4-BE49-F238E27FC236}">
                <a16:creationId xmlns:a16="http://schemas.microsoft.com/office/drawing/2014/main" id="{9DD20F6C-45A6-4481-8415-7C1909594096}"/>
              </a:ext>
            </a:extLst>
          </p:cNvPr>
          <p:cNvSpPr/>
          <p:nvPr/>
        </p:nvSpPr>
        <p:spPr>
          <a:xfrm flipV="1">
            <a:off x="2903383" y="41382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1" name="TextBox 130">
            <a:extLst>
              <a:ext uri="{FF2B5EF4-FFF2-40B4-BE49-F238E27FC236}">
                <a16:creationId xmlns:a16="http://schemas.microsoft.com/office/drawing/2014/main" id="{37865E37-B95C-4D1E-A09F-142F00F677F2}"/>
              </a:ext>
            </a:extLst>
          </p:cNvPr>
          <p:cNvSpPr txBox="1"/>
          <p:nvPr/>
        </p:nvSpPr>
        <p:spPr>
          <a:xfrm>
            <a:off x="4498458" y="426696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(-12)</a:t>
            </a:r>
          </a:p>
        </p:txBody>
      </p:sp>
      <p:sp>
        <p:nvSpPr>
          <p:cNvPr id="132" name="Isosceles Triangle 131">
            <a:extLst>
              <a:ext uri="{FF2B5EF4-FFF2-40B4-BE49-F238E27FC236}">
                <a16:creationId xmlns:a16="http://schemas.microsoft.com/office/drawing/2014/main" id="{96D4A435-B25D-4391-8081-3E6950A8722D}"/>
              </a:ext>
            </a:extLst>
          </p:cNvPr>
          <p:cNvSpPr/>
          <p:nvPr/>
        </p:nvSpPr>
        <p:spPr>
          <a:xfrm flipV="1">
            <a:off x="4498458" y="428839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3" name="TextBox 132">
            <a:extLst>
              <a:ext uri="{FF2B5EF4-FFF2-40B4-BE49-F238E27FC236}">
                <a16:creationId xmlns:a16="http://schemas.microsoft.com/office/drawing/2014/main" id="{178A1A47-5F57-48A8-86C1-4D44BD655666}"/>
              </a:ext>
            </a:extLst>
          </p:cNvPr>
          <p:cNvSpPr txBox="1"/>
          <p:nvPr/>
        </p:nvSpPr>
        <p:spPr>
          <a:xfrm>
            <a:off x="3970248" y="617011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134" name="Isosceles Triangle 133">
            <a:extLst>
              <a:ext uri="{FF2B5EF4-FFF2-40B4-BE49-F238E27FC236}">
                <a16:creationId xmlns:a16="http://schemas.microsoft.com/office/drawing/2014/main" id="{ADEAAB67-0ABF-45C7-97D5-00EE35B80141}"/>
              </a:ext>
            </a:extLst>
          </p:cNvPr>
          <p:cNvSpPr/>
          <p:nvPr/>
        </p:nvSpPr>
        <p:spPr>
          <a:xfrm>
            <a:off x="3970248" y="619154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5" name="TextBox 134">
            <a:extLst>
              <a:ext uri="{FF2B5EF4-FFF2-40B4-BE49-F238E27FC236}">
                <a16:creationId xmlns:a16="http://schemas.microsoft.com/office/drawing/2014/main" id="{1D40D41A-5092-400A-A75C-7BD3E1A6FE2F}"/>
              </a:ext>
            </a:extLst>
          </p:cNvPr>
          <p:cNvSpPr txBox="1"/>
          <p:nvPr/>
        </p:nvSpPr>
        <p:spPr>
          <a:xfrm>
            <a:off x="2880665" y="5731742"/>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(+15)</a:t>
            </a:r>
          </a:p>
        </p:txBody>
      </p:sp>
      <p:sp>
        <p:nvSpPr>
          <p:cNvPr id="136" name="Isosceles Triangle 135">
            <a:extLst>
              <a:ext uri="{FF2B5EF4-FFF2-40B4-BE49-F238E27FC236}">
                <a16:creationId xmlns:a16="http://schemas.microsoft.com/office/drawing/2014/main" id="{C415AA23-967A-41E1-AD05-6C5139E19EF2}"/>
              </a:ext>
            </a:extLst>
          </p:cNvPr>
          <p:cNvSpPr/>
          <p:nvPr/>
        </p:nvSpPr>
        <p:spPr>
          <a:xfrm>
            <a:off x="2880665" y="575317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7" name="TextBox 136">
            <a:extLst>
              <a:ext uri="{FF2B5EF4-FFF2-40B4-BE49-F238E27FC236}">
                <a16:creationId xmlns:a16="http://schemas.microsoft.com/office/drawing/2014/main" id="{68664319-CCC7-4C02-B672-D268B98552A7}"/>
              </a:ext>
            </a:extLst>
          </p:cNvPr>
          <p:cNvSpPr txBox="1"/>
          <p:nvPr/>
        </p:nvSpPr>
        <p:spPr>
          <a:xfrm>
            <a:off x="4514402" y="6005114"/>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(+5)</a:t>
            </a:r>
          </a:p>
        </p:txBody>
      </p:sp>
      <p:sp>
        <p:nvSpPr>
          <p:cNvPr id="138" name="Isosceles Triangle 137">
            <a:extLst>
              <a:ext uri="{FF2B5EF4-FFF2-40B4-BE49-F238E27FC236}">
                <a16:creationId xmlns:a16="http://schemas.microsoft.com/office/drawing/2014/main" id="{BBE5EE41-73B0-4DE4-B6F9-544EFD408BB7}"/>
              </a:ext>
            </a:extLst>
          </p:cNvPr>
          <p:cNvSpPr/>
          <p:nvPr/>
        </p:nvSpPr>
        <p:spPr>
          <a:xfrm>
            <a:off x="4514402" y="602654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9" name="TextBox 138">
            <a:extLst>
              <a:ext uri="{FF2B5EF4-FFF2-40B4-BE49-F238E27FC236}">
                <a16:creationId xmlns:a16="http://schemas.microsoft.com/office/drawing/2014/main" id="{4FFCF2AF-F2C3-45A0-9A1E-33B0DDB7B518}"/>
              </a:ext>
            </a:extLst>
          </p:cNvPr>
          <p:cNvSpPr txBox="1"/>
          <p:nvPr/>
        </p:nvSpPr>
        <p:spPr>
          <a:xfrm>
            <a:off x="11033813" y="3732603"/>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a:t>
            </a:r>
          </a:p>
        </p:txBody>
      </p:sp>
      <p:sp>
        <p:nvSpPr>
          <p:cNvPr id="140" name="TextBox 139">
            <a:extLst>
              <a:ext uri="{FF2B5EF4-FFF2-40B4-BE49-F238E27FC236}">
                <a16:creationId xmlns:a16="http://schemas.microsoft.com/office/drawing/2014/main" id="{FD9A5D1D-8436-4DB5-A8EC-E5C758934920}"/>
              </a:ext>
            </a:extLst>
          </p:cNvPr>
          <p:cNvSpPr txBox="1"/>
          <p:nvPr/>
        </p:nvSpPr>
        <p:spPr>
          <a:xfrm>
            <a:off x="8624719" y="5156019"/>
            <a:ext cx="45800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grpSp>
        <p:nvGrpSpPr>
          <p:cNvPr id="71" name="Group 70">
            <a:extLst>
              <a:ext uri="{FF2B5EF4-FFF2-40B4-BE49-F238E27FC236}">
                <a16:creationId xmlns:a16="http://schemas.microsoft.com/office/drawing/2014/main" id="{4D8A0F9E-EE68-407A-AA92-09D115A5FEC6}"/>
              </a:ext>
            </a:extLst>
          </p:cNvPr>
          <p:cNvGrpSpPr/>
          <p:nvPr/>
        </p:nvGrpSpPr>
        <p:grpSpPr>
          <a:xfrm>
            <a:off x="10776283" y="6434875"/>
            <a:ext cx="789330" cy="228601"/>
            <a:chOff x="10776283" y="6434875"/>
            <a:chExt cx="789330" cy="228601"/>
          </a:xfrm>
        </p:grpSpPr>
        <p:pic>
          <p:nvPicPr>
            <p:cNvPr id="74" name="Picture 73">
              <a:extLst>
                <a:ext uri="{FF2B5EF4-FFF2-40B4-BE49-F238E27FC236}">
                  <a16:creationId xmlns:a16="http://schemas.microsoft.com/office/drawing/2014/main" id="{76C4A93A-9402-4C2C-92A8-E773CE0BA3EF}"/>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79" name="Picture 78" descr="Shape&#10;&#10;Description automatically generated with low confidence">
              <a:extLst>
                <a:ext uri="{FF2B5EF4-FFF2-40B4-BE49-F238E27FC236}">
                  <a16:creationId xmlns:a16="http://schemas.microsoft.com/office/drawing/2014/main" id="{FABE03A7-1FC4-4D04-9158-36A9EF63FFE1}"/>
                </a:ext>
              </a:extLst>
            </p:cNvPr>
            <p:cNvPicPr>
              <a:picLocks noChangeAspect="1"/>
            </p:cNvPicPr>
            <p:nvPr/>
          </p:nvPicPr>
          <p:blipFill rotWithShape="1">
            <a:blip r:embed="rId7">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82" name="Rectangle 81">
            <a:extLst>
              <a:ext uri="{FF2B5EF4-FFF2-40B4-BE49-F238E27FC236}">
                <a16:creationId xmlns:a16="http://schemas.microsoft.com/office/drawing/2014/main" id="{1607DE91-08A9-44EE-AC4A-E2F4CC62356C}"/>
              </a:ext>
            </a:extLst>
          </p:cNvPr>
          <p:cNvSpPr/>
          <p:nvPr/>
        </p:nvSpPr>
        <p:spPr>
          <a:xfrm>
            <a:off x="2670554" y="5306428"/>
            <a:ext cx="720748" cy="1012653"/>
          </a:xfrm>
          <a:prstGeom prst="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699C6DF-21D7-4ABE-8A10-0E8DA15583FA}"/>
              </a:ext>
            </a:extLst>
          </p:cNvPr>
          <p:cNvSpPr/>
          <p:nvPr/>
        </p:nvSpPr>
        <p:spPr>
          <a:xfrm>
            <a:off x="8260082" y="4631710"/>
            <a:ext cx="720748" cy="1302839"/>
          </a:xfrm>
          <a:prstGeom prst="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4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2141829"/>
            <a:ext cx="892280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A closer look at PSPS notifications​</a:t>
            </a:r>
          </a:p>
        </p:txBody>
      </p:sp>
    </p:spTree>
    <p:extLst>
      <p:ext uri="{BB962C8B-B14F-4D97-AF65-F5344CB8AC3E}">
        <p14:creationId xmlns:p14="http://schemas.microsoft.com/office/powerpoint/2010/main" val="764354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BD3E3245-89A0-484E-9CDE-32B8C8085FBB}"/>
              </a:ext>
            </a:extLst>
          </p:cNvPr>
          <p:cNvGraphicFramePr/>
          <p:nvPr>
            <p:extLst>
              <p:ext uri="{D42A27DB-BD31-4B8C-83A1-F6EECF244321}">
                <p14:modId xmlns:p14="http://schemas.microsoft.com/office/powerpoint/2010/main" val="1064875480"/>
              </p:ext>
            </p:extLst>
          </p:nvPr>
        </p:nvGraphicFramePr>
        <p:xfrm>
          <a:off x="7440575" y="2871297"/>
          <a:ext cx="3103512" cy="3012827"/>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Box 39">
            <a:extLst>
              <a:ext uri="{FF2B5EF4-FFF2-40B4-BE49-F238E27FC236}">
                <a16:creationId xmlns:a16="http://schemas.microsoft.com/office/drawing/2014/main" id="{2AD7FD98-8299-422A-A3B5-8F79127AC585}"/>
              </a:ext>
            </a:extLst>
          </p:cNvPr>
          <p:cNvSpPr txBox="1"/>
          <p:nvPr/>
        </p:nvSpPr>
        <p:spPr>
          <a:xfrm>
            <a:off x="3146291" y="5574791"/>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1%</a:t>
            </a:r>
          </a:p>
        </p:txBody>
      </p:sp>
      <p:graphicFrame>
        <p:nvGraphicFramePr>
          <p:cNvPr id="4" name="Chart 3">
            <a:extLst>
              <a:ext uri="{FF2B5EF4-FFF2-40B4-BE49-F238E27FC236}">
                <a16:creationId xmlns:a16="http://schemas.microsoft.com/office/drawing/2014/main" id="{E91887A6-DC23-4F94-93F6-FE09C62EEDA0}"/>
              </a:ext>
            </a:extLst>
          </p:cNvPr>
          <p:cNvGraphicFramePr/>
          <p:nvPr>
            <p:extLst>
              <p:ext uri="{D42A27DB-BD31-4B8C-83A1-F6EECF244321}">
                <p14:modId xmlns:p14="http://schemas.microsoft.com/office/powerpoint/2010/main" val="3350945196"/>
              </p:ext>
            </p:extLst>
          </p:nvPr>
        </p:nvGraphicFramePr>
        <p:xfrm>
          <a:off x="1857516" y="2871297"/>
          <a:ext cx="3103512" cy="3012827"/>
        </p:xfrm>
        <a:graphic>
          <a:graphicData uri="http://schemas.openxmlformats.org/drawingml/2006/chart">
            <c:chart xmlns:c="http://schemas.openxmlformats.org/drawingml/2006/chart" xmlns:r="http://schemas.openxmlformats.org/officeDocument/2006/relationships" r:id="rId3"/>
          </a:graphicData>
        </a:graphic>
      </p:graphicFrame>
      <p:sp>
        <p:nvSpPr>
          <p:cNvPr id="75" name="TextBox 74">
            <a:extLst>
              <a:ext uri="{FF2B5EF4-FFF2-40B4-BE49-F238E27FC236}">
                <a16:creationId xmlns:a16="http://schemas.microsoft.com/office/drawing/2014/main" id="{53454381-4C5A-4061-96A2-0357BD8BB895}"/>
              </a:ext>
            </a:extLst>
          </p:cNvPr>
          <p:cNvSpPr txBox="1"/>
          <p:nvPr/>
        </p:nvSpPr>
        <p:spPr>
          <a:xfrm>
            <a:off x="3402609" y="565060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76" name="Isosceles Triangle 75">
            <a:extLst>
              <a:ext uri="{FF2B5EF4-FFF2-40B4-BE49-F238E27FC236}">
                <a16:creationId xmlns:a16="http://schemas.microsoft.com/office/drawing/2014/main" id="{E926D73D-F8C6-4659-940D-41B62A45E5BF}"/>
              </a:ext>
            </a:extLst>
          </p:cNvPr>
          <p:cNvSpPr/>
          <p:nvPr/>
        </p:nvSpPr>
        <p:spPr>
          <a:xfrm flipV="1">
            <a:off x="3402609" y="567203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3E1D6A2-41FC-4DD9-BEBC-312C58F1CC94}"/>
              </a:ext>
            </a:extLst>
          </p:cNvPr>
          <p:cNvCxnSpPr>
            <a:cxnSpLocks/>
          </p:cNvCxnSpPr>
          <p:nvPr/>
        </p:nvCxnSpPr>
        <p:spPr>
          <a:xfrm rot="16200000" flipV="1">
            <a:off x="1169767" y="2620937"/>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5691CE4D-96B7-4CD7-860D-B07F3964C910}"/>
              </a:ext>
            </a:extLst>
          </p:cNvPr>
          <p:cNvSpPr txBox="1">
            <a:spLocks/>
          </p:cNvSpPr>
          <p:nvPr/>
        </p:nvSpPr>
        <p:spPr>
          <a:xfrm>
            <a:off x="866736" y="2522892"/>
            <a:ext cx="3103512"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 ABOUT NUMBER OF ALERTS</a:t>
            </a:r>
          </a:p>
        </p:txBody>
      </p:sp>
      <p:sp>
        <p:nvSpPr>
          <p:cNvPr id="6" name="Rectangle 5">
            <a:extLst>
              <a:ext uri="{FF2B5EF4-FFF2-40B4-BE49-F238E27FC236}">
                <a16:creationId xmlns:a16="http://schemas.microsoft.com/office/drawing/2014/main" id="{3FCA47F7-EEB1-4680-8C99-EE29F5B220E6}"/>
              </a:ext>
            </a:extLst>
          </p:cNvPr>
          <p:cNvSpPr/>
          <p:nvPr/>
        </p:nvSpPr>
        <p:spPr>
          <a:xfrm>
            <a:off x="2171927" y="5850300"/>
            <a:ext cx="1107996"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29" name="Rectangle 28">
            <a:extLst>
              <a:ext uri="{FF2B5EF4-FFF2-40B4-BE49-F238E27FC236}">
                <a16:creationId xmlns:a16="http://schemas.microsoft.com/office/drawing/2014/main" id="{7BE29DF4-480D-4B46-8C3A-8A3D14750F12}"/>
              </a:ext>
            </a:extLst>
          </p:cNvPr>
          <p:cNvSpPr/>
          <p:nvPr/>
        </p:nvSpPr>
        <p:spPr>
          <a:xfrm>
            <a:off x="3454320" y="5850300"/>
            <a:ext cx="1388522"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8" name="TextBox 7">
            <a:extLst>
              <a:ext uri="{FF2B5EF4-FFF2-40B4-BE49-F238E27FC236}">
                <a16:creationId xmlns:a16="http://schemas.microsoft.com/office/drawing/2014/main" id="{207FD0D8-B2A6-49F0-A801-AB7EF5A38AC1}"/>
              </a:ext>
            </a:extLst>
          </p:cNvPr>
          <p:cNvSpPr txBox="1"/>
          <p:nvPr/>
        </p:nvSpPr>
        <p:spPr>
          <a:xfrm>
            <a:off x="2471798" y="5675728"/>
            <a:ext cx="508250" cy="246221"/>
          </a:xfrm>
          <a:prstGeom prst="rect">
            <a:avLst/>
          </a:prstGeom>
          <a:noFill/>
        </p:spPr>
        <p:txBody>
          <a:bodyPr wrap="square" rtlCol="0">
            <a:spAutoFit/>
          </a:bodyPr>
          <a:lstStyle/>
          <a:p>
            <a:pPr algn="ctr"/>
            <a:r>
              <a:rPr lang="en-US" sz="1000">
                <a:latin typeface="Montserrat" panose="00000500000000000000" pitchFamily="2" charset="0"/>
              </a:rPr>
              <a:t>1%</a:t>
            </a:r>
          </a:p>
        </p:txBody>
      </p:sp>
      <p:sp>
        <p:nvSpPr>
          <p:cNvPr id="30" name="TextBox 29">
            <a:extLst>
              <a:ext uri="{FF2B5EF4-FFF2-40B4-BE49-F238E27FC236}">
                <a16:creationId xmlns:a16="http://schemas.microsoft.com/office/drawing/2014/main" id="{6E6E388F-50D4-4223-9B22-1E5D60EAB0D0}"/>
              </a:ext>
            </a:extLst>
          </p:cNvPr>
          <p:cNvSpPr txBox="1"/>
          <p:nvPr/>
        </p:nvSpPr>
        <p:spPr>
          <a:xfrm>
            <a:off x="3868477" y="5675728"/>
            <a:ext cx="508250" cy="246221"/>
          </a:xfrm>
          <a:prstGeom prst="rect">
            <a:avLst/>
          </a:prstGeom>
          <a:noFill/>
        </p:spPr>
        <p:txBody>
          <a:bodyPr wrap="square" rtlCol="0">
            <a:spAutoFit/>
          </a:bodyPr>
          <a:lstStyle/>
          <a:p>
            <a:pPr algn="ctr"/>
            <a:r>
              <a:rPr lang="en-US" sz="1000">
                <a:latin typeface="Montserrat" panose="00000500000000000000" pitchFamily="2" charset="0"/>
              </a:rPr>
              <a:t>1%</a:t>
            </a:r>
          </a:p>
        </p:txBody>
      </p:sp>
      <p:sp>
        <p:nvSpPr>
          <p:cNvPr id="9" name="TextBox 8">
            <a:extLst>
              <a:ext uri="{FF2B5EF4-FFF2-40B4-BE49-F238E27FC236}">
                <a16:creationId xmlns:a16="http://schemas.microsoft.com/office/drawing/2014/main" id="{E054CE84-FD26-4761-AB1F-E6E36642FAB1}"/>
              </a:ext>
            </a:extLst>
          </p:cNvPr>
          <p:cNvSpPr txBox="1"/>
          <p:nvPr/>
        </p:nvSpPr>
        <p:spPr>
          <a:xfrm>
            <a:off x="919901" y="3205480"/>
            <a:ext cx="1270069" cy="246221"/>
          </a:xfrm>
          <a:prstGeom prst="rect">
            <a:avLst/>
          </a:prstGeom>
          <a:noFill/>
        </p:spPr>
        <p:txBody>
          <a:bodyPr wrap="square" rtlCol="0">
            <a:spAutoFit/>
          </a:bodyPr>
          <a:lstStyle/>
          <a:p>
            <a:r>
              <a:rPr lang="en-US" sz="1000">
                <a:latin typeface="Montserrat Light" panose="00000400000000000000" pitchFamily="2" charset="0"/>
              </a:rPr>
              <a:t>Way too many</a:t>
            </a:r>
          </a:p>
        </p:txBody>
      </p:sp>
      <p:sp>
        <p:nvSpPr>
          <p:cNvPr id="31" name="TextBox 30">
            <a:extLst>
              <a:ext uri="{FF2B5EF4-FFF2-40B4-BE49-F238E27FC236}">
                <a16:creationId xmlns:a16="http://schemas.microsoft.com/office/drawing/2014/main" id="{7B517242-A5A1-4350-99C0-FD2FD00FFB4B}"/>
              </a:ext>
            </a:extLst>
          </p:cNvPr>
          <p:cNvSpPr txBox="1"/>
          <p:nvPr/>
        </p:nvSpPr>
        <p:spPr>
          <a:xfrm>
            <a:off x="919901" y="3724131"/>
            <a:ext cx="1270069" cy="246221"/>
          </a:xfrm>
          <a:prstGeom prst="rect">
            <a:avLst/>
          </a:prstGeom>
          <a:noFill/>
        </p:spPr>
        <p:txBody>
          <a:bodyPr wrap="square" rtlCol="0">
            <a:spAutoFit/>
          </a:bodyPr>
          <a:lstStyle/>
          <a:p>
            <a:r>
              <a:rPr lang="en-US" sz="1000">
                <a:latin typeface="Montserrat Light" panose="00000400000000000000" pitchFamily="2" charset="0"/>
              </a:rPr>
              <a:t>A few too many</a:t>
            </a:r>
          </a:p>
        </p:txBody>
      </p:sp>
      <p:sp>
        <p:nvSpPr>
          <p:cNvPr id="32" name="TextBox 31">
            <a:extLst>
              <a:ext uri="{FF2B5EF4-FFF2-40B4-BE49-F238E27FC236}">
                <a16:creationId xmlns:a16="http://schemas.microsoft.com/office/drawing/2014/main" id="{FC71E07F-2154-4C56-9B26-88F05769E1DF}"/>
              </a:ext>
            </a:extLst>
          </p:cNvPr>
          <p:cNvSpPr txBox="1"/>
          <p:nvPr/>
        </p:nvSpPr>
        <p:spPr>
          <a:xfrm>
            <a:off x="919901" y="4696888"/>
            <a:ext cx="1270069" cy="246221"/>
          </a:xfrm>
          <a:prstGeom prst="rect">
            <a:avLst/>
          </a:prstGeom>
          <a:noFill/>
        </p:spPr>
        <p:txBody>
          <a:bodyPr wrap="square" rtlCol="0">
            <a:spAutoFit/>
          </a:bodyPr>
          <a:lstStyle/>
          <a:p>
            <a:r>
              <a:rPr lang="en-US" sz="1000">
                <a:latin typeface="Montserrat Light" panose="00000400000000000000" pitchFamily="2" charset="0"/>
              </a:rPr>
              <a:t>About right</a:t>
            </a:r>
          </a:p>
        </p:txBody>
      </p:sp>
      <p:sp>
        <p:nvSpPr>
          <p:cNvPr id="33" name="TextBox 32">
            <a:extLst>
              <a:ext uri="{FF2B5EF4-FFF2-40B4-BE49-F238E27FC236}">
                <a16:creationId xmlns:a16="http://schemas.microsoft.com/office/drawing/2014/main" id="{46AF69F1-69C8-4651-8BD2-B55B438486ED}"/>
              </a:ext>
            </a:extLst>
          </p:cNvPr>
          <p:cNvSpPr txBox="1"/>
          <p:nvPr/>
        </p:nvSpPr>
        <p:spPr>
          <a:xfrm>
            <a:off x="919901" y="5513229"/>
            <a:ext cx="1461283" cy="246221"/>
          </a:xfrm>
          <a:prstGeom prst="rect">
            <a:avLst/>
          </a:prstGeom>
          <a:noFill/>
        </p:spPr>
        <p:txBody>
          <a:bodyPr wrap="square" rtlCol="0">
            <a:spAutoFit/>
          </a:bodyPr>
          <a:lstStyle/>
          <a:p>
            <a:r>
              <a:rPr lang="en-US" sz="1000">
                <a:latin typeface="Montserrat Light" panose="00000400000000000000" pitchFamily="2" charset="0"/>
              </a:rPr>
              <a:t>Not quite enough</a:t>
            </a:r>
          </a:p>
        </p:txBody>
      </p:sp>
      <p:sp>
        <p:nvSpPr>
          <p:cNvPr id="34" name="TextBox 33">
            <a:extLst>
              <a:ext uri="{FF2B5EF4-FFF2-40B4-BE49-F238E27FC236}">
                <a16:creationId xmlns:a16="http://schemas.microsoft.com/office/drawing/2014/main" id="{FD6986CC-1AD7-48D1-87E3-8A6C96DF3974}"/>
              </a:ext>
            </a:extLst>
          </p:cNvPr>
          <p:cNvSpPr txBox="1"/>
          <p:nvPr/>
        </p:nvSpPr>
        <p:spPr>
          <a:xfrm>
            <a:off x="919901" y="5668600"/>
            <a:ext cx="1461283" cy="246221"/>
          </a:xfrm>
          <a:prstGeom prst="rect">
            <a:avLst/>
          </a:prstGeom>
          <a:noFill/>
        </p:spPr>
        <p:txBody>
          <a:bodyPr wrap="square" rtlCol="0">
            <a:spAutoFit/>
          </a:bodyPr>
          <a:lstStyle/>
          <a:p>
            <a:r>
              <a:rPr lang="en-US" sz="1000">
                <a:latin typeface="Montserrat Light" panose="00000400000000000000" pitchFamily="2" charset="0"/>
              </a:rPr>
              <a:t>Not nearly enough</a:t>
            </a:r>
          </a:p>
        </p:txBody>
      </p:sp>
      <p:sp>
        <p:nvSpPr>
          <p:cNvPr id="35" name="Right Bracket 34">
            <a:extLst>
              <a:ext uri="{FF2B5EF4-FFF2-40B4-BE49-F238E27FC236}">
                <a16:creationId xmlns:a16="http://schemas.microsoft.com/office/drawing/2014/main" id="{68A41A7F-EF42-462E-A868-124B6436CF32}"/>
              </a:ext>
            </a:extLst>
          </p:cNvPr>
          <p:cNvSpPr/>
          <p:nvPr/>
        </p:nvSpPr>
        <p:spPr>
          <a:xfrm>
            <a:off x="3146291" y="3019808"/>
            <a:ext cx="45719" cy="1317899"/>
          </a:xfrm>
          <a:prstGeom prst="rightBracket">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Bracket 35">
            <a:extLst>
              <a:ext uri="{FF2B5EF4-FFF2-40B4-BE49-F238E27FC236}">
                <a16:creationId xmlns:a16="http://schemas.microsoft.com/office/drawing/2014/main" id="{23DC6442-1BF3-44E1-A01E-99A7A587A3A7}"/>
              </a:ext>
            </a:extLst>
          </p:cNvPr>
          <p:cNvSpPr/>
          <p:nvPr/>
        </p:nvSpPr>
        <p:spPr>
          <a:xfrm>
            <a:off x="3146291" y="5666494"/>
            <a:ext cx="45719" cy="66626"/>
          </a:xfrm>
          <a:prstGeom prst="rightBracket">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ket 36">
            <a:extLst>
              <a:ext uri="{FF2B5EF4-FFF2-40B4-BE49-F238E27FC236}">
                <a16:creationId xmlns:a16="http://schemas.microsoft.com/office/drawing/2014/main" id="{2268B93D-97F5-4C19-A8B9-0F7ED9C73F9F}"/>
              </a:ext>
            </a:extLst>
          </p:cNvPr>
          <p:cNvSpPr/>
          <p:nvPr/>
        </p:nvSpPr>
        <p:spPr>
          <a:xfrm>
            <a:off x="4563568" y="3019809"/>
            <a:ext cx="78525" cy="687273"/>
          </a:xfrm>
          <a:prstGeom prst="rightBracket">
            <a:avLst/>
          </a:prstGeom>
          <a:noFill/>
          <a:ln w="12700">
            <a:solidFill>
              <a:srgbClr val="2F55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Bracket 37">
            <a:extLst>
              <a:ext uri="{FF2B5EF4-FFF2-40B4-BE49-F238E27FC236}">
                <a16:creationId xmlns:a16="http://schemas.microsoft.com/office/drawing/2014/main" id="{F30A20FE-79F9-46D9-B64E-C1EE1B9C5B2B}"/>
              </a:ext>
            </a:extLst>
          </p:cNvPr>
          <p:cNvSpPr/>
          <p:nvPr/>
        </p:nvSpPr>
        <p:spPr>
          <a:xfrm>
            <a:off x="4563568" y="5614383"/>
            <a:ext cx="45719" cy="118737"/>
          </a:xfrm>
          <a:prstGeom prst="rightBracket">
            <a:avLst/>
          </a:prstGeom>
          <a:noFill/>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EB67CACA-621A-4BC7-9AC3-9A587FC21594}"/>
              </a:ext>
            </a:extLst>
          </p:cNvPr>
          <p:cNvSpPr txBox="1"/>
          <p:nvPr/>
        </p:nvSpPr>
        <p:spPr>
          <a:xfrm>
            <a:off x="3183484" y="3605181"/>
            <a:ext cx="683711"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a:t>49%</a:t>
            </a:r>
            <a:r>
              <a:rPr lang="en-US" b="1" baseline="30000"/>
              <a:t>B</a:t>
            </a:r>
          </a:p>
        </p:txBody>
      </p:sp>
      <p:sp>
        <p:nvSpPr>
          <p:cNvPr id="41" name="TextBox 40">
            <a:extLst>
              <a:ext uri="{FF2B5EF4-FFF2-40B4-BE49-F238E27FC236}">
                <a16:creationId xmlns:a16="http://schemas.microsoft.com/office/drawing/2014/main" id="{C757901A-B4CB-4A0A-881A-DA3D3F951C64}"/>
              </a:ext>
            </a:extLst>
          </p:cNvPr>
          <p:cNvSpPr txBox="1"/>
          <p:nvPr/>
        </p:nvSpPr>
        <p:spPr>
          <a:xfrm>
            <a:off x="4557451" y="5550640"/>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4%</a:t>
            </a:r>
          </a:p>
        </p:txBody>
      </p:sp>
      <p:sp>
        <p:nvSpPr>
          <p:cNvPr id="42" name="TextBox 41">
            <a:extLst>
              <a:ext uri="{FF2B5EF4-FFF2-40B4-BE49-F238E27FC236}">
                <a16:creationId xmlns:a16="http://schemas.microsoft.com/office/drawing/2014/main" id="{E0334F9D-D70F-46DE-853F-E55D56D656A1}"/>
              </a:ext>
            </a:extLst>
          </p:cNvPr>
          <p:cNvSpPr txBox="1"/>
          <p:nvPr/>
        </p:nvSpPr>
        <p:spPr>
          <a:xfrm>
            <a:off x="4596150" y="3195706"/>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27%</a:t>
            </a:r>
          </a:p>
        </p:txBody>
      </p:sp>
      <p:sp>
        <p:nvSpPr>
          <p:cNvPr id="43" name="TextBox 42">
            <a:extLst>
              <a:ext uri="{FF2B5EF4-FFF2-40B4-BE49-F238E27FC236}">
                <a16:creationId xmlns:a16="http://schemas.microsoft.com/office/drawing/2014/main" id="{75AD0220-C493-4F63-B603-37D4F89F8111}"/>
              </a:ext>
            </a:extLst>
          </p:cNvPr>
          <p:cNvSpPr txBox="1"/>
          <p:nvPr/>
        </p:nvSpPr>
        <p:spPr>
          <a:xfrm>
            <a:off x="2762750" y="334271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cxnSp>
        <p:nvCxnSpPr>
          <p:cNvPr id="46" name="Straight Connector 45">
            <a:extLst>
              <a:ext uri="{FF2B5EF4-FFF2-40B4-BE49-F238E27FC236}">
                <a16:creationId xmlns:a16="http://schemas.microsoft.com/office/drawing/2014/main" id="{EA643023-40FB-4B50-9BBE-E8905709692A}"/>
              </a:ext>
            </a:extLst>
          </p:cNvPr>
          <p:cNvCxnSpPr>
            <a:cxnSpLocks/>
          </p:cNvCxnSpPr>
          <p:nvPr/>
        </p:nvCxnSpPr>
        <p:spPr>
          <a:xfrm rot="16200000" flipV="1">
            <a:off x="6552835" y="2620937"/>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96B5CBD5-6087-49F2-8906-13042328CCF5}"/>
              </a:ext>
            </a:extLst>
          </p:cNvPr>
          <p:cNvSpPr txBox="1">
            <a:spLocks/>
          </p:cNvSpPr>
          <p:nvPr/>
        </p:nvSpPr>
        <p:spPr>
          <a:xfrm>
            <a:off x="6249803" y="2522892"/>
            <a:ext cx="3690715"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SATISFACTION OF INFORMATION IN ALERTS</a:t>
            </a:r>
          </a:p>
        </p:txBody>
      </p:sp>
      <p:sp>
        <p:nvSpPr>
          <p:cNvPr id="49" name="Rectangle 48">
            <a:extLst>
              <a:ext uri="{FF2B5EF4-FFF2-40B4-BE49-F238E27FC236}">
                <a16:creationId xmlns:a16="http://schemas.microsoft.com/office/drawing/2014/main" id="{E133F1CE-8E13-4C98-BBE8-3A035C7B9867}"/>
              </a:ext>
            </a:extLst>
          </p:cNvPr>
          <p:cNvSpPr/>
          <p:nvPr/>
        </p:nvSpPr>
        <p:spPr>
          <a:xfrm>
            <a:off x="7758412" y="5850300"/>
            <a:ext cx="1107996"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624BDFED-119D-48F6-8F2B-DE7F9B0610AA}"/>
              </a:ext>
            </a:extLst>
          </p:cNvPr>
          <p:cNvSpPr/>
          <p:nvPr/>
        </p:nvSpPr>
        <p:spPr>
          <a:xfrm>
            <a:off x="9040805" y="5850300"/>
            <a:ext cx="1388522"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53" name="TextBox 52">
            <a:extLst>
              <a:ext uri="{FF2B5EF4-FFF2-40B4-BE49-F238E27FC236}">
                <a16:creationId xmlns:a16="http://schemas.microsoft.com/office/drawing/2014/main" id="{EE0BE538-05CF-47DA-8F46-F0F567C6DBD8}"/>
              </a:ext>
            </a:extLst>
          </p:cNvPr>
          <p:cNvSpPr txBox="1"/>
          <p:nvPr/>
        </p:nvSpPr>
        <p:spPr>
          <a:xfrm>
            <a:off x="6302969" y="3243798"/>
            <a:ext cx="1270069" cy="246221"/>
          </a:xfrm>
          <a:prstGeom prst="rect">
            <a:avLst/>
          </a:prstGeom>
          <a:noFill/>
        </p:spPr>
        <p:txBody>
          <a:bodyPr wrap="square" rtlCol="0">
            <a:spAutoFit/>
          </a:bodyPr>
          <a:lstStyle/>
          <a:p>
            <a:r>
              <a:rPr lang="en-US" sz="1000">
                <a:latin typeface="Montserrat Light" panose="00000400000000000000" pitchFamily="2" charset="0"/>
              </a:rPr>
              <a:t>Very satisfied</a:t>
            </a:r>
          </a:p>
        </p:txBody>
      </p:sp>
      <p:sp>
        <p:nvSpPr>
          <p:cNvPr id="54" name="TextBox 53">
            <a:extLst>
              <a:ext uri="{FF2B5EF4-FFF2-40B4-BE49-F238E27FC236}">
                <a16:creationId xmlns:a16="http://schemas.microsoft.com/office/drawing/2014/main" id="{2F8E8E54-7A24-4CCF-B00A-C7F0FA7C18C5}"/>
              </a:ext>
            </a:extLst>
          </p:cNvPr>
          <p:cNvSpPr txBox="1"/>
          <p:nvPr/>
        </p:nvSpPr>
        <p:spPr>
          <a:xfrm>
            <a:off x="6302969" y="4062250"/>
            <a:ext cx="1550307" cy="246221"/>
          </a:xfrm>
          <a:prstGeom prst="rect">
            <a:avLst/>
          </a:prstGeom>
          <a:noFill/>
        </p:spPr>
        <p:txBody>
          <a:bodyPr wrap="square" rtlCol="0">
            <a:spAutoFit/>
          </a:bodyPr>
          <a:lstStyle/>
          <a:p>
            <a:r>
              <a:rPr lang="en-US" sz="1000">
                <a:latin typeface="Montserrat Light" panose="00000400000000000000" pitchFamily="2" charset="0"/>
              </a:rPr>
              <a:t>Somewhat satisfied</a:t>
            </a:r>
          </a:p>
        </p:txBody>
      </p:sp>
      <p:sp>
        <p:nvSpPr>
          <p:cNvPr id="55" name="TextBox 54">
            <a:extLst>
              <a:ext uri="{FF2B5EF4-FFF2-40B4-BE49-F238E27FC236}">
                <a16:creationId xmlns:a16="http://schemas.microsoft.com/office/drawing/2014/main" id="{A55F821A-20D3-4B93-BD6E-895078E895D3}"/>
              </a:ext>
            </a:extLst>
          </p:cNvPr>
          <p:cNvSpPr txBox="1"/>
          <p:nvPr/>
        </p:nvSpPr>
        <p:spPr>
          <a:xfrm>
            <a:off x="6302969" y="4718018"/>
            <a:ext cx="1270069" cy="246221"/>
          </a:xfrm>
          <a:prstGeom prst="rect">
            <a:avLst/>
          </a:prstGeom>
          <a:noFill/>
        </p:spPr>
        <p:txBody>
          <a:bodyPr wrap="square" rtlCol="0">
            <a:spAutoFit/>
          </a:bodyPr>
          <a:lstStyle/>
          <a:p>
            <a:r>
              <a:rPr lang="en-US" sz="1000">
                <a:latin typeface="Montserrat Light" panose="00000400000000000000" pitchFamily="2" charset="0"/>
              </a:rPr>
              <a:t>Neither</a:t>
            </a:r>
          </a:p>
        </p:txBody>
      </p:sp>
      <p:sp>
        <p:nvSpPr>
          <p:cNvPr id="56" name="TextBox 55">
            <a:extLst>
              <a:ext uri="{FF2B5EF4-FFF2-40B4-BE49-F238E27FC236}">
                <a16:creationId xmlns:a16="http://schemas.microsoft.com/office/drawing/2014/main" id="{81E28721-866F-4B5A-9C32-726FA8B22F92}"/>
              </a:ext>
            </a:extLst>
          </p:cNvPr>
          <p:cNvSpPr txBox="1"/>
          <p:nvPr/>
        </p:nvSpPr>
        <p:spPr>
          <a:xfrm>
            <a:off x="6302969" y="5129293"/>
            <a:ext cx="1599272" cy="246221"/>
          </a:xfrm>
          <a:prstGeom prst="rect">
            <a:avLst/>
          </a:prstGeom>
          <a:noFill/>
        </p:spPr>
        <p:txBody>
          <a:bodyPr wrap="square" rtlCol="0">
            <a:spAutoFit/>
          </a:bodyPr>
          <a:lstStyle/>
          <a:p>
            <a:r>
              <a:rPr lang="en-US" sz="1000">
                <a:latin typeface="Montserrat Light" panose="00000400000000000000" pitchFamily="2" charset="0"/>
              </a:rPr>
              <a:t>Somewhat dissatisfied</a:t>
            </a:r>
          </a:p>
        </p:txBody>
      </p:sp>
      <p:sp>
        <p:nvSpPr>
          <p:cNvPr id="57" name="TextBox 56">
            <a:extLst>
              <a:ext uri="{FF2B5EF4-FFF2-40B4-BE49-F238E27FC236}">
                <a16:creationId xmlns:a16="http://schemas.microsoft.com/office/drawing/2014/main" id="{21AF53C1-0523-4A50-99AC-C1BD248B70E8}"/>
              </a:ext>
            </a:extLst>
          </p:cNvPr>
          <p:cNvSpPr txBox="1"/>
          <p:nvPr/>
        </p:nvSpPr>
        <p:spPr>
          <a:xfrm>
            <a:off x="6302969" y="5484182"/>
            <a:ext cx="1461283" cy="246221"/>
          </a:xfrm>
          <a:prstGeom prst="rect">
            <a:avLst/>
          </a:prstGeom>
          <a:noFill/>
        </p:spPr>
        <p:txBody>
          <a:bodyPr wrap="square" rtlCol="0">
            <a:spAutoFit/>
          </a:bodyPr>
          <a:lstStyle/>
          <a:p>
            <a:r>
              <a:rPr lang="en-US" sz="1000">
                <a:latin typeface="Montserrat Light" panose="00000400000000000000" pitchFamily="2" charset="0"/>
              </a:rPr>
              <a:t>Very dissatisfied</a:t>
            </a:r>
          </a:p>
        </p:txBody>
      </p:sp>
      <p:sp>
        <p:nvSpPr>
          <p:cNvPr id="58" name="Right Bracket 57">
            <a:extLst>
              <a:ext uri="{FF2B5EF4-FFF2-40B4-BE49-F238E27FC236}">
                <a16:creationId xmlns:a16="http://schemas.microsoft.com/office/drawing/2014/main" id="{5F68A0C3-5A97-425D-98BD-4310B4B41415}"/>
              </a:ext>
            </a:extLst>
          </p:cNvPr>
          <p:cNvSpPr/>
          <p:nvPr/>
        </p:nvSpPr>
        <p:spPr>
          <a:xfrm>
            <a:off x="8732778" y="3019809"/>
            <a:ext cx="45719" cy="1411493"/>
          </a:xfrm>
          <a:prstGeom prst="rightBracket">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Bracket 58">
            <a:extLst>
              <a:ext uri="{FF2B5EF4-FFF2-40B4-BE49-F238E27FC236}">
                <a16:creationId xmlns:a16="http://schemas.microsoft.com/office/drawing/2014/main" id="{3E92C7E3-BCBA-4A81-9B79-CEC6E9D1EA4D}"/>
              </a:ext>
            </a:extLst>
          </p:cNvPr>
          <p:cNvSpPr/>
          <p:nvPr/>
        </p:nvSpPr>
        <p:spPr>
          <a:xfrm>
            <a:off x="8731328" y="4964239"/>
            <a:ext cx="45719" cy="768882"/>
          </a:xfrm>
          <a:prstGeom prst="rightBracket">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ight Bracket 59">
            <a:extLst>
              <a:ext uri="{FF2B5EF4-FFF2-40B4-BE49-F238E27FC236}">
                <a16:creationId xmlns:a16="http://schemas.microsoft.com/office/drawing/2014/main" id="{490ECC48-0CBF-46C8-B581-448D54FEDB5F}"/>
              </a:ext>
            </a:extLst>
          </p:cNvPr>
          <p:cNvSpPr/>
          <p:nvPr/>
        </p:nvSpPr>
        <p:spPr>
          <a:xfrm>
            <a:off x="10150055" y="3019809"/>
            <a:ext cx="45719" cy="1737360"/>
          </a:xfrm>
          <a:prstGeom prst="rightBracket">
            <a:avLst/>
          </a:prstGeom>
          <a:noFill/>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ight Bracket 60">
            <a:extLst>
              <a:ext uri="{FF2B5EF4-FFF2-40B4-BE49-F238E27FC236}">
                <a16:creationId xmlns:a16="http://schemas.microsoft.com/office/drawing/2014/main" id="{F363414A-2452-454D-BB91-DEF1FF2FF382}"/>
              </a:ext>
            </a:extLst>
          </p:cNvPr>
          <p:cNvSpPr/>
          <p:nvPr/>
        </p:nvSpPr>
        <p:spPr>
          <a:xfrm>
            <a:off x="10150055" y="5281795"/>
            <a:ext cx="45719" cy="451326"/>
          </a:xfrm>
          <a:prstGeom prst="rightBracket">
            <a:avLst/>
          </a:prstGeom>
          <a:noFill/>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5BE5F6C6-EA3F-485F-A6B0-7B884DE5ABA4}"/>
              </a:ext>
            </a:extLst>
          </p:cNvPr>
          <p:cNvSpPr txBox="1"/>
          <p:nvPr/>
        </p:nvSpPr>
        <p:spPr>
          <a:xfrm>
            <a:off x="8732778" y="3707082"/>
            <a:ext cx="519107"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53%</a:t>
            </a:r>
            <a:endParaRPr lang="en-US" baseline="30000"/>
          </a:p>
        </p:txBody>
      </p:sp>
      <p:sp>
        <p:nvSpPr>
          <p:cNvPr id="64" name="TextBox 63">
            <a:extLst>
              <a:ext uri="{FF2B5EF4-FFF2-40B4-BE49-F238E27FC236}">
                <a16:creationId xmlns:a16="http://schemas.microsoft.com/office/drawing/2014/main" id="{1C0E97E6-C79A-4756-890E-40263ADB17F6}"/>
              </a:ext>
            </a:extLst>
          </p:cNvPr>
          <p:cNvSpPr txBox="1"/>
          <p:nvPr/>
        </p:nvSpPr>
        <p:spPr>
          <a:xfrm>
            <a:off x="10143938" y="5439025"/>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18%</a:t>
            </a:r>
          </a:p>
        </p:txBody>
      </p:sp>
      <p:sp>
        <p:nvSpPr>
          <p:cNvPr id="66" name="TextBox 65">
            <a:extLst>
              <a:ext uri="{FF2B5EF4-FFF2-40B4-BE49-F238E27FC236}">
                <a16:creationId xmlns:a16="http://schemas.microsoft.com/office/drawing/2014/main" id="{5C2B22D6-D4CF-46A3-8B9D-1E5C7C6B9861}"/>
              </a:ext>
            </a:extLst>
          </p:cNvPr>
          <p:cNvSpPr txBox="1"/>
          <p:nvPr/>
        </p:nvSpPr>
        <p:spPr>
          <a:xfrm>
            <a:off x="12437404" y="3323665"/>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a:t>
            </a:r>
          </a:p>
        </p:txBody>
      </p:sp>
      <p:sp>
        <p:nvSpPr>
          <p:cNvPr id="68" name="TextBox 67">
            <a:extLst>
              <a:ext uri="{FF2B5EF4-FFF2-40B4-BE49-F238E27FC236}">
                <a16:creationId xmlns:a16="http://schemas.microsoft.com/office/drawing/2014/main" id="{0D479516-D904-43F4-8FC2-9E271E63EBA3}"/>
              </a:ext>
            </a:extLst>
          </p:cNvPr>
          <p:cNvSpPr txBox="1"/>
          <p:nvPr/>
        </p:nvSpPr>
        <p:spPr>
          <a:xfrm>
            <a:off x="9754116" y="335029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a:t>
            </a:r>
          </a:p>
        </p:txBody>
      </p:sp>
      <p:sp>
        <p:nvSpPr>
          <p:cNvPr id="70" name="TextBox 69">
            <a:extLst>
              <a:ext uri="{FF2B5EF4-FFF2-40B4-BE49-F238E27FC236}">
                <a16:creationId xmlns:a16="http://schemas.microsoft.com/office/drawing/2014/main" id="{A0CB38B8-9248-488A-B144-5EB6B23C1BBD}"/>
              </a:ext>
            </a:extLst>
          </p:cNvPr>
          <p:cNvSpPr txBox="1"/>
          <p:nvPr/>
        </p:nvSpPr>
        <p:spPr>
          <a:xfrm>
            <a:off x="10143938" y="3888058"/>
            <a:ext cx="5979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65%</a:t>
            </a:r>
            <a:endParaRPr lang="en-US" baseline="30000"/>
          </a:p>
        </p:txBody>
      </p:sp>
      <p:sp>
        <p:nvSpPr>
          <p:cNvPr id="71" name="TextBox 70">
            <a:extLst>
              <a:ext uri="{FF2B5EF4-FFF2-40B4-BE49-F238E27FC236}">
                <a16:creationId xmlns:a16="http://schemas.microsoft.com/office/drawing/2014/main" id="{BFD25416-E7C8-4135-AD51-C5013FD94AEE}"/>
              </a:ext>
            </a:extLst>
          </p:cNvPr>
          <p:cNvSpPr txBox="1"/>
          <p:nvPr/>
        </p:nvSpPr>
        <p:spPr>
          <a:xfrm>
            <a:off x="8731328" y="5334251"/>
            <a:ext cx="536355"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a:t>29%</a:t>
            </a:r>
            <a:r>
              <a:rPr lang="en-US" b="1" baseline="30000"/>
              <a:t>B</a:t>
            </a:r>
          </a:p>
        </p:txBody>
      </p:sp>
      <p:sp>
        <p:nvSpPr>
          <p:cNvPr id="72" name="Rectangle 71">
            <a:extLst>
              <a:ext uri="{FF2B5EF4-FFF2-40B4-BE49-F238E27FC236}">
                <a16:creationId xmlns:a16="http://schemas.microsoft.com/office/drawing/2014/main" id="{920E3DBB-C7DD-49BC-8C7D-7E2B9ED03F8E}"/>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Received Notification (Notified, De-Energized n=139, Notified. Not De-Energized n=113); Q18, Q19</a:t>
            </a:r>
          </a:p>
        </p:txBody>
      </p:sp>
      <p:sp>
        <p:nvSpPr>
          <p:cNvPr id="52" name="TextBox 51">
            <a:extLst>
              <a:ext uri="{FF2B5EF4-FFF2-40B4-BE49-F238E27FC236}">
                <a16:creationId xmlns:a16="http://schemas.microsoft.com/office/drawing/2014/main" id="{77DC0F2E-35C1-4D0E-A511-49B52DDAB0FD}"/>
              </a:ext>
            </a:extLst>
          </p:cNvPr>
          <p:cNvSpPr txBox="1"/>
          <p:nvPr/>
        </p:nvSpPr>
        <p:spPr>
          <a:xfrm>
            <a:off x="3254224" y="380099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(+20)</a:t>
            </a:r>
          </a:p>
        </p:txBody>
      </p:sp>
      <p:sp>
        <p:nvSpPr>
          <p:cNvPr id="63" name="Isosceles Triangle 62">
            <a:extLst>
              <a:ext uri="{FF2B5EF4-FFF2-40B4-BE49-F238E27FC236}">
                <a16:creationId xmlns:a16="http://schemas.microsoft.com/office/drawing/2014/main" id="{946D7957-4EC2-4EC7-9093-CD2F24C2BAA3}"/>
              </a:ext>
            </a:extLst>
          </p:cNvPr>
          <p:cNvSpPr/>
          <p:nvPr/>
        </p:nvSpPr>
        <p:spPr>
          <a:xfrm>
            <a:off x="3254224" y="382242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76">
            <a:extLst>
              <a:ext uri="{FF2B5EF4-FFF2-40B4-BE49-F238E27FC236}">
                <a16:creationId xmlns:a16="http://schemas.microsoft.com/office/drawing/2014/main" id="{629D9E83-FE5B-4B5A-B370-5A5F0B5223C0}"/>
              </a:ext>
            </a:extLst>
          </p:cNvPr>
          <p:cNvSpPr txBox="1"/>
          <p:nvPr/>
        </p:nvSpPr>
        <p:spPr>
          <a:xfrm>
            <a:off x="2527561" y="3504574"/>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(+19)</a:t>
            </a:r>
          </a:p>
        </p:txBody>
      </p:sp>
      <p:sp>
        <p:nvSpPr>
          <p:cNvPr id="78" name="Isosceles Triangle 77">
            <a:extLst>
              <a:ext uri="{FF2B5EF4-FFF2-40B4-BE49-F238E27FC236}">
                <a16:creationId xmlns:a16="http://schemas.microsoft.com/office/drawing/2014/main" id="{9C5F57A3-5DEC-4572-A8F2-C2C67F93EF79}"/>
              </a:ext>
            </a:extLst>
          </p:cNvPr>
          <p:cNvSpPr/>
          <p:nvPr/>
        </p:nvSpPr>
        <p:spPr>
          <a:xfrm>
            <a:off x="2527561" y="352600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TextBox 80">
            <a:extLst>
              <a:ext uri="{FF2B5EF4-FFF2-40B4-BE49-F238E27FC236}">
                <a16:creationId xmlns:a16="http://schemas.microsoft.com/office/drawing/2014/main" id="{04FA9B08-58C8-4823-B10C-C9B9EBE2F927}"/>
              </a:ext>
            </a:extLst>
          </p:cNvPr>
          <p:cNvSpPr txBox="1"/>
          <p:nvPr/>
        </p:nvSpPr>
        <p:spPr>
          <a:xfrm>
            <a:off x="8326820" y="547159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84" name="TextBox 83">
            <a:extLst>
              <a:ext uri="{FF2B5EF4-FFF2-40B4-BE49-F238E27FC236}">
                <a16:creationId xmlns:a16="http://schemas.microsoft.com/office/drawing/2014/main" id="{FEBDDC35-2AD2-494D-9178-454906D9FD93}"/>
              </a:ext>
            </a:extLst>
          </p:cNvPr>
          <p:cNvSpPr txBox="1"/>
          <p:nvPr/>
        </p:nvSpPr>
        <p:spPr>
          <a:xfrm>
            <a:off x="866736" y="585291"/>
            <a:ext cx="10287000"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In 2020, about half of notified AND de-energized customers felt they received too many notifications, a significant increase from 2019.</a:t>
            </a:r>
          </a:p>
        </p:txBody>
      </p:sp>
      <p:sp>
        <p:nvSpPr>
          <p:cNvPr id="85" name="TextBox 84">
            <a:extLst>
              <a:ext uri="{FF2B5EF4-FFF2-40B4-BE49-F238E27FC236}">
                <a16:creationId xmlns:a16="http://schemas.microsoft.com/office/drawing/2014/main" id="{2665FC44-5F33-4F69-ACA1-4A434E03F1FD}"/>
              </a:ext>
            </a:extLst>
          </p:cNvPr>
          <p:cNvSpPr txBox="1"/>
          <p:nvPr/>
        </p:nvSpPr>
        <p:spPr>
          <a:xfrm>
            <a:off x="869857" y="1185177"/>
            <a:ext cx="10287000"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Customers who were notified AND experienced a de-energization are less satisfied with the quantity of, and information in, the alerts compared to those notified but not de-energized.</a:t>
            </a:r>
          </a:p>
        </p:txBody>
      </p:sp>
      <p:sp>
        <p:nvSpPr>
          <p:cNvPr id="83" name="TextBox 82">
            <a:extLst>
              <a:ext uri="{FF2B5EF4-FFF2-40B4-BE49-F238E27FC236}">
                <a16:creationId xmlns:a16="http://schemas.microsoft.com/office/drawing/2014/main" id="{C355FE14-5368-4D5D-A26C-43F9A21191D6}"/>
              </a:ext>
            </a:extLst>
          </p:cNvPr>
          <p:cNvSpPr txBox="1"/>
          <p:nvPr/>
        </p:nvSpPr>
        <p:spPr>
          <a:xfrm>
            <a:off x="2812752" y="575246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87" name="Isosceles Triangle 86">
            <a:extLst>
              <a:ext uri="{FF2B5EF4-FFF2-40B4-BE49-F238E27FC236}">
                <a16:creationId xmlns:a16="http://schemas.microsoft.com/office/drawing/2014/main" id="{2FE4A49A-DE7C-4EE5-8B2A-271A33956903}"/>
              </a:ext>
            </a:extLst>
          </p:cNvPr>
          <p:cNvSpPr/>
          <p:nvPr/>
        </p:nvSpPr>
        <p:spPr>
          <a:xfrm flipV="1">
            <a:off x="2812752" y="577389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TextBox 87">
            <a:extLst>
              <a:ext uri="{FF2B5EF4-FFF2-40B4-BE49-F238E27FC236}">
                <a16:creationId xmlns:a16="http://schemas.microsoft.com/office/drawing/2014/main" id="{29A12D59-8910-4E09-8405-1F70CAF80D9E}"/>
              </a:ext>
            </a:extLst>
          </p:cNvPr>
          <p:cNvSpPr txBox="1"/>
          <p:nvPr/>
        </p:nvSpPr>
        <p:spPr>
          <a:xfrm>
            <a:off x="4177156" y="460928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grpSp>
        <p:nvGrpSpPr>
          <p:cNvPr id="65" name="Group 64">
            <a:extLst>
              <a:ext uri="{FF2B5EF4-FFF2-40B4-BE49-F238E27FC236}">
                <a16:creationId xmlns:a16="http://schemas.microsoft.com/office/drawing/2014/main" id="{B81A217F-D939-4AAC-A252-4E4B19C429A9}"/>
              </a:ext>
            </a:extLst>
          </p:cNvPr>
          <p:cNvGrpSpPr/>
          <p:nvPr/>
        </p:nvGrpSpPr>
        <p:grpSpPr>
          <a:xfrm>
            <a:off x="10776283" y="6434875"/>
            <a:ext cx="789330" cy="228601"/>
            <a:chOff x="10776283" y="6434875"/>
            <a:chExt cx="789330" cy="228601"/>
          </a:xfrm>
        </p:grpSpPr>
        <p:pic>
          <p:nvPicPr>
            <p:cNvPr id="67" name="Picture 66">
              <a:extLst>
                <a:ext uri="{FF2B5EF4-FFF2-40B4-BE49-F238E27FC236}">
                  <a16:creationId xmlns:a16="http://schemas.microsoft.com/office/drawing/2014/main" id="{D94FCDB8-6D40-4A58-8C01-96455D1C64E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402D316A-C076-45E3-BFC1-6824045FF2FB}"/>
                </a:ext>
              </a:extLst>
            </p:cNvPr>
            <p:cNvPicPr>
              <a:picLocks noChangeAspect="1"/>
            </p:cNvPicPr>
            <p:nvPr/>
          </p:nvPicPr>
          <p:blipFill rotWithShape="1">
            <a:blip r:embed="rId6">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1249266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857781F9-2350-48A6-A1A8-B671427A644A}"/>
              </a:ext>
            </a:extLst>
          </p:cNvPr>
          <p:cNvGraphicFramePr>
            <a:graphicFrameLocks noGrp="1"/>
          </p:cNvGraphicFramePr>
          <p:nvPr>
            <p:extLst>
              <p:ext uri="{D42A27DB-BD31-4B8C-83A1-F6EECF244321}">
                <p14:modId xmlns:p14="http://schemas.microsoft.com/office/powerpoint/2010/main" val="4085439356"/>
              </p:ext>
            </p:extLst>
          </p:nvPr>
        </p:nvGraphicFramePr>
        <p:xfrm>
          <a:off x="5217904" y="1565433"/>
          <a:ext cx="6217920" cy="4641290"/>
        </p:xfrm>
        <a:graphic>
          <a:graphicData uri="http://schemas.openxmlformats.org/drawingml/2006/table">
            <a:tbl>
              <a:tblPr/>
              <a:tblGrid>
                <a:gridCol w="1554480">
                  <a:extLst>
                    <a:ext uri="{9D8B030D-6E8A-4147-A177-3AD203B41FA5}">
                      <a16:colId xmlns:a16="http://schemas.microsoft.com/office/drawing/2014/main" val="2162578061"/>
                    </a:ext>
                  </a:extLst>
                </a:gridCol>
                <a:gridCol w="4663440">
                  <a:extLst>
                    <a:ext uri="{9D8B030D-6E8A-4147-A177-3AD203B41FA5}">
                      <a16:colId xmlns:a16="http://schemas.microsoft.com/office/drawing/2014/main" val="690613935"/>
                    </a:ext>
                  </a:extLst>
                </a:gridCol>
              </a:tblGrid>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clear and easy to understand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Help me feel like I know what is going on</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helpful</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Provide my company adequate time to take any actions we need to take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Provide adequate information</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keeping me safe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Make me think Edison is on top of the situation</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annoying</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Make me nervous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056874"/>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too long/wordy</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888946"/>
                  </a:ext>
                </a:extLst>
              </a:tr>
            </a:tbl>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ATTITUDES ABOUT ALERTS </a:t>
            </a:r>
            <a:r>
              <a:rPr lang="en-US" sz="1000">
                <a:solidFill>
                  <a:schemeClr val="tx1"/>
                </a:solidFill>
                <a:latin typeface="Montserrat Light" panose="00000400000000000000" pitchFamily="2" charset="0"/>
                <a:sym typeface="HuluStyle Regular"/>
              </a:rPr>
              <a:t>(Top 2 Box – Strongly/Somewhat Agree)</a:t>
            </a:r>
            <a:endParaRPr lang="en-US" sz="1200">
              <a:solidFill>
                <a:schemeClr val="tx1"/>
              </a:solidFill>
              <a:latin typeface="Montserrat Light" panose="00000400000000000000" pitchFamily="2" charset="0"/>
              <a:sym typeface="HuluStyle Regular"/>
            </a:endParaRP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graphicFrame>
        <p:nvGraphicFramePr>
          <p:cNvPr id="8" name="Chart 7">
            <a:extLst>
              <a:ext uri="{FF2B5EF4-FFF2-40B4-BE49-F238E27FC236}">
                <a16:creationId xmlns:a16="http://schemas.microsoft.com/office/drawing/2014/main" id="{EFA3965C-BD6A-4939-B589-9BCA5E1246FE}"/>
              </a:ext>
            </a:extLst>
          </p:cNvPr>
          <p:cNvGraphicFramePr>
            <a:graphicFrameLocks/>
          </p:cNvGraphicFramePr>
          <p:nvPr>
            <p:extLst>
              <p:ext uri="{D42A27DB-BD31-4B8C-83A1-F6EECF244321}">
                <p14:modId xmlns:p14="http://schemas.microsoft.com/office/powerpoint/2010/main" val="1705460248"/>
              </p:ext>
            </p:extLst>
          </p:nvPr>
        </p:nvGraphicFramePr>
        <p:xfrm>
          <a:off x="6664254" y="1439507"/>
          <a:ext cx="2514600" cy="4919348"/>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260A0379-1AA9-464B-8AEE-876B888F157B}"/>
              </a:ext>
            </a:extLst>
          </p:cNvPr>
          <p:cNvGraphicFramePr>
            <a:graphicFrameLocks/>
          </p:cNvGraphicFramePr>
          <p:nvPr>
            <p:extLst>
              <p:ext uri="{D42A27DB-BD31-4B8C-83A1-F6EECF244321}">
                <p14:modId xmlns:p14="http://schemas.microsoft.com/office/powerpoint/2010/main" val="3314974658"/>
              </p:ext>
            </p:extLst>
          </p:nvPr>
        </p:nvGraphicFramePr>
        <p:xfrm>
          <a:off x="8954450" y="1439507"/>
          <a:ext cx="2514600" cy="4893471"/>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67A60A11-5FC8-47C7-B0A6-0C0B7C731B34}"/>
              </a:ext>
            </a:extLst>
          </p:cNvPr>
          <p:cNvSpPr/>
          <p:nvPr/>
        </p:nvSpPr>
        <p:spPr>
          <a:xfrm>
            <a:off x="6735595" y="1265942"/>
            <a:ext cx="1715534" cy="392415"/>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27" name="Rectangle 26">
            <a:extLst>
              <a:ext uri="{FF2B5EF4-FFF2-40B4-BE49-F238E27FC236}">
                <a16:creationId xmlns:a16="http://schemas.microsoft.com/office/drawing/2014/main" id="{1409985E-3ED1-42BA-BD2F-A24A1A1D75ED}"/>
              </a:ext>
            </a:extLst>
          </p:cNvPr>
          <p:cNvSpPr/>
          <p:nvPr/>
        </p:nvSpPr>
        <p:spPr>
          <a:xfrm>
            <a:off x="9029051" y="1265942"/>
            <a:ext cx="2004075" cy="392415"/>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29" name="TextBox 28">
            <a:extLst>
              <a:ext uri="{FF2B5EF4-FFF2-40B4-BE49-F238E27FC236}">
                <a16:creationId xmlns:a16="http://schemas.microsoft.com/office/drawing/2014/main" id="{59AB07B1-FA7A-4C36-88AB-407034009D01}"/>
              </a:ext>
            </a:extLst>
          </p:cNvPr>
          <p:cNvSpPr txBox="1"/>
          <p:nvPr/>
        </p:nvSpPr>
        <p:spPr>
          <a:xfrm>
            <a:off x="10908888" y="3510646"/>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1" name="TextBox 30">
            <a:extLst>
              <a:ext uri="{FF2B5EF4-FFF2-40B4-BE49-F238E27FC236}">
                <a16:creationId xmlns:a16="http://schemas.microsoft.com/office/drawing/2014/main" id="{47B3CC3F-7C5D-4FD7-BE66-30380F492399}"/>
              </a:ext>
            </a:extLst>
          </p:cNvPr>
          <p:cNvSpPr txBox="1"/>
          <p:nvPr/>
        </p:nvSpPr>
        <p:spPr>
          <a:xfrm>
            <a:off x="10683134" y="4469956"/>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r>
              <a:rPr lang="en-US" sz="800" i="1">
                <a:latin typeface="Montserrat Light" panose="00000400000000000000" pitchFamily="2" charset="0"/>
              </a:rPr>
              <a:t>Base: Received Notification (Notified, De-Energized n=139, Notified, Not De-Energized n=113); Q21</a:t>
            </a:r>
          </a:p>
        </p:txBody>
      </p:sp>
      <p:sp>
        <p:nvSpPr>
          <p:cNvPr id="33" name="TextBox 32">
            <a:extLst>
              <a:ext uri="{FF2B5EF4-FFF2-40B4-BE49-F238E27FC236}">
                <a16:creationId xmlns:a16="http://schemas.microsoft.com/office/drawing/2014/main" id="{959D45B9-A502-44D2-B830-AADA2C1EAAC3}"/>
              </a:ext>
            </a:extLst>
          </p:cNvPr>
          <p:cNvSpPr txBox="1"/>
          <p:nvPr/>
        </p:nvSpPr>
        <p:spPr>
          <a:xfrm>
            <a:off x="7948760" y="4945344"/>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39" name="TextBox 38">
            <a:extLst>
              <a:ext uri="{FF2B5EF4-FFF2-40B4-BE49-F238E27FC236}">
                <a16:creationId xmlns:a16="http://schemas.microsoft.com/office/drawing/2014/main" id="{58B3374B-06D2-46E5-915E-D0D25387F0A0}"/>
              </a:ext>
            </a:extLst>
          </p:cNvPr>
          <p:cNvSpPr txBox="1"/>
          <p:nvPr/>
        </p:nvSpPr>
        <p:spPr>
          <a:xfrm>
            <a:off x="486560" y="825165"/>
            <a:ext cx="3305264" cy="2308324"/>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Notified AND de-energized customers are less likely to feel SCE has the PSPS situation well-in-hand. They are less satisfied with the content of the notifications and more apt to find the alerts annoying. </a:t>
            </a:r>
          </a:p>
        </p:txBody>
      </p:sp>
      <p:grpSp>
        <p:nvGrpSpPr>
          <p:cNvPr id="19" name="Group 18">
            <a:extLst>
              <a:ext uri="{FF2B5EF4-FFF2-40B4-BE49-F238E27FC236}">
                <a16:creationId xmlns:a16="http://schemas.microsoft.com/office/drawing/2014/main" id="{096FAD17-3DD2-4515-BB06-1CA7163B44BD}"/>
              </a:ext>
            </a:extLst>
          </p:cNvPr>
          <p:cNvGrpSpPr/>
          <p:nvPr/>
        </p:nvGrpSpPr>
        <p:grpSpPr>
          <a:xfrm>
            <a:off x="10776283" y="6434875"/>
            <a:ext cx="789330" cy="228601"/>
            <a:chOff x="10776283" y="6434875"/>
            <a:chExt cx="789330" cy="228601"/>
          </a:xfrm>
        </p:grpSpPr>
        <p:pic>
          <p:nvPicPr>
            <p:cNvPr id="21" name="Picture 20">
              <a:extLst>
                <a:ext uri="{FF2B5EF4-FFF2-40B4-BE49-F238E27FC236}">
                  <a16:creationId xmlns:a16="http://schemas.microsoft.com/office/drawing/2014/main" id="{C2B4A057-12DC-4931-B0B0-638ECB94CFB9}"/>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7A7F88EF-E6F9-427D-B298-0D413DC915F2}"/>
                </a:ext>
              </a:extLst>
            </p:cNvPr>
            <p:cNvPicPr>
              <a:picLocks noChangeAspect="1"/>
            </p:cNvPicPr>
            <p:nvPr/>
          </p:nvPicPr>
          <p:blipFill rotWithShape="1">
            <a:blip r:embed="rId6">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50060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PSPS Moving Forward</a:t>
            </a:r>
          </a:p>
          <a:p>
            <a:pPr lvl="0">
              <a:defRPr/>
            </a:pP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3420701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BD1AE-A832-47B0-A283-8F6CF38781DE}"/>
              </a:ext>
            </a:extLst>
          </p:cNvPr>
          <p:cNvSpPr/>
          <p:nvPr/>
        </p:nvSpPr>
        <p:spPr>
          <a:xfrm>
            <a:off x="-11930" y="0"/>
            <a:ext cx="12203929" cy="346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7270B4-C242-4457-94A7-B9AED0502C9E}"/>
              </a:ext>
            </a:extLst>
          </p:cNvPr>
          <p:cNvSpPr/>
          <p:nvPr/>
        </p:nvSpPr>
        <p:spPr>
          <a:xfrm>
            <a:off x="866735" y="3110331"/>
            <a:ext cx="4495800" cy="620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FE864A4-2E19-40A5-9411-C395459AFB08}"/>
              </a:ext>
            </a:extLst>
          </p:cNvPr>
          <p:cNvSpPr/>
          <p:nvPr/>
        </p:nvSpPr>
        <p:spPr>
          <a:xfrm>
            <a:off x="866735" y="1648560"/>
            <a:ext cx="10167078" cy="830997"/>
          </a:xfrm>
          <a:prstGeom prst="rect">
            <a:avLst/>
          </a:prstGeom>
        </p:spPr>
        <p:txBody>
          <a:bodyPr wrap="square">
            <a:spAutoFit/>
          </a:bodyPr>
          <a:lstStyle/>
          <a:p>
            <a:pPr lvl="0">
              <a:spcAft>
                <a:spcPts val="1200"/>
              </a:spcAft>
              <a:buClr>
                <a:srgbClr val="571845"/>
              </a:buClr>
              <a:defRPr/>
            </a:pPr>
            <a:r>
              <a:rPr lang="en-US" sz="1200">
                <a:solidFill>
                  <a:schemeClr val="bg1"/>
                </a:solidFill>
                <a:latin typeface="Montserrat Light" panose="00000400000000000000" pitchFamily="2" charset="0"/>
                <a:cs typeface="Times New Roman" panose="02020603050405020304" pitchFamily="18" charset="0"/>
              </a:rPr>
              <a:t>Like Residential customers, a majority of Business customers know about PSPS, but awareness of other wildfire mitigation efforts trail behind. With these customers as well, undergrounding is seen as most important, with vegetation management as next most important. Continued education, through SCE and collaborators, will be key moving forward to highlight the importance of programs other than undergrounding. Because of the parallels, unified messaging for both Residential and Business customers will work well.</a:t>
            </a:r>
          </a:p>
        </p:txBody>
      </p:sp>
      <p:sp>
        <p:nvSpPr>
          <p:cNvPr id="5" name="Rectangle 4">
            <a:extLst>
              <a:ext uri="{FF2B5EF4-FFF2-40B4-BE49-F238E27FC236}">
                <a16:creationId xmlns:a16="http://schemas.microsoft.com/office/drawing/2014/main" id="{A8390571-32C9-4FD8-B60C-C6554DBC4695}"/>
              </a:ext>
            </a:extLst>
          </p:cNvPr>
          <p:cNvSpPr/>
          <p:nvPr/>
        </p:nvSpPr>
        <p:spPr>
          <a:xfrm>
            <a:off x="1543665" y="4144123"/>
            <a:ext cx="9370141" cy="677108"/>
          </a:xfrm>
          <a:prstGeom prst="rect">
            <a:avLst/>
          </a:prstGeom>
        </p:spPr>
        <p:txBody>
          <a:bodyPr wrap="square">
            <a:spAutoFit/>
          </a:bodyPr>
          <a:lstStyle/>
          <a:p>
            <a:pPr lvl="0">
              <a:spcAft>
                <a:spcPts val="6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Provide specific information about SCE’s wildfire mitigation programs: </a:t>
            </a:r>
            <a:endParaRPr lang="en-US" sz="1100" b="1">
              <a:solidFill>
                <a:prstClr val="black"/>
              </a:solidFill>
              <a:latin typeface="Montserrat Light" panose="00000400000000000000" pitchFamily="2" charset="0"/>
              <a:cs typeface="Times New Roman" panose="02020603050405020304" pitchFamily="18" charset="0"/>
            </a:endParaRP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Focus customer education on providing holistic details about how each of SCE’s wildfire mitigation programs fit together to clear up potential misunderstandings over what these programs accomplish and how they keep communities safe. </a:t>
            </a:r>
          </a:p>
        </p:txBody>
      </p:sp>
      <p:sp>
        <p:nvSpPr>
          <p:cNvPr id="9" name="Rectangle 8">
            <a:extLst>
              <a:ext uri="{FF2B5EF4-FFF2-40B4-BE49-F238E27FC236}">
                <a16:creationId xmlns:a16="http://schemas.microsoft.com/office/drawing/2014/main" id="{F2757900-783B-4D0D-B731-C823EEBFC2D7}"/>
              </a:ext>
            </a:extLst>
          </p:cNvPr>
          <p:cNvSpPr/>
          <p:nvPr/>
        </p:nvSpPr>
        <p:spPr>
          <a:xfrm>
            <a:off x="1030537" y="3235796"/>
            <a:ext cx="2698175" cy="369332"/>
          </a:xfrm>
          <a:prstGeom prst="rect">
            <a:avLst/>
          </a:prstGeom>
        </p:spPr>
        <p:txBody>
          <a:bodyPr wrap="none">
            <a:spAutoFit/>
          </a:bodyPr>
          <a:lstStyle/>
          <a:p>
            <a:pPr lvl="0">
              <a:spcAft>
                <a:spcPts val="800"/>
              </a:spcAft>
              <a:defRPr/>
            </a:pPr>
            <a:r>
              <a:rPr lang="en-US">
                <a:solidFill>
                  <a:schemeClr val="bg1"/>
                </a:solidFill>
                <a:latin typeface="Montserrat SemiBold" panose="00000700000000000000" pitchFamily="2" charset="0"/>
              </a:rPr>
              <a:t>RECOMMENDATIONS</a:t>
            </a:r>
          </a:p>
        </p:txBody>
      </p:sp>
      <p:sp>
        <p:nvSpPr>
          <p:cNvPr id="10" name="TextBox 9">
            <a:extLst>
              <a:ext uri="{FF2B5EF4-FFF2-40B4-BE49-F238E27FC236}">
                <a16:creationId xmlns:a16="http://schemas.microsoft.com/office/drawing/2014/main" id="{4D051C37-1F26-4E52-AF83-77F5AD4DEEB7}"/>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3" name="Isosceles Triangle 12">
            <a:extLst>
              <a:ext uri="{FF2B5EF4-FFF2-40B4-BE49-F238E27FC236}">
                <a16:creationId xmlns:a16="http://schemas.microsoft.com/office/drawing/2014/main" id="{ED5E2257-5232-4688-9E04-DD1B177B770A}"/>
              </a:ext>
            </a:extLst>
          </p:cNvPr>
          <p:cNvSpPr/>
          <p:nvPr/>
        </p:nvSpPr>
        <p:spPr>
          <a:xfrm>
            <a:off x="845874" y="4170383"/>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0CE916E-5A06-4A9F-8B14-1BCCB6EE085F}"/>
              </a:ext>
            </a:extLst>
          </p:cNvPr>
          <p:cNvSpPr txBox="1"/>
          <p:nvPr/>
        </p:nvSpPr>
        <p:spPr>
          <a:xfrm>
            <a:off x="866735" y="955678"/>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Continue to provide education about SCE’s wildfire mitigation programs through direct communication channels and partners with unified messaging for all customers.</a:t>
            </a:r>
          </a:p>
        </p:txBody>
      </p:sp>
      <p:sp>
        <p:nvSpPr>
          <p:cNvPr id="14" name="Rectangle 13">
            <a:extLst>
              <a:ext uri="{FF2B5EF4-FFF2-40B4-BE49-F238E27FC236}">
                <a16:creationId xmlns:a16="http://schemas.microsoft.com/office/drawing/2014/main" id="{2E86E3B0-851C-417A-B495-EA897D7CD192}"/>
              </a:ext>
            </a:extLst>
          </p:cNvPr>
          <p:cNvSpPr/>
          <p:nvPr/>
        </p:nvSpPr>
        <p:spPr>
          <a:xfrm>
            <a:off x="1540201" y="5234762"/>
            <a:ext cx="9493612" cy="846386"/>
          </a:xfrm>
          <a:prstGeom prst="rect">
            <a:avLst/>
          </a:prstGeom>
        </p:spPr>
        <p:txBody>
          <a:bodyPr wrap="square">
            <a:spAutoFit/>
          </a:bodyPr>
          <a:lstStyle/>
          <a:p>
            <a:pPr lvl="0">
              <a:spcAft>
                <a:spcPts val="6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Utilize SCE’s direct communications channels, as well as partners like fire departments, to disseminate program information: </a:t>
            </a: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This past year, Business customers have benefitted from SCE texts and emails for learning about PSPS, in general and regarding events. To strengthen the messages around PSPS and other wildfire mitigation programs, equip trusted partners like local fire departments with the appropriate information. Secondarily, TV reports are a good outlet for information as well, similar to Residential customers.</a:t>
            </a:r>
          </a:p>
        </p:txBody>
      </p:sp>
      <p:sp>
        <p:nvSpPr>
          <p:cNvPr id="15" name="Isosceles Triangle 14">
            <a:extLst>
              <a:ext uri="{FF2B5EF4-FFF2-40B4-BE49-F238E27FC236}">
                <a16:creationId xmlns:a16="http://schemas.microsoft.com/office/drawing/2014/main" id="{BAAAE221-BF55-49F9-A504-A0082CB55D76}"/>
              </a:ext>
            </a:extLst>
          </p:cNvPr>
          <p:cNvSpPr/>
          <p:nvPr/>
        </p:nvSpPr>
        <p:spPr>
          <a:xfrm>
            <a:off x="842410" y="5290360"/>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hape&#10;&#10;Description automatically generated with low confidence">
            <a:extLst>
              <a:ext uri="{FF2B5EF4-FFF2-40B4-BE49-F238E27FC236}">
                <a16:creationId xmlns:a16="http://schemas.microsoft.com/office/drawing/2014/main" id="{6ECB814A-4979-4657-A3DF-399FF40FEE04}"/>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4067" r="14409" b="14836"/>
          <a:stretch/>
        </p:blipFill>
        <p:spPr>
          <a:xfrm>
            <a:off x="1074416" y="4370218"/>
            <a:ext cx="291214" cy="346751"/>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FADD4F63-CA4A-46AF-BE99-2845E18B5403}"/>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8034" r="8096" b="15627"/>
          <a:stretch/>
        </p:blipFill>
        <p:spPr>
          <a:xfrm>
            <a:off x="984349" y="5463737"/>
            <a:ext cx="413913" cy="416391"/>
          </a:xfrm>
          <a:prstGeom prst="rect">
            <a:avLst/>
          </a:prstGeom>
        </p:spPr>
      </p:pic>
      <p:grpSp>
        <p:nvGrpSpPr>
          <p:cNvPr id="23" name="Group 22">
            <a:extLst>
              <a:ext uri="{FF2B5EF4-FFF2-40B4-BE49-F238E27FC236}">
                <a16:creationId xmlns:a16="http://schemas.microsoft.com/office/drawing/2014/main" id="{472FCE27-69CE-4050-A58E-0F35B8C96C5D}"/>
              </a:ext>
            </a:extLst>
          </p:cNvPr>
          <p:cNvGrpSpPr/>
          <p:nvPr/>
        </p:nvGrpSpPr>
        <p:grpSpPr>
          <a:xfrm>
            <a:off x="10776283" y="6434875"/>
            <a:ext cx="789330" cy="228601"/>
            <a:chOff x="10776283" y="6434875"/>
            <a:chExt cx="789330" cy="228601"/>
          </a:xfrm>
        </p:grpSpPr>
        <p:pic>
          <p:nvPicPr>
            <p:cNvPr id="24" name="Picture 23">
              <a:extLst>
                <a:ext uri="{FF2B5EF4-FFF2-40B4-BE49-F238E27FC236}">
                  <a16:creationId xmlns:a16="http://schemas.microsoft.com/office/drawing/2014/main" id="{254E0C8F-EF63-4B66-82DD-05CCAD8F5525}"/>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1DCD1AC8-9479-4DA3-99FC-C5BB3FB28B86}"/>
                </a:ext>
              </a:extLst>
            </p:cNvPr>
            <p:cNvPicPr>
              <a:picLocks noChangeAspect="1"/>
            </p:cNvPicPr>
            <p:nvPr/>
          </p:nvPicPr>
          <p:blipFill rotWithShape="1">
            <a:blip r:embed="rId7">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285207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3AB937-97B7-46FB-82F4-DE16B858C891}"/>
              </a:ext>
            </a:extLst>
          </p:cNvPr>
          <p:cNvSpPr/>
          <p:nvPr/>
        </p:nvSpPr>
        <p:spPr>
          <a:xfrm>
            <a:off x="-11930" y="-1"/>
            <a:ext cx="12203929" cy="4932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C1121FB-6260-4A15-97A4-BC04B6C4F796}"/>
              </a:ext>
            </a:extLst>
          </p:cNvPr>
          <p:cNvGrpSpPr/>
          <p:nvPr/>
        </p:nvGrpSpPr>
        <p:grpSpPr>
          <a:xfrm>
            <a:off x="10776283" y="6434875"/>
            <a:ext cx="789330" cy="228601"/>
            <a:chOff x="10776283" y="6434875"/>
            <a:chExt cx="789330" cy="228601"/>
          </a:xfrm>
        </p:grpSpPr>
        <p:pic>
          <p:nvPicPr>
            <p:cNvPr id="19" name="Picture 18">
              <a:extLst>
                <a:ext uri="{FF2B5EF4-FFF2-40B4-BE49-F238E27FC236}">
                  <a16:creationId xmlns:a16="http://schemas.microsoft.com/office/drawing/2014/main" id="{CB2920A4-6CD4-4065-9485-391E7625E80B}"/>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9E2C476B-19A1-4567-A705-67512EE1648E}"/>
                </a:ext>
              </a:extLst>
            </p:cNvPr>
            <p:cNvPicPr>
              <a:picLocks noChangeAspect="1"/>
            </p:cNvPicPr>
            <p:nvPr/>
          </p:nvPicPr>
          <p:blipFill rotWithShape="1">
            <a:blip r:embed="rId4">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2" name="Title 1"/>
          <p:cNvSpPr>
            <a:spLocks noGrp="1"/>
          </p:cNvSpPr>
          <p:nvPr>
            <p:ph type="title" idx="4294967295"/>
          </p:nvPr>
        </p:nvSpPr>
        <p:spPr>
          <a:xfrm>
            <a:off x="812174" y="841577"/>
            <a:ext cx="10515600" cy="1325562"/>
          </a:xfrm>
        </p:spPr>
        <p:txBody>
          <a:bodyPr>
            <a:normAutofit/>
          </a:bodyPr>
          <a:lstStyle/>
          <a:p>
            <a:r>
              <a:rPr lang="en-US" sz="2400">
                <a:solidFill>
                  <a:schemeClr val="bg1"/>
                </a:solidFill>
                <a:latin typeface="Montserrat SemiBold" panose="00000700000000000000" pitchFamily="2" charset="0"/>
                <a:ea typeface="+mn-ea"/>
                <a:cs typeface="+mn-cs"/>
              </a:rPr>
              <a:t>BACKGROUND</a:t>
            </a: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24" name="Rectangle 23"/>
          <p:cNvSpPr/>
          <p:nvPr/>
        </p:nvSpPr>
        <p:spPr>
          <a:xfrm>
            <a:off x="832233" y="1869917"/>
            <a:ext cx="10257705" cy="2037930"/>
          </a:xfrm>
          <a:prstGeom prst="rect">
            <a:avLst/>
          </a:prstGeom>
        </p:spPr>
        <p:txBody>
          <a:bodyPr wrap="square">
            <a:spAutoFit/>
          </a:bodyPr>
          <a:lstStyle/>
          <a:p>
            <a:pPr lvl="0">
              <a:lnSpc>
                <a:spcPts val="1700"/>
              </a:lnSpc>
              <a:defRPr/>
            </a:pPr>
            <a:r>
              <a:rPr lang="en-US" sz="1200">
                <a:solidFill>
                  <a:prstClr val="white"/>
                </a:solidFill>
                <a:latin typeface="Montserrat Light" panose="020B0604020202020204" charset="0"/>
                <a:cs typeface="Times New Roman" panose="02020603050405020304" pitchFamily="18" charset="0"/>
              </a:rPr>
              <a:t>Southern California Edison recognizes that wildfires are an increasing threat within its service territory. One of the ways Edison has identified to reduce the chance of its electrical infrastructure playing a role in starting a fire during a severe fire threat period is to proactively cut the power to customers who reside in specific areas of its service territory—High Fire Risk Areas (HFRAs). The program is called Public Safety Power Shutoff (PSPS) and Edison has begun implementing these events multiple times per year in High Fire Risk Areas (HFRAs). </a:t>
            </a:r>
          </a:p>
          <a:p>
            <a:pPr lvl="0">
              <a:lnSpc>
                <a:spcPts val="1700"/>
              </a:lnSpc>
              <a:defRPr/>
            </a:pPr>
            <a:endParaRPr lang="en-US" sz="1200">
              <a:solidFill>
                <a:prstClr val="white"/>
              </a:solidFill>
              <a:latin typeface="Montserrat Light" panose="020B0604020202020204" charset="0"/>
              <a:cs typeface="Times New Roman" panose="02020603050405020304" pitchFamily="18" charset="0"/>
            </a:endParaRPr>
          </a:p>
          <a:p>
            <a:pPr lvl="0">
              <a:lnSpc>
                <a:spcPts val="1700"/>
              </a:lnSpc>
              <a:defRPr/>
            </a:pPr>
            <a:r>
              <a:rPr lang="en-US" sz="1200">
                <a:solidFill>
                  <a:prstClr val="white"/>
                </a:solidFill>
                <a:latin typeface="Montserrat Light" panose="020B0604020202020204" charset="0"/>
                <a:cs typeface="Times New Roman" panose="02020603050405020304" pitchFamily="18" charset="0"/>
              </a:rPr>
              <a:t>Edison wants to understand customer awareness, experience, and opinions of the practice, and how that affects their opinion toward Edison. </a:t>
            </a:r>
            <a:r>
              <a:rPr lang="en-US" sz="1200">
                <a:solidFill>
                  <a:prstClr val="white"/>
                </a:solidFill>
                <a:latin typeface="Montserrat SemiBold" panose="00000700000000000000" pitchFamily="2" charset="0"/>
                <a:cs typeface="Times New Roman" panose="02020603050405020304" pitchFamily="18" charset="0"/>
              </a:rPr>
              <a:t>The findings in this report reflect opinions and experiences of Business customers from 2020’s PSPS events </a:t>
            </a:r>
            <a:br>
              <a:rPr lang="en-US" sz="1200">
                <a:solidFill>
                  <a:prstClr val="white"/>
                </a:solidFill>
                <a:latin typeface="Montserrat SemiBold" panose="00000700000000000000" pitchFamily="2" charset="0"/>
                <a:cs typeface="Times New Roman" panose="02020603050405020304" pitchFamily="18" charset="0"/>
              </a:rPr>
            </a:br>
            <a:r>
              <a:rPr lang="en-US" sz="1200">
                <a:solidFill>
                  <a:prstClr val="white"/>
                </a:solidFill>
                <a:latin typeface="Montserrat SemiBold" panose="00000700000000000000" pitchFamily="2" charset="0"/>
                <a:cs typeface="Times New Roman" panose="02020603050405020304" pitchFamily="18" charset="0"/>
              </a:rPr>
              <a:t>(October to December 2020), compared to 2019.</a:t>
            </a:r>
            <a:endParaRPr kumimoji="0" lang="en-US" sz="1200" b="0" i="0" u="none" strike="noStrike" kern="1200" cap="none" spc="0" normalizeH="0" baseline="0" noProof="0">
              <a:ln>
                <a:noFill/>
              </a:ln>
              <a:solidFill>
                <a:prstClr val="white"/>
              </a:solidFill>
              <a:effectLst/>
              <a:uLnTx/>
              <a:uFillTx/>
              <a:latin typeface="Montserrat SemiBold" panose="00000700000000000000" pitchFamily="2" charset="0"/>
              <a:cs typeface="Times New Roman" panose="02020603050405020304" pitchFamily="18" charset="0"/>
            </a:endParaRPr>
          </a:p>
        </p:txBody>
      </p:sp>
      <p:grpSp>
        <p:nvGrpSpPr>
          <p:cNvPr id="20" name="Group 19">
            <a:extLst>
              <a:ext uri="{FF2B5EF4-FFF2-40B4-BE49-F238E27FC236}">
                <a16:creationId xmlns:a16="http://schemas.microsoft.com/office/drawing/2014/main" id="{4198D439-1B18-463B-8F8C-93D03678498A}"/>
              </a:ext>
            </a:extLst>
          </p:cNvPr>
          <p:cNvGrpSpPr/>
          <p:nvPr/>
        </p:nvGrpSpPr>
        <p:grpSpPr>
          <a:xfrm>
            <a:off x="1946247" y="4169058"/>
            <a:ext cx="8019258" cy="1534258"/>
            <a:chOff x="1946247" y="3873136"/>
            <a:chExt cx="8019258" cy="1534258"/>
          </a:xfrm>
        </p:grpSpPr>
        <p:sp>
          <p:nvSpPr>
            <p:cNvPr id="21" name="Rectangle 20">
              <a:extLst>
                <a:ext uri="{FF2B5EF4-FFF2-40B4-BE49-F238E27FC236}">
                  <a16:creationId xmlns:a16="http://schemas.microsoft.com/office/drawing/2014/main" id="{0E54F4D8-F235-4CDE-9FB0-A40ABD6262ED}"/>
                </a:ext>
              </a:extLst>
            </p:cNvPr>
            <p:cNvSpPr/>
            <p:nvPr/>
          </p:nvSpPr>
          <p:spPr>
            <a:xfrm>
              <a:off x="1946247" y="3873136"/>
              <a:ext cx="8019258" cy="1534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F2F3EB2F-FBE8-408F-B245-1DD27BF635A0}"/>
                </a:ext>
              </a:extLst>
            </p:cNvPr>
            <p:cNvGrpSpPr/>
            <p:nvPr/>
          </p:nvGrpSpPr>
          <p:grpSpPr>
            <a:xfrm>
              <a:off x="2590890" y="4224767"/>
              <a:ext cx="6729973" cy="830997"/>
              <a:chOff x="2068076" y="3081054"/>
              <a:chExt cx="6729973" cy="830997"/>
            </a:xfrm>
          </p:grpSpPr>
          <p:sp>
            <p:nvSpPr>
              <p:cNvPr id="23" name="TextBox 22">
                <a:extLst>
                  <a:ext uri="{FF2B5EF4-FFF2-40B4-BE49-F238E27FC236}">
                    <a16:creationId xmlns:a16="http://schemas.microsoft.com/office/drawing/2014/main" id="{4A33AA83-77C2-4F42-B08F-DC8424A62973}"/>
                  </a:ext>
                </a:extLst>
              </p:cNvPr>
              <p:cNvSpPr txBox="1"/>
              <p:nvPr/>
            </p:nvSpPr>
            <p:spPr>
              <a:xfrm>
                <a:off x="2068076" y="3142609"/>
                <a:ext cx="1662746"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ESSENTIAL QUESTION:</a:t>
                </a:r>
              </a:p>
            </p:txBody>
          </p:sp>
          <p:sp>
            <p:nvSpPr>
              <p:cNvPr id="25" name="Rectangle 24">
                <a:extLst>
                  <a:ext uri="{FF2B5EF4-FFF2-40B4-BE49-F238E27FC236}">
                    <a16:creationId xmlns:a16="http://schemas.microsoft.com/office/drawing/2014/main" id="{0713EA09-DBD9-4A38-B363-2F9668659309}"/>
                  </a:ext>
                </a:extLst>
              </p:cNvPr>
              <p:cNvSpPr/>
              <p:nvPr/>
            </p:nvSpPr>
            <p:spPr>
              <a:xfrm>
                <a:off x="3730822" y="3081054"/>
                <a:ext cx="5067227" cy="830997"/>
              </a:xfrm>
              <a:prstGeom prst="rect">
                <a:avLst/>
              </a:prstGeom>
            </p:spPr>
            <p:txBody>
              <a:bodyPr wrap="square">
                <a:spAutoFit/>
              </a:bodyPr>
              <a:lstStyle/>
              <a:p>
                <a:pPr lvl="0">
                  <a:defRPr/>
                </a:pPr>
                <a:r>
                  <a:rPr lang="en-US" sz="1600">
                    <a:solidFill>
                      <a:prstClr val="white"/>
                    </a:solidFill>
                    <a:latin typeface="Montserrat Light" panose="020B0604020202020204" charset="0"/>
                    <a:cs typeface="Times New Roman" panose="02020603050405020304" pitchFamily="18" charset="0"/>
                  </a:rPr>
                  <a:t>What do Business customers know and think about the PSPS practice, and how do they feel about Southern California Edison as a result?</a:t>
                </a:r>
                <a:endParaRPr kumimoji="0" lang="en-US" sz="1600" b="0" i="0" u="none" strike="noStrike" kern="1200" cap="none" spc="0" normalizeH="0" baseline="0" noProof="0">
                  <a:ln>
                    <a:noFill/>
                  </a:ln>
                  <a:solidFill>
                    <a:prstClr val="white"/>
                  </a:solidFill>
                  <a:effectLst/>
                  <a:uLnTx/>
                  <a:uFillTx/>
                  <a:latin typeface="Montserrat Light" panose="020B0604020202020204" charset="0"/>
                  <a:ea typeface="+mn-ea"/>
                  <a:cs typeface="Times New Roman" panose="02020603050405020304" pitchFamily="18" charset="0"/>
                </a:endParaRPr>
              </a:p>
            </p:txBody>
          </p:sp>
        </p:grpSp>
      </p:grpSp>
    </p:spTree>
    <p:extLst>
      <p:ext uri="{BB962C8B-B14F-4D97-AF65-F5344CB8AC3E}">
        <p14:creationId xmlns:p14="http://schemas.microsoft.com/office/powerpoint/2010/main" val="2223235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BD1AE-A832-47B0-A283-8F6CF38781DE}"/>
              </a:ext>
            </a:extLst>
          </p:cNvPr>
          <p:cNvSpPr/>
          <p:nvPr/>
        </p:nvSpPr>
        <p:spPr>
          <a:xfrm>
            <a:off x="-11930" y="0"/>
            <a:ext cx="12203929" cy="3103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7270B4-C242-4457-94A7-B9AED0502C9E}"/>
              </a:ext>
            </a:extLst>
          </p:cNvPr>
          <p:cNvSpPr/>
          <p:nvPr/>
        </p:nvSpPr>
        <p:spPr>
          <a:xfrm>
            <a:off x="866735" y="2749790"/>
            <a:ext cx="4495800" cy="620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FE864A4-2E19-40A5-9411-C395459AFB08}"/>
              </a:ext>
            </a:extLst>
          </p:cNvPr>
          <p:cNvSpPr/>
          <p:nvPr/>
        </p:nvSpPr>
        <p:spPr>
          <a:xfrm>
            <a:off x="866735" y="1648560"/>
            <a:ext cx="9980559" cy="646331"/>
          </a:xfrm>
          <a:prstGeom prst="rect">
            <a:avLst/>
          </a:prstGeom>
        </p:spPr>
        <p:txBody>
          <a:bodyPr wrap="square">
            <a:spAutoFit/>
          </a:bodyPr>
          <a:lstStyle/>
          <a:p>
            <a:pPr lvl="0">
              <a:spcAft>
                <a:spcPts val="1200"/>
              </a:spcAft>
              <a:buClr>
                <a:srgbClr val="571845"/>
              </a:buClr>
              <a:defRPr/>
            </a:pPr>
            <a:r>
              <a:rPr lang="en-US" sz="1200">
                <a:solidFill>
                  <a:schemeClr val="bg1"/>
                </a:solidFill>
                <a:latin typeface="Montserrat Light" panose="00000400000000000000" pitchFamily="2" charset="0"/>
                <a:cs typeface="Times New Roman" panose="02020603050405020304" pitchFamily="18" charset="0"/>
              </a:rPr>
              <a:t>This past year, significantly more Business customers who were notified AND de-energized received advanced notice of their de-energization (83% had prior knowledge). However, about half of those notified AND de-energized believe they received too many notifications surrounding events, which contributed to feelings of annoyance and worse opinions of PSPS.</a:t>
            </a:r>
          </a:p>
        </p:txBody>
      </p:sp>
      <p:sp>
        <p:nvSpPr>
          <p:cNvPr id="5" name="Rectangle 4">
            <a:extLst>
              <a:ext uri="{FF2B5EF4-FFF2-40B4-BE49-F238E27FC236}">
                <a16:creationId xmlns:a16="http://schemas.microsoft.com/office/drawing/2014/main" id="{A8390571-32C9-4FD8-B60C-C6554DBC4695}"/>
              </a:ext>
            </a:extLst>
          </p:cNvPr>
          <p:cNvSpPr/>
          <p:nvPr/>
        </p:nvSpPr>
        <p:spPr>
          <a:xfrm>
            <a:off x="1543665" y="3619393"/>
            <a:ext cx="9370141" cy="846386"/>
          </a:xfrm>
          <a:prstGeom prst="rect">
            <a:avLst/>
          </a:prstGeom>
        </p:spPr>
        <p:txBody>
          <a:bodyPr wrap="square">
            <a:spAutoFit/>
          </a:bodyPr>
          <a:lstStyle/>
          <a:p>
            <a:pPr lvl="0">
              <a:spcAft>
                <a:spcPts val="6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Before de-energizations, ensure that notifications are timely to minimize disruption to employees</a:t>
            </a:r>
            <a:r>
              <a:rPr lang="en-US" sz="1100" b="1">
                <a:solidFill>
                  <a:prstClr val="black"/>
                </a:solidFill>
                <a:latin typeface="Montserrat Light" panose="00000400000000000000" pitchFamily="2" charset="0"/>
                <a:cs typeface="Times New Roman" panose="02020603050405020304" pitchFamily="18" charset="0"/>
              </a:rPr>
              <a:t>: </a:t>
            </a: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Behind production and general work interruptions, PSPS most impacts employee schedules, especially among those who are not notified prior to de-energization. Strive to provide Business customers with timely notifications so they can make appropriate plans on behalf of their employees.</a:t>
            </a:r>
          </a:p>
        </p:txBody>
      </p:sp>
      <p:sp>
        <p:nvSpPr>
          <p:cNvPr id="9" name="Rectangle 8">
            <a:extLst>
              <a:ext uri="{FF2B5EF4-FFF2-40B4-BE49-F238E27FC236}">
                <a16:creationId xmlns:a16="http://schemas.microsoft.com/office/drawing/2014/main" id="{F2757900-783B-4D0D-B731-C823EEBFC2D7}"/>
              </a:ext>
            </a:extLst>
          </p:cNvPr>
          <p:cNvSpPr/>
          <p:nvPr/>
        </p:nvSpPr>
        <p:spPr>
          <a:xfrm>
            <a:off x="1030537" y="2875255"/>
            <a:ext cx="2698175" cy="369332"/>
          </a:xfrm>
          <a:prstGeom prst="rect">
            <a:avLst/>
          </a:prstGeom>
        </p:spPr>
        <p:txBody>
          <a:bodyPr wrap="none">
            <a:spAutoFit/>
          </a:bodyPr>
          <a:lstStyle/>
          <a:p>
            <a:pPr lvl="0">
              <a:spcAft>
                <a:spcPts val="800"/>
              </a:spcAft>
              <a:defRPr/>
            </a:pPr>
            <a:r>
              <a:rPr lang="en-US">
                <a:solidFill>
                  <a:schemeClr val="bg1"/>
                </a:solidFill>
                <a:latin typeface="Montserrat SemiBold" panose="00000700000000000000" pitchFamily="2" charset="0"/>
              </a:rPr>
              <a:t>RECOMMENDATIONS</a:t>
            </a:r>
          </a:p>
        </p:txBody>
      </p:sp>
      <p:sp>
        <p:nvSpPr>
          <p:cNvPr id="10" name="TextBox 9">
            <a:extLst>
              <a:ext uri="{FF2B5EF4-FFF2-40B4-BE49-F238E27FC236}">
                <a16:creationId xmlns:a16="http://schemas.microsoft.com/office/drawing/2014/main" id="{4D051C37-1F26-4E52-AF83-77F5AD4DEEB7}"/>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3" name="Isosceles Triangle 12">
            <a:extLst>
              <a:ext uri="{FF2B5EF4-FFF2-40B4-BE49-F238E27FC236}">
                <a16:creationId xmlns:a16="http://schemas.microsoft.com/office/drawing/2014/main" id="{ED5E2257-5232-4688-9E04-DD1B177B770A}"/>
              </a:ext>
            </a:extLst>
          </p:cNvPr>
          <p:cNvSpPr/>
          <p:nvPr/>
        </p:nvSpPr>
        <p:spPr>
          <a:xfrm>
            <a:off x="856305" y="3708916"/>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0CE916E-5A06-4A9F-8B14-1BCCB6EE085F}"/>
              </a:ext>
            </a:extLst>
          </p:cNvPr>
          <p:cNvSpPr txBox="1"/>
          <p:nvPr/>
        </p:nvSpPr>
        <p:spPr>
          <a:xfrm>
            <a:off x="866735" y="955678"/>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Equip Business customers with adequate information before and during de-energizations, while striking the right balance of pushed notifications.</a:t>
            </a:r>
          </a:p>
        </p:txBody>
      </p:sp>
      <p:sp>
        <p:nvSpPr>
          <p:cNvPr id="14" name="TextBox 13">
            <a:extLst>
              <a:ext uri="{FF2B5EF4-FFF2-40B4-BE49-F238E27FC236}">
                <a16:creationId xmlns:a16="http://schemas.microsoft.com/office/drawing/2014/main" id="{C495C26E-3EC5-455B-A729-3603779D226C}"/>
              </a:ext>
            </a:extLst>
          </p:cNvPr>
          <p:cNvSpPr txBox="1"/>
          <p:nvPr/>
        </p:nvSpPr>
        <p:spPr>
          <a:xfrm>
            <a:off x="1543665" y="4622870"/>
            <a:ext cx="9370141" cy="8463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571845"/>
              </a:buClr>
              <a:buSzTx/>
              <a:buFontTx/>
              <a:buNone/>
              <a:tabLst/>
              <a:defRPr/>
            </a:pPr>
            <a:r>
              <a:rPr lang="en-US" sz="1100" b="1">
                <a:solidFill>
                  <a:prstClr val="black"/>
                </a:solidFill>
                <a:latin typeface="Montserrat" panose="00000500000000000000" pitchFamily="2" charset="0"/>
                <a:cs typeface="Times New Roman" panose="02020603050405020304" pitchFamily="18" charset="0"/>
              </a:rPr>
              <a:t>During de-energizations, continue utilizing digital notifications and bolster website information for timely updates</a:t>
            </a:r>
            <a:r>
              <a:rPr kumimoji="0" lang="en-US" sz="1100" b="1"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1200"/>
              </a:spcAft>
              <a:buClr>
                <a:srgbClr val="571845"/>
              </a:buClr>
              <a:buSzTx/>
              <a:buFontTx/>
              <a:buNone/>
              <a:tabLst/>
              <a:defRPr/>
            </a:pPr>
            <a:r>
              <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Although text and email notifications have proved successful with </a:t>
            </a:r>
            <a:r>
              <a:rPr kumimoji="0" lang="en-US" sz="1100" b="0" i="0" u="none" strike="noStrike" kern="1200" cap="none" spc="0" normalizeH="0" baseline="0" noProof="0" err="1">
                <a:ln>
                  <a:noFill/>
                </a:ln>
                <a:solidFill>
                  <a:prstClr val="black"/>
                </a:solidFill>
                <a:effectLst/>
                <a:uLnTx/>
                <a:uFillTx/>
                <a:latin typeface="Montserrat Light" panose="00000400000000000000" pitchFamily="2" charset="0"/>
                <a:ea typeface="+mn-ea"/>
                <a:cs typeface="Times New Roman" panose="02020603050405020304" pitchFamily="18" charset="0"/>
              </a:rPr>
              <a:t>Busines</a:t>
            </a:r>
            <a:r>
              <a:rPr lang="en-US" sz="1100">
                <a:solidFill>
                  <a:prstClr val="black"/>
                </a:solidFill>
                <a:latin typeface="Montserrat Light" panose="00000400000000000000" pitchFamily="2" charset="0"/>
                <a:cs typeface="Times New Roman" panose="02020603050405020304" pitchFamily="18" charset="0"/>
              </a:rPr>
              <a:t>s customers this past year, they, like Residential customers, believe notifications are coming too frequently. If sending fewer notifications is possible, consider routing customers to the SCE website for checking timely information. Another optimization lies in equipping the SCE website with even more relevant updates.</a:t>
            </a:r>
            <a:endPar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endParaRPr>
          </a:p>
        </p:txBody>
      </p:sp>
      <p:pic>
        <p:nvPicPr>
          <p:cNvPr id="17" name="Picture 16" descr="Shape&#10;&#10;Description automatically generated with low confidence">
            <a:extLst>
              <a:ext uri="{FF2B5EF4-FFF2-40B4-BE49-F238E27FC236}">
                <a16:creationId xmlns:a16="http://schemas.microsoft.com/office/drawing/2014/main" id="{F8C381FB-9B56-4357-8D96-043463C4B246}"/>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5387" t="1481" r="13771" b="15152"/>
          <a:stretch/>
        </p:blipFill>
        <p:spPr>
          <a:xfrm>
            <a:off x="1030537" y="3911658"/>
            <a:ext cx="313293" cy="368685"/>
          </a:xfrm>
          <a:prstGeom prst="rect">
            <a:avLst/>
          </a:prstGeom>
        </p:spPr>
      </p:pic>
      <p:sp>
        <p:nvSpPr>
          <p:cNvPr id="18" name="Isosceles Triangle 17">
            <a:extLst>
              <a:ext uri="{FF2B5EF4-FFF2-40B4-BE49-F238E27FC236}">
                <a16:creationId xmlns:a16="http://schemas.microsoft.com/office/drawing/2014/main" id="{5405331C-3D7F-4F89-9565-AA0853ABB8AF}"/>
              </a:ext>
            </a:extLst>
          </p:cNvPr>
          <p:cNvSpPr/>
          <p:nvPr/>
        </p:nvSpPr>
        <p:spPr>
          <a:xfrm>
            <a:off x="856305" y="4706868"/>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29EDAF53-2E8D-4725-A758-6C4C32AF3FBA}"/>
              </a:ext>
            </a:extLst>
          </p:cNvPr>
          <p:cNvGrpSpPr/>
          <p:nvPr/>
        </p:nvGrpSpPr>
        <p:grpSpPr>
          <a:xfrm>
            <a:off x="10776283" y="6434875"/>
            <a:ext cx="789330" cy="228601"/>
            <a:chOff x="10776283" y="6434875"/>
            <a:chExt cx="789330" cy="228601"/>
          </a:xfrm>
        </p:grpSpPr>
        <p:pic>
          <p:nvPicPr>
            <p:cNvPr id="19" name="Picture 18">
              <a:extLst>
                <a:ext uri="{FF2B5EF4-FFF2-40B4-BE49-F238E27FC236}">
                  <a16:creationId xmlns:a16="http://schemas.microsoft.com/office/drawing/2014/main" id="{D7F80653-191E-4D85-B438-08D0595A4AD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BBF622D0-6ADF-4955-98A9-9A1779E47F05}"/>
                </a:ext>
              </a:extLst>
            </p:cNvPr>
            <p:cNvPicPr>
              <a:picLocks noChangeAspect="1"/>
            </p:cNvPicPr>
            <p:nvPr/>
          </p:nvPicPr>
          <p:blipFill rotWithShape="1">
            <a:blip r:embed="rId6">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24" name="TextBox 23">
            <a:extLst>
              <a:ext uri="{FF2B5EF4-FFF2-40B4-BE49-F238E27FC236}">
                <a16:creationId xmlns:a16="http://schemas.microsoft.com/office/drawing/2014/main" id="{83EF4888-729C-4700-A2FB-3B085597DADE}"/>
              </a:ext>
            </a:extLst>
          </p:cNvPr>
          <p:cNvSpPr txBox="1"/>
          <p:nvPr/>
        </p:nvSpPr>
        <p:spPr>
          <a:xfrm>
            <a:off x="1558562" y="5626348"/>
            <a:ext cx="9370141" cy="8463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571845"/>
              </a:buClr>
              <a:buSzTx/>
              <a:buFontTx/>
              <a:buNone/>
              <a:tabLst/>
              <a:defRPr/>
            </a:pPr>
            <a:r>
              <a:rPr lang="en-US" sz="1100" b="1">
                <a:solidFill>
                  <a:prstClr val="black"/>
                </a:solidFill>
                <a:latin typeface="Montserrat" panose="00000500000000000000" pitchFamily="2" charset="0"/>
                <a:cs typeface="Times New Roman" panose="02020603050405020304" pitchFamily="18" charset="0"/>
              </a:rPr>
              <a:t>Ongoing through wildfire season, focus messaging around the safety aspects of PSPS:</a:t>
            </a:r>
            <a:endParaRPr kumimoji="0" lang="en-US" sz="1100" b="1"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
                <a:srgbClr val="571845"/>
              </a:buClr>
              <a:buSzTx/>
              <a:buFontTx/>
              <a:buNone/>
              <a:tabLst/>
              <a:defRPr/>
            </a:pPr>
            <a:r>
              <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Less than half of de-energized Business customers believe the events they experienced were enacted to keep the community safe. For future messaging, continue partnering with trusted sources (like fire departments), in addition to direct channels, to hone in on how PSPS protects communities.</a:t>
            </a:r>
          </a:p>
        </p:txBody>
      </p:sp>
      <p:sp>
        <p:nvSpPr>
          <p:cNvPr id="25" name="Isosceles Triangle 24">
            <a:extLst>
              <a:ext uri="{FF2B5EF4-FFF2-40B4-BE49-F238E27FC236}">
                <a16:creationId xmlns:a16="http://schemas.microsoft.com/office/drawing/2014/main" id="{E4381842-256D-49F7-A362-2CD814980DBD}"/>
              </a:ext>
            </a:extLst>
          </p:cNvPr>
          <p:cNvSpPr/>
          <p:nvPr/>
        </p:nvSpPr>
        <p:spPr>
          <a:xfrm>
            <a:off x="856305" y="5727468"/>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10;&#10;Description automatically generated with low confidence">
            <a:extLst>
              <a:ext uri="{FF2B5EF4-FFF2-40B4-BE49-F238E27FC236}">
                <a16:creationId xmlns:a16="http://schemas.microsoft.com/office/drawing/2014/main" id="{DC6CA43D-98F5-4CE2-A910-D8A040A1122A}"/>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7186" t="8433" r="6947" b="22240"/>
          <a:stretch/>
        </p:blipFill>
        <p:spPr>
          <a:xfrm>
            <a:off x="973470" y="4899839"/>
            <a:ext cx="442597" cy="357347"/>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537CBB33-37B9-4818-8C6F-A7923E7B7976}"/>
              </a:ext>
            </a:extLst>
          </p:cNvPr>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18845" t="5963" r="17370" b="19731"/>
          <a:stretch/>
        </p:blipFill>
        <p:spPr>
          <a:xfrm>
            <a:off x="1031650" y="5912007"/>
            <a:ext cx="343654" cy="400340"/>
          </a:xfrm>
          <a:prstGeom prst="rect">
            <a:avLst/>
          </a:prstGeom>
        </p:spPr>
      </p:pic>
    </p:spTree>
    <p:extLst>
      <p:ext uri="{BB962C8B-B14F-4D97-AF65-F5344CB8AC3E}">
        <p14:creationId xmlns:p14="http://schemas.microsoft.com/office/powerpoint/2010/main" val="2170663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Executive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3700318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Executive Summary</a:t>
            </a:r>
          </a:p>
        </p:txBody>
      </p:sp>
      <p:pic>
        <p:nvPicPr>
          <p:cNvPr id="58" name="Picture 57">
            <a:extLst>
              <a:ext uri="{FF2B5EF4-FFF2-40B4-BE49-F238E27FC236}">
                <a16:creationId xmlns:a16="http://schemas.microsoft.com/office/drawing/2014/main" id="{42518B3D-54F9-4504-8E23-B6CD999955C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14" name="Table 2">
            <a:extLst>
              <a:ext uri="{FF2B5EF4-FFF2-40B4-BE49-F238E27FC236}">
                <a16:creationId xmlns:a16="http://schemas.microsoft.com/office/drawing/2014/main" id="{FB593877-C5F3-4A06-BD13-0AFB786D2727}"/>
              </a:ext>
            </a:extLst>
          </p:cNvPr>
          <p:cNvGraphicFramePr>
            <a:graphicFrameLocks noGrp="1"/>
          </p:cNvGraphicFramePr>
          <p:nvPr>
            <p:extLst>
              <p:ext uri="{D42A27DB-BD31-4B8C-83A1-F6EECF244321}">
                <p14:modId xmlns:p14="http://schemas.microsoft.com/office/powerpoint/2010/main" val="1621114601"/>
              </p:ext>
            </p:extLst>
          </p:nvPr>
        </p:nvGraphicFramePr>
        <p:xfrm>
          <a:off x="5119091" y="828317"/>
          <a:ext cx="6355080" cy="4236720"/>
        </p:xfrm>
        <a:graphic>
          <a:graphicData uri="http://schemas.openxmlformats.org/drawingml/2006/table">
            <a:tbl>
              <a:tblPr firstRow="1" bandRow="1">
                <a:tableStyleId>{5C22544A-7EE6-4342-B048-85BDC9FD1C3A}</a:tableStyleId>
              </a:tblPr>
              <a:tblGrid>
                <a:gridCol w="1325880">
                  <a:extLst>
                    <a:ext uri="{9D8B030D-6E8A-4147-A177-3AD203B41FA5}">
                      <a16:colId xmlns:a16="http://schemas.microsoft.com/office/drawing/2014/main" val="1197087290"/>
                    </a:ext>
                  </a:extLst>
                </a:gridCol>
                <a:gridCol w="2468880">
                  <a:extLst>
                    <a:ext uri="{9D8B030D-6E8A-4147-A177-3AD203B41FA5}">
                      <a16:colId xmlns:a16="http://schemas.microsoft.com/office/drawing/2014/main" val="2224826322"/>
                    </a:ext>
                  </a:extLst>
                </a:gridCol>
                <a:gridCol w="2560320">
                  <a:extLst>
                    <a:ext uri="{9D8B030D-6E8A-4147-A177-3AD203B41FA5}">
                      <a16:colId xmlns:a16="http://schemas.microsoft.com/office/drawing/2014/main" val="2969457247"/>
                    </a:ext>
                  </a:extLst>
                </a:gridCol>
              </a:tblGrid>
              <a:tr h="186618">
                <a:tc>
                  <a:txBody>
                    <a:bodyPr/>
                    <a:lstStyle/>
                    <a:p>
                      <a:endParaRPr lang="en-US" sz="1000">
                        <a:solidFill>
                          <a:schemeClr val="tx1"/>
                        </a:solidFill>
                      </a:endParaRPr>
                    </a:p>
                  </a:txBody>
                  <a:tcPr marL="45720" marR="457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9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INSIGHTS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9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IMPLICATIONS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259838"/>
                  </a:ext>
                </a:extLst>
              </a:tr>
              <a:tr h="1920240">
                <a:tc>
                  <a:txBody>
                    <a:bodyPr/>
                    <a:lstStyle/>
                    <a:p>
                      <a:pPr marL="0" algn="l" defTabSz="914400" rtl="0" eaLnBrk="1"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mn-cs"/>
                        </a:rPr>
                        <a:t>Comprehension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Similar to Residential customers, awareness and understanding of SCE’s wildfire mitigation programs outside of PSPS is 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rPr>
                        <a:t>These customers also believe undergrounding is the most important program, so providing accurate information to customers will be key to helping them understand that this is not a “one-size-fits-all” solution. </a:t>
                      </a:r>
                    </a:p>
                    <a:p>
                      <a:endParaRPr lang="en-US" sz="9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300"/>
                        </a:spcAft>
                      </a:pPr>
                      <a:r>
                        <a:rPr kumimoji="0" lang="en-US" sz="10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Employ a unified message when providing education about wildfire mitigation programs:</a:t>
                      </a:r>
                    </a:p>
                    <a:p>
                      <a:pPr marL="171450" indent="-171450">
                        <a:spcAft>
                          <a:spcPts val="300"/>
                        </a:spcAft>
                        <a:buFont typeface="Arial" panose="020B0604020202020204" pitchFamily="34" charset="0"/>
                        <a:buChar cha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Provide specific details on the programs to clear up any potential misconceptions.</a:t>
                      </a:r>
                    </a:p>
                    <a:p>
                      <a:pPr marL="171450" indent="-171450">
                        <a:spcAft>
                          <a:spcPts val="300"/>
                        </a:spcAft>
                        <a:buFont typeface="Arial" panose="020B0604020202020204" pitchFamily="34" charset="0"/>
                        <a:buChar cha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Disseminate this information through SCE direct channels, as well as trusted partners like local fire departments.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8676331"/>
                  </a:ext>
                </a:extLst>
              </a:tr>
              <a:tr h="1737360">
                <a:tc>
                  <a:txBody>
                    <a:bodyPr/>
                    <a:lstStyle/>
                    <a:p>
                      <a:pPr marL="0" algn="l" defTabSz="914400" rtl="0" eaLnBrk="1"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mn-cs"/>
                        </a:rPr>
                        <a:t>Communication</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Customers are displeased with the high frequency of notifications and are wary of PSPS’ goal to protect communities.</a:t>
                      </a:r>
                    </a:p>
                    <a:p>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This past year, Business customers have reported receiving too many notifications surrounding de-energizations. They have also not found the SCE website to provide particularly useful information around PSPS.  </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Ensure the cadence of notifications before and during de-energizations is timely, yet not overwhelming.</a:t>
                      </a:r>
                    </a:p>
                    <a:p>
                      <a:pPr marL="171450" indent="-171450">
                        <a:buFont typeface="Arial" panose="020B0604020202020204" pitchFamily="34" charset="0"/>
                        <a:buChar cha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Before de-energizations, timely updates are required so Business customers can adequately prepare on behalf of their employees.</a:t>
                      </a:r>
                    </a:p>
                    <a:p>
                      <a:pPr marL="171450" indent="-171450">
                        <a:buFont typeface="Arial" panose="020B0604020202020204" pitchFamily="34" charset="0"/>
                        <a:buChar cha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During de-energizations, refine the frequency of notifications and content on the website for optimal relevancy and timeliness.</a:t>
                      </a:r>
                    </a:p>
                    <a:p>
                      <a:pPr marL="171450" indent="-171450">
                        <a:buFont typeface="Arial" panose="020B0604020202020204" pitchFamily="34" charset="0"/>
                        <a:buChar char="•"/>
                      </a:pPr>
                      <a:r>
                        <a:rPr kumimoji="0" lang="en-US" sz="10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And ongoing, focus messaging on how PSPS keeps communities safe.</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4480106"/>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9F23F728-6F14-45DA-A9A6-FAEF9962DF1F}"/>
              </a:ext>
            </a:extLst>
          </p:cNvPr>
          <p:cNvPicPr>
            <a:picLocks noChangeAspect="1"/>
          </p:cNvPicPr>
          <p:nvPr/>
        </p:nvPicPr>
        <p:blipFill rotWithShape="1">
          <a:blip r:embed="rId5">
            <a:extLst>
              <a:ext uri="{28A0092B-C50C-407E-A947-70E740481C1C}">
                <a14:useLocalDpi xmlns:a14="http://schemas.microsoft.com/office/drawing/2010/main" val="0"/>
              </a:ext>
            </a:extLst>
          </a:blip>
          <a:srcRect l="11635" r="11427" b="13272"/>
          <a:stretch/>
        </p:blipFill>
        <p:spPr>
          <a:xfrm>
            <a:off x="5196919" y="1321269"/>
            <a:ext cx="282079" cy="31797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39BB430B-7A7B-4ACA-A812-48B662F931BB}"/>
              </a:ext>
            </a:extLst>
          </p:cNvPr>
          <p:cNvPicPr>
            <a:picLocks noChangeAspect="1"/>
          </p:cNvPicPr>
          <p:nvPr/>
        </p:nvPicPr>
        <p:blipFill rotWithShape="1">
          <a:blip r:embed="rId6">
            <a:extLst>
              <a:ext uri="{28A0092B-C50C-407E-A947-70E740481C1C}">
                <a14:useLocalDpi xmlns:a14="http://schemas.microsoft.com/office/drawing/2010/main" val="0"/>
              </a:ext>
            </a:extLst>
          </a:blip>
          <a:srcRect l="5999" t="8434" r="6033" b="21778"/>
          <a:stretch/>
        </p:blipFill>
        <p:spPr>
          <a:xfrm>
            <a:off x="5159661" y="3287551"/>
            <a:ext cx="356593" cy="282898"/>
          </a:xfrm>
          <a:prstGeom prst="rect">
            <a:avLst/>
          </a:prstGeom>
        </p:spPr>
      </p:pic>
    </p:spTree>
    <p:extLst>
      <p:ext uri="{BB962C8B-B14F-4D97-AF65-F5344CB8AC3E}">
        <p14:creationId xmlns:p14="http://schemas.microsoft.com/office/powerpoint/2010/main" val="422744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Business Customer Profiles</a:t>
            </a: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1579003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B7C9458F-A3F4-4401-B2B5-525445DB1DD5}"/>
              </a:ext>
            </a:extLst>
          </p:cNvPr>
          <p:cNvSpPr/>
          <p:nvPr/>
        </p:nvSpPr>
        <p:spPr>
          <a:xfrm>
            <a:off x="877677" y="5775923"/>
            <a:ext cx="989223" cy="553998"/>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Employees WFH due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to COVID-19</a:t>
            </a:r>
          </a:p>
        </p:txBody>
      </p:sp>
      <p:sp>
        <p:nvSpPr>
          <p:cNvPr id="143" name="Rectangle 142">
            <a:extLst>
              <a:ext uri="{FF2B5EF4-FFF2-40B4-BE49-F238E27FC236}">
                <a16:creationId xmlns:a16="http://schemas.microsoft.com/office/drawing/2014/main" id="{02FCFD3F-CB73-43F0-B59C-31281F6825F2}"/>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FIRM-O-GRAPHIC PROFILE OF BUSINESS CUSTOMER GROUPS </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Q44,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Q52</a:t>
            </a:r>
            <a:endParaRPr lang="en-US" sz="800" i="1">
              <a:latin typeface="Montserrat Light" panose="00000400000000000000" pitchFamily="2" charset="0"/>
            </a:endParaRPr>
          </a:p>
        </p:txBody>
      </p:sp>
      <p:grpSp>
        <p:nvGrpSpPr>
          <p:cNvPr id="26" name="Group 25">
            <a:extLst>
              <a:ext uri="{FF2B5EF4-FFF2-40B4-BE49-F238E27FC236}">
                <a16:creationId xmlns:a16="http://schemas.microsoft.com/office/drawing/2014/main" id="{2CD4A257-96B7-49FE-B7EE-F59D645AC101}"/>
              </a:ext>
            </a:extLst>
          </p:cNvPr>
          <p:cNvGrpSpPr/>
          <p:nvPr/>
        </p:nvGrpSpPr>
        <p:grpSpPr>
          <a:xfrm>
            <a:off x="10776283" y="6434875"/>
            <a:ext cx="789330" cy="228601"/>
            <a:chOff x="10776283" y="6434875"/>
            <a:chExt cx="789330" cy="228601"/>
          </a:xfrm>
        </p:grpSpPr>
        <p:pic>
          <p:nvPicPr>
            <p:cNvPr id="27" name="Picture 26">
              <a:extLst>
                <a:ext uri="{FF2B5EF4-FFF2-40B4-BE49-F238E27FC236}">
                  <a16:creationId xmlns:a16="http://schemas.microsoft.com/office/drawing/2014/main" id="{4AB8AA34-269D-4CA7-9814-50B09F9AD417}"/>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621F89D9-46A9-4BB8-AA0F-09D9533A3920}"/>
                </a:ext>
              </a:extLst>
            </p:cNvPr>
            <p:cNvPicPr>
              <a:picLocks noChangeAspect="1"/>
            </p:cNvPicPr>
            <p:nvPr/>
          </p:nvPicPr>
          <p:blipFill rotWithShape="1">
            <a:blip r:embed="rId5">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10" name="TextBox 9">
            <a:extLst>
              <a:ext uri="{FF2B5EF4-FFF2-40B4-BE49-F238E27FC236}">
                <a16:creationId xmlns:a16="http://schemas.microsoft.com/office/drawing/2014/main" id="{E019B67B-0352-4DA8-8AB2-9599A97F1AA1}"/>
              </a:ext>
            </a:extLst>
          </p:cNvPr>
          <p:cNvSpPr txBox="1"/>
          <p:nvPr/>
        </p:nvSpPr>
        <p:spPr>
          <a:xfrm>
            <a:off x="5114275" y="28518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11" name="Isosceles Triangle 10">
            <a:extLst>
              <a:ext uri="{FF2B5EF4-FFF2-40B4-BE49-F238E27FC236}">
                <a16:creationId xmlns:a16="http://schemas.microsoft.com/office/drawing/2014/main" id="{7FBC0759-41BC-4028-AA3F-C209FF5FC93B}"/>
              </a:ext>
            </a:extLst>
          </p:cNvPr>
          <p:cNvSpPr/>
          <p:nvPr/>
        </p:nvSpPr>
        <p:spPr>
          <a:xfrm flipV="1">
            <a:off x="5114275" y="28733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FAA95-F3A0-4FB4-AB0C-CA338766013C}"/>
              </a:ext>
            </a:extLst>
          </p:cNvPr>
          <p:cNvSpPr txBox="1"/>
          <p:nvPr/>
        </p:nvSpPr>
        <p:spPr>
          <a:xfrm>
            <a:off x="3974775" y="28661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13" name="Isosceles Triangle 12">
            <a:extLst>
              <a:ext uri="{FF2B5EF4-FFF2-40B4-BE49-F238E27FC236}">
                <a16:creationId xmlns:a16="http://schemas.microsoft.com/office/drawing/2014/main" id="{FF55CD45-B8A0-42A5-B526-C708BC5CE7E5}"/>
              </a:ext>
            </a:extLst>
          </p:cNvPr>
          <p:cNvSpPr/>
          <p:nvPr/>
        </p:nvSpPr>
        <p:spPr>
          <a:xfrm>
            <a:off x="3974775" y="288762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F94F8315-0E20-44B5-BDAF-CE5653876C2C}"/>
              </a:ext>
            </a:extLst>
          </p:cNvPr>
          <p:cNvSpPr txBox="1"/>
          <p:nvPr/>
        </p:nvSpPr>
        <p:spPr>
          <a:xfrm>
            <a:off x="5953219" y="284921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16" name="Isosceles Triangle 15">
            <a:extLst>
              <a:ext uri="{FF2B5EF4-FFF2-40B4-BE49-F238E27FC236}">
                <a16:creationId xmlns:a16="http://schemas.microsoft.com/office/drawing/2014/main" id="{5061EC5D-C35E-4D76-B930-7FED503EC2B9}"/>
              </a:ext>
            </a:extLst>
          </p:cNvPr>
          <p:cNvSpPr/>
          <p:nvPr/>
        </p:nvSpPr>
        <p:spPr>
          <a:xfrm>
            <a:off x="5953219" y="287064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257DBC3B-6FE2-427D-880A-BA449B031FAB}"/>
              </a:ext>
            </a:extLst>
          </p:cNvPr>
          <p:cNvSpPr txBox="1"/>
          <p:nvPr/>
        </p:nvSpPr>
        <p:spPr>
          <a:xfrm>
            <a:off x="3958876" y="448346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(+23)</a:t>
            </a:r>
          </a:p>
        </p:txBody>
      </p:sp>
      <p:sp>
        <p:nvSpPr>
          <p:cNvPr id="18" name="Isosceles Triangle 17">
            <a:extLst>
              <a:ext uri="{FF2B5EF4-FFF2-40B4-BE49-F238E27FC236}">
                <a16:creationId xmlns:a16="http://schemas.microsoft.com/office/drawing/2014/main" id="{8B270A68-76BE-4E2D-85D8-104934C3358E}"/>
              </a:ext>
            </a:extLst>
          </p:cNvPr>
          <p:cNvSpPr/>
          <p:nvPr/>
        </p:nvSpPr>
        <p:spPr>
          <a:xfrm>
            <a:off x="3958876" y="450489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DD80A100-9F31-45E6-BD5A-C622CA21EC7E}"/>
              </a:ext>
            </a:extLst>
          </p:cNvPr>
          <p:cNvSpPr txBox="1"/>
          <p:nvPr/>
        </p:nvSpPr>
        <p:spPr>
          <a:xfrm>
            <a:off x="7843451" y="28661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20" name="Isosceles Triangle 19">
            <a:extLst>
              <a:ext uri="{FF2B5EF4-FFF2-40B4-BE49-F238E27FC236}">
                <a16:creationId xmlns:a16="http://schemas.microsoft.com/office/drawing/2014/main" id="{A7A02E6B-28DE-4FE6-81CE-0B33B87D9AA8}"/>
              </a:ext>
            </a:extLst>
          </p:cNvPr>
          <p:cNvSpPr/>
          <p:nvPr/>
        </p:nvSpPr>
        <p:spPr>
          <a:xfrm>
            <a:off x="7843451" y="288762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AB196863-8E58-4BF7-A22B-1461D16EE76E}"/>
              </a:ext>
            </a:extLst>
          </p:cNvPr>
          <p:cNvSpPr txBox="1"/>
          <p:nvPr/>
        </p:nvSpPr>
        <p:spPr>
          <a:xfrm>
            <a:off x="7092593" y="284921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22" name="Isosceles Triangle 21">
            <a:extLst>
              <a:ext uri="{FF2B5EF4-FFF2-40B4-BE49-F238E27FC236}">
                <a16:creationId xmlns:a16="http://schemas.microsoft.com/office/drawing/2014/main" id="{18F23533-B7BE-4144-943E-40C74D811F41}"/>
              </a:ext>
            </a:extLst>
          </p:cNvPr>
          <p:cNvSpPr/>
          <p:nvPr/>
        </p:nvSpPr>
        <p:spPr>
          <a:xfrm flipV="1">
            <a:off x="7092593" y="287064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048B15B-8837-4F5A-91F7-23A5296E6AD6}"/>
              </a:ext>
            </a:extLst>
          </p:cNvPr>
          <p:cNvSpPr txBox="1"/>
          <p:nvPr/>
        </p:nvSpPr>
        <p:spPr>
          <a:xfrm>
            <a:off x="9081636" y="286723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24" name="Isosceles Triangle 23">
            <a:extLst>
              <a:ext uri="{FF2B5EF4-FFF2-40B4-BE49-F238E27FC236}">
                <a16:creationId xmlns:a16="http://schemas.microsoft.com/office/drawing/2014/main" id="{D5DF0C03-925F-422A-A66E-96F09F066D05}"/>
              </a:ext>
            </a:extLst>
          </p:cNvPr>
          <p:cNvSpPr/>
          <p:nvPr/>
        </p:nvSpPr>
        <p:spPr>
          <a:xfrm flipV="1">
            <a:off x="9081636" y="288866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0ABFF1-93DA-4BFA-8775-C00A630EB3AA}"/>
              </a:ext>
            </a:extLst>
          </p:cNvPr>
          <p:cNvSpPr txBox="1"/>
          <p:nvPr/>
        </p:nvSpPr>
        <p:spPr>
          <a:xfrm>
            <a:off x="4816248" y="49994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30" name="Isosceles Triangle 29">
            <a:extLst>
              <a:ext uri="{FF2B5EF4-FFF2-40B4-BE49-F238E27FC236}">
                <a16:creationId xmlns:a16="http://schemas.microsoft.com/office/drawing/2014/main" id="{437293B4-86DC-4BB2-B2F7-B56FABF907DB}"/>
              </a:ext>
            </a:extLst>
          </p:cNvPr>
          <p:cNvSpPr/>
          <p:nvPr/>
        </p:nvSpPr>
        <p:spPr>
          <a:xfrm flipV="1">
            <a:off x="4816248" y="50209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03DDF7-B112-4190-AD11-8BB30C4D17F7}"/>
              </a:ext>
            </a:extLst>
          </p:cNvPr>
          <p:cNvSpPr txBox="1"/>
          <p:nvPr/>
        </p:nvSpPr>
        <p:spPr>
          <a:xfrm>
            <a:off x="6864065" y="49994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32" name="Isosceles Triangle 31">
            <a:extLst>
              <a:ext uri="{FF2B5EF4-FFF2-40B4-BE49-F238E27FC236}">
                <a16:creationId xmlns:a16="http://schemas.microsoft.com/office/drawing/2014/main" id="{EC5AD4C2-673B-405C-8747-C3F9D0E53CC7}"/>
              </a:ext>
            </a:extLst>
          </p:cNvPr>
          <p:cNvSpPr/>
          <p:nvPr/>
        </p:nvSpPr>
        <p:spPr>
          <a:xfrm flipV="1">
            <a:off x="6864065" y="50209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3FB9269-5F9A-4E2D-8D31-CEC6E16413FF}"/>
              </a:ext>
            </a:extLst>
          </p:cNvPr>
          <p:cNvSpPr txBox="1"/>
          <p:nvPr/>
        </p:nvSpPr>
        <p:spPr>
          <a:xfrm>
            <a:off x="6073184" y="462920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(+26)</a:t>
            </a:r>
          </a:p>
        </p:txBody>
      </p:sp>
      <p:sp>
        <p:nvSpPr>
          <p:cNvPr id="38" name="Isosceles Triangle 37">
            <a:extLst>
              <a:ext uri="{FF2B5EF4-FFF2-40B4-BE49-F238E27FC236}">
                <a16:creationId xmlns:a16="http://schemas.microsoft.com/office/drawing/2014/main" id="{7E2D6010-AEF7-4AA4-B439-3A4345BEA691}"/>
              </a:ext>
            </a:extLst>
          </p:cNvPr>
          <p:cNvSpPr/>
          <p:nvPr/>
        </p:nvSpPr>
        <p:spPr>
          <a:xfrm>
            <a:off x="6073184" y="465063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 Placeholder 6">
            <a:extLst>
              <a:ext uri="{FF2B5EF4-FFF2-40B4-BE49-F238E27FC236}">
                <a16:creationId xmlns:a16="http://schemas.microsoft.com/office/drawing/2014/main" id="{EC13114F-0908-46B4-A20F-0E6B98DCE362}"/>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DEMOGRAPHICS</a:t>
            </a:r>
          </a:p>
        </p:txBody>
      </p:sp>
      <p:cxnSp>
        <p:nvCxnSpPr>
          <p:cNvPr id="35" name="Straight Connector 34">
            <a:extLst>
              <a:ext uri="{FF2B5EF4-FFF2-40B4-BE49-F238E27FC236}">
                <a16:creationId xmlns:a16="http://schemas.microsoft.com/office/drawing/2014/main" id="{E55B0593-B7AE-4FB0-BC72-07307A6D103D}"/>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0087855-5812-4F59-9F81-A42051095DF3}"/>
              </a:ext>
            </a:extLst>
          </p:cNvPr>
          <p:cNvSpPr/>
          <p:nvPr/>
        </p:nvSpPr>
        <p:spPr>
          <a:xfrm>
            <a:off x="1472036" y="2916742"/>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39" name="Rectangle 38">
            <a:extLst>
              <a:ext uri="{FF2B5EF4-FFF2-40B4-BE49-F238E27FC236}">
                <a16:creationId xmlns:a16="http://schemas.microsoft.com/office/drawing/2014/main" id="{3A6CF32E-0581-496A-92BC-858C7C91DA6F}"/>
              </a:ext>
            </a:extLst>
          </p:cNvPr>
          <p:cNvSpPr/>
          <p:nvPr/>
        </p:nvSpPr>
        <p:spPr>
          <a:xfrm>
            <a:off x="2771798" y="2916742"/>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51%</a:t>
            </a:r>
            <a:r>
              <a:rPr kumimoji="0" lang="en-US" sz="1400" b="0" i="0" u="none" strike="noStrike" kern="0" cap="none" spc="0" normalizeH="0" baseline="3000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41" name="Group 40">
            <a:extLst>
              <a:ext uri="{FF2B5EF4-FFF2-40B4-BE49-F238E27FC236}">
                <a16:creationId xmlns:a16="http://schemas.microsoft.com/office/drawing/2014/main" id="{81693362-C116-4B56-9FEE-81FE2B184880}"/>
              </a:ext>
            </a:extLst>
          </p:cNvPr>
          <p:cNvGrpSpPr/>
          <p:nvPr/>
        </p:nvGrpSpPr>
        <p:grpSpPr>
          <a:xfrm>
            <a:off x="2069047" y="2929918"/>
            <a:ext cx="786129" cy="464133"/>
            <a:chOff x="2496242" y="4327810"/>
            <a:chExt cx="1570772" cy="927385"/>
          </a:xfrm>
        </p:grpSpPr>
        <p:pic>
          <p:nvPicPr>
            <p:cNvPr id="42" name="Graphic 41" descr="Woman">
              <a:extLst>
                <a:ext uri="{FF2B5EF4-FFF2-40B4-BE49-F238E27FC236}">
                  <a16:creationId xmlns:a16="http://schemas.microsoft.com/office/drawing/2014/main" id="{90DABDA8-D801-4F7C-B3E0-B1B7FCCEFF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2613" y="4327810"/>
              <a:ext cx="914401" cy="914399"/>
            </a:xfrm>
            <a:prstGeom prst="rect">
              <a:avLst/>
            </a:prstGeom>
          </p:spPr>
        </p:pic>
        <p:pic>
          <p:nvPicPr>
            <p:cNvPr id="43" name="Graphic 42" descr="Man">
              <a:extLst>
                <a:ext uri="{FF2B5EF4-FFF2-40B4-BE49-F238E27FC236}">
                  <a16:creationId xmlns:a16="http://schemas.microsoft.com/office/drawing/2014/main" id="{3C2B4CAD-21E2-4C93-89EC-AA037473BD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6242" y="4334302"/>
              <a:ext cx="914400" cy="914400"/>
            </a:xfrm>
            <a:prstGeom prst="rect">
              <a:avLst/>
            </a:prstGeom>
          </p:spPr>
        </p:pic>
        <p:pic>
          <p:nvPicPr>
            <p:cNvPr id="44" name="Graphic 43" descr="Gender">
              <a:extLst>
                <a:ext uri="{FF2B5EF4-FFF2-40B4-BE49-F238E27FC236}">
                  <a16:creationId xmlns:a16="http://schemas.microsoft.com/office/drawing/2014/main" id="{48CD188A-449C-4584-9DF0-5B11134DBE0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093" r="42286"/>
            <a:stretch/>
          </p:blipFill>
          <p:spPr>
            <a:xfrm>
              <a:off x="3244043" y="4340795"/>
              <a:ext cx="115408" cy="914400"/>
            </a:xfrm>
            <a:prstGeom prst="rect">
              <a:avLst/>
            </a:prstGeom>
          </p:spPr>
        </p:pic>
      </p:grpSp>
      <p:graphicFrame>
        <p:nvGraphicFramePr>
          <p:cNvPr id="48" name="Table 47">
            <a:extLst>
              <a:ext uri="{FF2B5EF4-FFF2-40B4-BE49-F238E27FC236}">
                <a16:creationId xmlns:a16="http://schemas.microsoft.com/office/drawing/2014/main" id="{BDC3884E-CA23-490A-AC34-E1FC559E611C}"/>
              </a:ext>
            </a:extLst>
          </p:cNvPr>
          <p:cNvGraphicFramePr>
            <a:graphicFrameLocks noGrp="1"/>
          </p:cNvGraphicFramePr>
          <p:nvPr>
            <p:extLst>
              <p:ext uri="{D42A27DB-BD31-4B8C-83A1-F6EECF244321}">
                <p14:modId xmlns:p14="http://schemas.microsoft.com/office/powerpoint/2010/main" val="1995514328"/>
              </p:ext>
            </p:extLst>
          </p:nvPr>
        </p:nvGraphicFramePr>
        <p:xfrm>
          <a:off x="879984" y="3608822"/>
          <a:ext cx="1659710" cy="7315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224436">
                <a:tc>
                  <a:txBody>
                    <a:bodyPr/>
                    <a:lstStyle/>
                    <a:p>
                      <a:pPr algn="l" fontAlgn="t"/>
                      <a:r>
                        <a:rPr lang="en-US" sz="1000" b="0" i="0" u="none" strike="noStrike">
                          <a:solidFill>
                            <a:srgbClr val="000000"/>
                          </a:solidFill>
                          <a:effectLst/>
                          <a:latin typeface="Montserrat Light" panose="00000400000000000000" pitchFamily="2" charset="0"/>
                        </a:rPr>
                        <a:t>Full time</a:t>
                      </a:r>
                    </a:p>
                  </a:txBody>
                  <a:tcPr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224436">
                <a:tc>
                  <a:txBody>
                    <a:bodyPr/>
                    <a:lstStyle/>
                    <a:p>
                      <a:pPr algn="l" fontAlgn="t"/>
                      <a:r>
                        <a:rPr lang="en-US" sz="1000" b="0" i="0" u="none" strike="noStrike">
                          <a:solidFill>
                            <a:srgbClr val="000000"/>
                          </a:solidFill>
                          <a:effectLst/>
                          <a:latin typeface="Montserrat Light" panose="00000400000000000000" pitchFamily="2" charset="0"/>
                        </a:rPr>
                        <a:t>Part time</a:t>
                      </a:r>
                    </a:p>
                  </a:txBody>
                  <a:tcPr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224436">
                <a:tc>
                  <a:txBody>
                    <a:bodyPr/>
                    <a:lstStyle/>
                    <a:p>
                      <a:pPr algn="l" fontAlgn="t"/>
                      <a:r>
                        <a:rPr lang="en-US" sz="1000" b="0" i="0" u="none" strike="noStrike">
                          <a:solidFill>
                            <a:srgbClr val="000000"/>
                          </a:solidFill>
                          <a:effectLst/>
                          <a:latin typeface="Montserrat Light" panose="00000400000000000000" pitchFamily="2" charset="0"/>
                        </a:rPr>
                        <a:t>Volunteer</a:t>
                      </a:r>
                    </a:p>
                  </a:txBody>
                  <a:tcPr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49" name="Chart 48">
            <a:extLst>
              <a:ext uri="{FF2B5EF4-FFF2-40B4-BE49-F238E27FC236}">
                <a16:creationId xmlns:a16="http://schemas.microsoft.com/office/drawing/2014/main" id="{508D23B7-93CA-42F1-AB85-2545BB08653C}"/>
              </a:ext>
            </a:extLst>
          </p:cNvPr>
          <p:cNvGraphicFramePr>
            <a:graphicFrameLocks/>
          </p:cNvGraphicFramePr>
          <p:nvPr>
            <p:extLst>
              <p:ext uri="{D42A27DB-BD31-4B8C-83A1-F6EECF244321}">
                <p14:modId xmlns:p14="http://schemas.microsoft.com/office/powerpoint/2010/main" val="205883899"/>
              </p:ext>
            </p:extLst>
          </p:nvPr>
        </p:nvGraphicFramePr>
        <p:xfrm>
          <a:off x="1735412" y="3607133"/>
          <a:ext cx="2015888" cy="744347"/>
        </p:xfrm>
        <a:graphic>
          <a:graphicData uri="http://schemas.openxmlformats.org/drawingml/2006/chart">
            <c:chart xmlns:c="http://schemas.openxmlformats.org/drawingml/2006/chart" xmlns:r="http://schemas.openxmlformats.org/officeDocument/2006/relationships" r:id="rId12"/>
          </a:graphicData>
        </a:graphic>
      </p:graphicFrame>
      <p:sp>
        <p:nvSpPr>
          <p:cNvPr id="50" name="Rectangle 49">
            <a:extLst>
              <a:ext uri="{FF2B5EF4-FFF2-40B4-BE49-F238E27FC236}">
                <a16:creationId xmlns:a16="http://schemas.microsoft.com/office/drawing/2014/main" id="{296BA548-B510-4A16-BF50-3574E808608F}"/>
              </a:ext>
            </a:extLst>
          </p:cNvPr>
          <p:cNvSpPr/>
          <p:nvPr/>
        </p:nvSpPr>
        <p:spPr>
          <a:xfrm>
            <a:off x="879984" y="3012019"/>
            <a:ext cx="662361" cy="246221"/>
          </a:xfrm>
          <a:prstGeom prst="rect">
            <a:avLst/>
          </a:prstGeom>
        </p:spPr>
        <p:txBody>
          <a:bodyPr wrap="non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Gender</a:t>
            </a:r>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2" name="Rectangle 51">
            <a:extLst>
              <a:ext uri="{FF2B5EF4-FFF2-40B4-BE49-F238E27FC236}">
                <a16:creationId xmlns:a16="http://schemas.microsoft.com/office/drawing/2014/main" id="{0712B8B1-4F1E-48BD-B9CB-AE03E1BEDEE6}"/>
              </a:ext>
            </a:extLst>
          </p:cNvPr>
          <p:cNvSpPr/>
          <p:nvPr/>
        </p:nvSpPr>
        <p:spPr>
          <a:xfrm>
            <a:off x="879984" y="3408433"/>
            <a:ext cx="1134733" cy="24622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Employment</a:t>
            </a:r>
          </a:p>
        </p:txBody>
      </p:sp>
      <p:graphicFrame>
        <p:nvGraphicFramePr>
          <p:cNvPr id="54" name="Table 53">
            <a:extLst>
              <a:ext uri="{FF2B5EF4-FFF2-40B4-BE49-F238E27FC236}">
                <a16:creationId xmlns:a16="http://schemas.microsoft.com/office/drawing/2014/main" id="{C8931856-1A02-41C1-9E60-BEC332CCE881}"/>
              </a:ext>
            </a:extLst>
          </p:cNvPr>
          <p:cNvGraphicFramePr>
            <a:graphicFrameLocks noGrp="1"/>
          </p:cNvGraphicFramePr>
          <p:nvPr/>
        </p:nvGraphicFramePr>
        <p:xfrm>
          <a:off x="1450061" y="2488100"/>
          <a:ext cx="10115550" cy="278839"/>
        </p:xfrm>
        <a:graphic>
          <a:graphicData uri="http://schemas.openxmlformats.org/drawingml/2006/table">
            <a:tbl>
              <a:tblPr/>
              <a:tblGrid>
                <a:gridCol w="2023110">
                  <a:extLst>
                    <a:ext uri="{9D8B030D-6E8A-4147-A177-3AD203B41FA5}">
                      <a16:colId xmlns:a16="http://schemas.microsoft.com/office/drawing/2014/main" val="2352926769"/>
                    </a:ext>
                  </a:extLst>
                </a:gridCol>
                <a:gridCol w="2023110">
                  <a:extLst>
                    <a:ext uri="{9D8B030D-6E8A-4147-A177-3AD203B41FA5}">
                      <a16:colId xmlns:a16="http://schemas.microsoft.com/office/drawing/2014/main" val="2876682211"/>
                    </a:ext>
                  </a:extLst>
                </a:gridCol>
                <a:gridCol w="2023110">
                  <a:extLst>
                    <a:ext uri="{9D8B030D-6E8A-4147-A177-3AD203B41FA5}">
                      <a16:colId xmlns:a16="http://schemas.microsoft.com/office/drawing/2014/main" val="2054893804"/>
                    </a:ext>
                  </a:extLst>
                </a:gridCol>
                <a:gridCol w="2023110">
                  <a:extLst>
                    <a:ext uri="{9D8B030D-6E8A-4147-A177-3AD203B41FA5}">
                      <a16:colId xmlns:a16="http://schemas.microsoft.com/office/drawing/2014/main" val="2513232246"/>
                    </a:ext>
                  </a:extLst>
                </a:gridCol>
                <a:gridCol w="2023110">
                  <a:extLst>
                    <a:ext uri="{9D8B030D-6E8A-4147-A177-3AD203B41FA5}">
                      <a16:colId xmlns:a16="http://schemas.microsoft.com/office/drawing/2014/main" val="2455881384"/>
                    </a:ext>
                  </a:extLst>
                </a:gridCol>
              </a:tblGrid>
              <a:tr h="278839">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a:t>
                      </a:r>
                      <a:r>
                        <a:rPr lang="en-US" sz="800" b="0" i="0" u="none" strike="noStrike" kern="1200" err="1">
                          <a:solidFill>
                            <a:srgbClr val="000000"/>
                          </a:solidFill>
                          <a:effectLst/>
                          <a:latin typeface="Montserrat SemiBold" panose="00000700000000000000" pitchFamily="2" charset="0"/>
                          <a:ea typeface="+mn-ea"/>
                          <a:cs typeface="+mn-cs"/>
                        </a:rPr>
                        <a:t>En</a:t>
                      </a:r>
                      <a:endParaRPr lang="en-US" sz="800" b="0" i="0" u="none" strike="noStrike" kern="1200">
                        <a:solidFill>
                          <a:srgbClr val="000000"/>
                        </a:solidFill>
                        <a:effectLst/>
                        <a:latin typeface="Montserrat SemiBold" panose="00000700000000000000" pitchFamily="2" charset="0"/>
                        <a:ea typeface="+mn-ea"/>
                        <a:cs typeface="+mn-cs"/>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De-</a:t>
                      </a:r>
                      <a:r>
                        <a:rPr lang="en-US" sz="800" b="0" i="0" u="none" strike="noStrike" err="1">
                          <a:solidFill>
                            <a:srgbClr val="000000"/>
                          </a:solidFill>
                          <a:effectLst/>
                          <a:latin typeface="Montserrat SemiBold" panose="00000700000000000000" pitchFamily="2" charset="0"/>
                        </a:rPr>
                        <a:t>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bl>
          </a:graphicData>
        </a:graphic>
      </p:graphicFrame>
      <p:sp>
        <p:nvSpPr>
          <p:cNvPr id="55" name="Rectangle 54">
            <a:extLst>
              <a:ext uri="{FF2B5EF4-FFF2-40B4-BE49-F238E27FC236}">
                <a16:creationId xmlns:a16="http://schemas.microsoft.com/office/drawing/2014/main" id="{7CF072B8-8338-44B0-8859-D0AEFBB3998C}"/>
              </a:ext>
            </a:extLst>
          </p:cNvPr>
          <p:cNvSpPr/>
          <p:nvPr/>
        </p:nvSpPr>
        <p:spPr>
          <a:xfrm>
            <a:off x="3498855" y="2916742"/>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61%</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56" name="Rectangle 55">
            <a:extLst>
              <a:ext uri="{FF2B5EF4-FFF2-40B4-BE49-F238E27FC236}">
                <a16:creationId xmlns:a16="http://schemas.microsoft.com/office/drawing/2014/main" id="{B5E07F54-B2C3-47C3-8A0F-D7F580623EC8}"/>
              </a:ext>
            </a:extLst>
          </p:cNvPr>
          <p:cNvSpPr/>
          <p:nvPr/>
        </p:nvSpPr>
        <p:spPr>
          <a:xfrm>
            <a:off x="4798617" y="2916742"/>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39%</a:t>
            </a:r>
            <a:endParaRPr kumimoji="0" lang="en-US" sz="1400" b="0" i="0" u="none" strike="noStrike" kern="0" cap="none" spc="0" normalizeH="0" baseline="3000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58" name="Group 57">
            <a:extLst>
              <a:ext uri="{FF2B5EF4-FFF2-40B4-BE49-F238E27FC236}">
                <a16:creationId xmlns:a16="http://schemas.microsoft.com/office/drawing/2014/main" id="{4DA5D198-C83B-4255-95A1-6434911F482C}"/>
              </a:ext>
            </a:extLst>
          </p:cNvPr>
          <p:cNvGrpSpPr/>
          <p:nvPr/>
        </p:nvGrpSpPr>
        <p:grpSpPr>
          <a:xfrm>
            <a:off x="4095866" y="2929918"/>
            <a:ext cx="786129" cy="464133"/>
            <a:chOff x="2496242" y="4327810"/>
            <a:chExt cx="1570772" cy="927385"/>
          </a:xfrm>
        </p:grpSpPr>
        <p:pic>
          <p:nvPicPr>
            <p:cNvPr id="59" name="Graphic 58" descr="Woman">
              <a:extLst>
                <a:ext uri="{FF2B5EF4-FFF2-40B4-BE49-F238E27FC236}">
                  <a16:creationId xmlns:a16="http://schemas.microsoft.com/office/drawing/2014/main" id="{1EB05427-44A2-46B3-B8E4-95039E1F5A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52613" y="4327810"/>
              <a:ext cx="914401" cy="914399"/>
            </a:xfrm>
            <a:prstGeom prst="rect">
              <a:avLst/>
            </a:prstGeom>
          </p:spPr>
        </p:pic>
        <p:pic>
          <p:nvPicPr>
            <p:cNvPr id="60" name="Graphic 59" descr="Man">
              <a:extLst>
                <a:ext uri="{FF2B5EF4-FFF2-40B4-BE49-F238E27FC236}">
                  <a16:creationId xmlns:a16="http://schemas.microsoft.com/office/drawing/2014/main" id="{1895ECB3-5D30-4595-BEA2-98341BB8CC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96242" y="4334302"/>
              <a:ext cx="914400" cy="914400"/>
            </a:xfrm>
            <a:prstGeom prst="rect">
              <a:avLst/>
            </a:prstGeom>
          </p:spPr>
        </p:pic>
        <p:pic>
          <p:nvPicPr>
            <p:cNvPr id="61" name="Graphic 60" descr="Gender">
              <a:extLst>
                <a:ext uri="{FF2B5EF4-FFF2-40B4-BE49-F238E27FC236}">
                  <a16:creationId xmlns:a16="http://schemas.microsoft.com/office/drawing/2014/main" id="{FDB18B48-8B50-4CC9-B131-C69E5EAA4ED3}"/>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093" r="42286"/>
            <a:stretch/>
          </p:blipFill>
          <p:spPr>
            <a:xfrm>
              <a:off x="3244043" y="4340795"/>
              <a:ext cx="115408" cy="914400"/>
            </a:xfrm>
            <a:prstGeom prst="rect">
              <a:avLst/>
            </a:prstGeom>
          </p:spPr>
        </p:pic>
      </p:grpSp>
      <p:graphicFrame>
        <p:nvGraphicFramePr>
          <p:cNvPr id="65" name="Chart 64">
            <a:extLst>
              <a:ext uri="{FF2B5EF4-FFF2-40B4-BE49-F238E27FC236}">
                <a16:creationId xmlns:a16="http://schemas.microsoft.com/office/drawing/2014/main" id="{E6155EDA-7314-43EE-9C06-7EABCE4C73E6}"/>
              </a:ext>
            </a:extLst>
          </p:cNvPr>
          <p:cNvGraphicFramePr>
            <a:graphicFrameLocks/>
          </p:cNvGraphicFramePr>
          <p:nvPr>
            <p:extLst>
              <p:ext uri="{D42A27DB-BD31-4B8C-83A1-F6EECF244321}">
                <p14:modId xmlns:p14="http://schemas.microsoft.com/office/powerpoint/2010/main" val="3770959658"/>
              </p:ext>
            </p:extLst>
          </p:nvPr>
        </p:nvGraphicFramePr>
        <p:xfrm>
          <a:off x="3752821" y="3607133"/>
          <a:ext cx="2015888" cy="744347"/>
        </p:xfrm>
        <a:graphic>
          <a:graphicData uri="http://schemas.openxmlformats.org/drawingml/2006/chart">
            <c:chart xmlns:c="http://schemas.openxmlformats.org/drawingml/2006/chart" xmlns:r="http://schemas.openxmlformats.org/officeDocument/2006/relationships" r:id="rId17"/>
          </a:graphicData>
        </a:graphic>
      </p:graphicFrame>
      <p:sp>
        <p:nvSpPr>
          <p:cNvPr id="66" name="Rectangle 65">
            <a:extLst>
              <a:ext uri="{FF2B5EF4-FFF2-40B4-BE49-F238E27FC236}">
                <a16:creationId xmlns:a16="http://schemas.microsoft.com/office/drawing/2014/main" id="{BA6A74F2-4F94-45D7-BC63-E62A29848E4A}"/>
              </a:ext>
            </a:extLst>
          </p:cNvPr>
          <p:cNvSpPr/>
          <p:nvPr/>
        </p:nvSpPr>
        <p:spPr>
          <a:xfrm>
            <a:off x="5528627" y="2916742"/>
            <a:ext cx="719773"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54</a:t>
            </a: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endPar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67" name="Rectangle 66">
            <a:extLst>
              <a:ext uri="{FF2B5EF4-FFF2-40B4-BE49-F238E27FC236}">
                <a16:creationId xmlns:a16="http://schemas.microsoft.com/office/drawing/2014/main" id="{051BA6F0-883B-43DD-B92F-CF7E3F0ADD7D}"/>
              </a:ext>
            </a:extLst>
          </p:cNvPr>
          <p:cNvSpPr/>
          <p:nvPr/>
        </p:nvSpPr>
        <p:spPr>
          <a:xfrm>
            <a:off x="6828389" y="2916742"/>
            <a:ext cx="8254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45</a:t>
            </a:r>
            <a:r>
              <a:rPr kumimoji="0" lang="en-US" sz="1400" b="0" i="0" u="none" strike="noStrike" kern="0" cap="none" spc="0" normalizeH="0" baseline="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69" name="Group 68">
            <a:extLst>
              <a:ext uri="{FF2B5EF4-FFF2-40B4-BE49-F238E27FC236}">
                <a16:creationId xmlns:a16="http://schemas.microsoft.com/office/drawing/2014/main" id="{DA2E4A7E-09C1-4204-BEDB-6A14B7774213}"/>
              </a:ext>
            </a:extLst>
          </p:cNvPr>
          <p:cNvGrpSpPr/>
          <p:nvPr/>
        </p:nvGrpSpPr>
        <p:grpSpPr>
          <a:xfrm>
            <a:off x="6125638" y="2929918"/>
            <a:ext cx="786129" cy="464133"/>
            <a:chOff x="2496242" y="4327810"/>
            <a:chExt cx="1570772" cy="927385"/>
          </a:xfrm>
        </p:grpSpPr>
        <p:pic>
          <p:nvPicPr>
            <p:cNvPr id="70" name="Graphic 69" descr="Woman">
              <a:extLst>
                <a:ext uri="{FF2B5EF4-FFF2-40B4-BE49-F238E27FC236}">
                  <a16:creationId xmlns:a16="http://schemas.microsoft.com/office/drawing/2014/main" id="{E70D897E-83DB-457F-84D8-AF65C93851E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52613" y="4327810"/>
              <a:ext cx="914401" cy="914399"/>
            </a:xfrm>
            <a:prstGeom prst="rect">
              <a:avLst/>
            </a:prstGeom>
          </p:spPr>
        </p:pic>
        <p:pic>
          <p:nvPicPr>
            <p:cNvPr id="71" name="Graphic 70" descr="Man">
              <a:extLst>
                <a:ext uri="{FF2B5EF4-FFF2-40B4-BE49-F238E27FC236}">
                  <a16:creationId xmlns:a16="http://schemas.microsoft.com/office/drawing/2014/main" id="{F87D2844-1DDA-4CE5-B6C9-A44B0576FB0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96242" y="4334302"/>
              <a:ext cx="914400" cy="914400"/>
            </a:xfrm>
            <a:prstGeom prst="rect">
              <a:avLst/>
            </a:prstGeom>
          </p:spPr>
        </p:pic>
        <p:pic>
          <p:nvPicPr>
            <p:cNvPr id="72" name="Graphic 71" descr="Gender">
              <a:extLst>
                <a:ext uri="{FF2B5EF4-FFF2-40B4-BE49-F238E27FC236}">
                  <a16:creationId xmlns:a16="http://schemas.microsoft.com/office/drawing/2014/main" id="{0EC87DBF-E13B-459B-A552-A113F5FF108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093" r="42286"/>
            <a:stretch/>
          </p:blipFill>
          <p:spPr>
            <a:xfrm>
              <a:off x="3244043" y="4340795"/>
              <a:ext cx="115408" cy="914400"/>
            </a:xfrm>
            <a:prstGeom prst="rect">
              <a:avLst/>
            </a:prstGeom>
          </p:spPr>
        </p:pic>
      </p:grpSp>
      <p:graphicFrame>
        <p:nvGraphicFramePr>
          <p:cNvPr id="76" name="Chart 75">
            <a:extLst>
              <a:ext uri="{FF2B5EF4-FFF2-40B4-BE49-F238E27FC236}">
                <a16:creationId xmlns:a16="http://schemas.microsoft.com/office/drawing/2014/main" id="{D6A8B436-376D-47D3-93D3-9BDE3D3C5481}"/>
              </a:ext>
            </a:extLst>
          </p:cNvPr>
          <p:cNvGraphicFramePr>
            <a:graphicFrameLocks/>
          </p:cNvGraphicFramePr>
          <p:nvPr>
            <p:extLst>
              <p:ext uri="{D42A27DB-BD31-4B8C-83A1-F6EECF244321}">
                <p14:modId xmlns:p14="http://schemas.microsoft.com/office/powerpoint/2010/main" val="2901339905"/>
              </p:ext>
            </p:extLst>
          </p:nvPr>
        </p:nvGraphicFramePr>
        <p:xfrm>
          <a:off x="5770230" y="3607133"/>
          <a:ext cx="2015888" cy="744347"/>
        </p:xfrm>
        <a:graphic>
          <a:graphicData uri="http://schemas.openxmlformats.org/drawingml/2006/chart">
            <c:chart xmlns:c="http://schemas.openxmlformats.org/drawingml/2006/chart" xmlns:r="http://schemas.openxmlformats.org/officeDocument/2006/relationships" r:id="rId22"/>
          </a:graphicData>
        </a:graphic>
      </p:graphicFrame>
      <p:sp>
        <p:nvSpPr>
          <p:cNvPr id="77" name="Rectangle 76">
            <a:extLst>
              <a:ext uri="{FF2B5EF4-FFF2-40B4-BE49-F238E27FC236}">
                <a16:creationId xmlns:a16="http://schemas.microsoft.com/office/drawing/2014/main" id="{EE97FCC3-097D-4866-9DF3-20051F87A3FD}"/>
              </a:ext>
            </a:extLst>
          </p:cNvPr>
          <p:cNvSpPr/>
          <p:nvPr/>
        </p:nvSpPr>
        <p:spPr>
          <a:xfrm>
            <a:off x="7529824" y="2916742"/>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57%</a:t>
            </a:r>
            <a:endPar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78" name="Rectangle 77">
            <a:extLst>
              <a:ext uri="{FF2B5EF4-FFF2-40B4-BE49-F238E27FC236}">
                <a16:creationId xmlns:a16="http://schemas.microsoft.com/office/drawing/2014/main" id="{2A779456-B22B-4F23-9469-F11F784FC217}"/>
              </a:ext>
            </a:extLst>
          </p:cNvPr>
          <p:cNvSpPr/>
          <p:nvPr/>
        </p:nvSpPr>
        <p:spPr>
          <a:xfrm>
            <a:off x="8829586" y="2916742"/>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42</a:t>
            </a:r>
            <a:r>
              <a:rPr kumimoji="0" lang="en-US" sz="1400" b="0" i="0" u="none" strike="noStrike" kern="0" cap="none" spc="0" normalizeH="0" baseline="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80" name="Group 79">
            <a:extLst>
              <a:ext uri="{FF2B5EF4-FFF2-40B4-BE49-F238E27FC236}">
                <a16:creationId xmlns:a16="http://schemas.microsoft.com/office/drawing/2014/main" id="{0D50F0C8-3218-4F28-B59D-05BBD39F4A21}"/>
              </a:ext>
            </a:extLst>
          </p:cNvPr>
          <p:cNvGrpSpPr/>
          <p:nvPr/>
        </p:nvGrpSpPr>
        <p:grpSpPr>
          <a:xfrm>
            <a:off x="8126835" y="2929918"/>
            <a:ext cx="786129" cy="464133"/>
            <a:chOff x="2496242" y="4327810"/>
            <a:chExt cx="1570772" cy="927385"/>
          </a:xfrm>
        </p:grpSpPr>
        <p:pic>
          <p:nvPicPr>
            <p:cNvPr id="81" name="Graphic 80" descr="Woman">
              <a:extLst>
                <a:ext uri="{FF2B5EF4-FFF2-40B4-BE49-F238E27FC236}">
                  <a16:creationId xmlns:a16="http://schemas.microsoft.com/office/drawing/2014/main" id="{010C3ED1-4A7A-4747-8D00-1F133291EFF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52613" y="4327810"/>
              <a:ext cx="914401" cy="914399"/>
            </a:xfrm>
            <a:prstGeom prst="rect">
              <a:avLst/>
            </a:prstGeom>
          </p:spPr>
        </p:pic>
        <p:pic>
          <p:nvPicPr>
            <p:cNvPr id="82" name="Graphic 81" descr="Man">
              <a:extLst>
                <a:ext uri="{FF2B5EF4-FFF2-40B4-BE49-F238E27FC236}">
                  <a16:creationId xmlns:a16="http://schemas.microsoft.com/office/drawing/2014/main" id="{740D3776-AA2E-45D5-B1D8-E804F39F2EC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96242" y="4334302"/>
              <a:ext cx="914400" cy="914400"/>
            </a:xfrm>
            <a:prstGeom prst="rect">
              <a:avLst/>
            </a:prstGeom>
          </p:spPr>
        </p:pic>
        <p:pic>
          <p:nvPicPr>
            <p:cNvPr id="83" name="Graphic 82" descr="Gender">
              <a:extLst>
                <a:ext uri="{FF2B5EF4-FFF2-40B4-BE49-F238E27FC236}">
                  <a16:creationId xmlns:a16="http://schemas.microsoft.com/office/drawing/2014/main" id="{C7ADEF42-B1B5-4784-9BD8-195D9A098F1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093" r="42286"/>
            <a:stretch/>
          </p:blipFill>
          <p:spPr>
            <a:xfrm>
              <a:off x="3244043" y="4340795"/>
              <a:ext cx="115408" cy="914400"/>
            </a:xfrm>
            <a:prstGeom prst="rect">
              <a:avLst/>
            </a:prstGeom>
          </p:spPr>
        </p:pic>
      </p:grpSp>
      <p:graphicFrame>
        <p:nvGraphicFramePr>
          <p:cNvPr id="87" name="Chart 86">
            <a:extLst>
              <a:ext uri="{FF2B5EF4-FFF2-40B4-BE49-F238E27FC236}">
                <a16:creationId xmlns:a16="http://schemas.microsoft.com/office/drawing/2014/main" id="{8C48FB7E-F39A-4EC7-9DF5-90EEDD9E1C22}"/>
              </a:ext>
            </a:extLst>
          </p:cNvPr>
          <p:cNvGraphicFramePr>
            <a:graphicFrameLocks/>
          </p:cNvGraphicFramePr>
          <p:nvPr>
            <p:extLst>
              <p:ext uri="{D42A27DB-BD31-4B8C-83A1-F6EECF244321}">
                <p14:modId xmlns:p14="http://schemas.microsoft.com/office/powerpoint/2010/main" val="34907652"/>
              </p:ext>
            </p:extLst>
          </p:nvPr>
        </p:nvGraphicFramePr>
        <p:xfrm>
          <a:off x="7787639" y="3607133"/>
          <a:ext cx="2015888" cy="744347"/>
        </p:xfrm>
        <a:graphic>
          <a:graphicData uri="http://schemas.openxmlformats.org/drawingml/2006/chart">
            <c:chart xmlns:c="http://schemas.openxmlformats.org/drawingml/2006/chart" xmlns:r="http://schemas.openxmlformats.org/officeDocument/2006/relationships" r:id="rId27"/>
          </a:graphicData>
        </a:graphic>
      </p:graphicFrame>
      <p:sp>
        <p:nvSpPr>
          <p:cNvPr id="88" name="Rectangle 87">
            <a:extLst>
              <a:ext uri="{FF2B5EF4-FFF2-40B4-BE49-F238E27FC236}">
                <a16:creationId xmlns:a16="http://schemas.microsoft.com/office/drawing/2014/main" id="{1062B824-AF42-43B3-BBD9-0A698460D532}"/>
              </a:ext>
            </a:extLst>
          </p:cNvPr>
          <p:cNvSpPr/>
          <p:nvPr/>
        </p:nvSpPr>
        <p:spPr>
          <a:xfrm>
            <a:off x="9540547" y="2916742"/>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52%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89" name="Rectangle 88">
            <a:extLst>
              <a:ext uri="{FF2B5EF4-FFF2-40B4-BE49-F238E27FC236}">
                <a16:creationId xmlns:a16="http://schemas.microsoft.com/office/drawing/2014/main" id="{71549E09-A130-4141-8D1B-5045C3C1D966}"/>
              </a:ext>
            </a:extLst>
          </p:cNvPr>
          <p:cNvSpPr/>
          <p:nvPr/>
        </p:nvSpPr>
        <p:spPr>
          <a:xfrm>
            <a:off x="10840309" y="2916742"/>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48%</a:t>
            </a:r>
            <a:endParaRPr kumimoji="0" lang="en-US" sz="1400" b="0" i="0" u="none" strike="noStrike" kern="0" cap="none" spc="0" normalizeH="0" baseline="3000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91" name="Group 90">
            <a:extLst>
              <a:ext uri="{FF2B5EF4-FFF2-40B4-BE49-F238E27FC236}">
                <a16:creationId xmlns:a16="http://schemas.microsoft.com/office/drawing/2014/main" id="{94E297E2-D2C1-4E20-A08E-323B851AA628}"/>
              </a:ext>
            </a:extLst>
          </p:cNvPr>
          <p:cNvGrpSpPr/>
          <p:nvPr/>
        </p:nvGrpSpPr>
        <p:grpSpPr>
          <a:xfrm>
            <a:off x="10137558" y="2929918"/>
            <a:ext cx="786129" cy="464133"/>
            <a:chOff x="2496242" y="4327810"/>
            <a:chExt cx="1570772" cy="927385"/>
          </a:xfrm>
        </p:grpSpPr>
        <p:pic>
          <p:nvPicPr>
            <p:cNvPr id="92" name="Graphic 91" descr="Woman">
              <a:extLst>
                <a:ext uri="{FF2B5EF4-FFF2-40B4-BE49-F238E27FC236}">
                  <a16:creationId xmlns:a16="http://schemas.microsoft.com/office/drawing/2014/main" id="{8534F26C-50D9-4065-9774-BC3E40667FC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152613" y="4327810"/>
              <a:ext cx="914401" cy="914399"/>
            </a:xfrm>
            <a:prstGeom prst="rect">
              <a:avLst/>
            </a:prstGeom>
          </p:spPr>
        </p:pic>
        <p:pic>
          <p:nvPicPr>
            <p:cNvPr id="93" name="Graphic 92" descr="Man">
              <a:extLst>
                <a:ext uri="{FF2B5EF4-FFF2-40B4-BE49-F238E27FC236}">
                  <a16:creationId xmlns:a16="http://schemas.microsoft.com/office/drawing/2014/main" id="{E1DA932C-B784-418D-B83F-7A69C532923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496242" y="4334302"/>
              <a:ext cx="914400" cy="914400"/>
            </a:xfrm>
            <a:prstGeom prst="rect">
              <a:avLst/>
            </a:prstGeom>
          </p:spPr>
        </p:pic>
        <p:pic>
          <p:nvPicPr>
            <p:cNvPr id="94" name="Graphic 93" descr="Gender">
              <a:extLst>
                <a:ext uri="{FF2B5EF4-FFF2-40B4-BE49-F238E27FC236}">
                  <a16:creationId xmlns:a16="http://schemas.microsoft.com/office/drawing/2014/main" id="{2024B282-4433-4038-AEE2-F1D7A145BA0D}"/>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093" r="42286"/>
            <a:stretch/>
          </p:blipFill>
          <p:spPr>
            <a:xfrm>
              <a:off x="3244043" y="4340795"/>
              <a:ext cx="115408" cy="914400"/>
            </a:xfrm>
            <a:prstGeom prst="rect">
              <a:avLst/>
            </a:prstGeom>
          </p:spPr>
        </p:pic>
      </p:grpSp>
      <p:graphicFrame>
        <p:nvGraphicFramePr>
          <p:cNvPr id="98" name="Chart 97">
            <a:extLst>
              <a:ext uri="{FF2B5EF4-FFF2-40B4-BE49-F238E27FC236}">
                <a16:creationId xmlns:a16="http://schemas.microsoft.com/office/drawing/2014/main" id="{C353C7D2-1381-4437-8B25-52A480CF19E5}"/>
              </a:ext>
            </a:extLst>
          </p:cNvPr>
          <p:cNvGraphicFramePr>
            <a:graphicFrameLocks/>
          </p:cNvGraphicFramePr>
          <p:nvPr>
            <p:extLst>
              <p:ext uri="{D42A27DB-BD31-4B8C-83A1-F6EECF244321}">
                <p14:modId xmlns:p14="http://schemas.microsoft.com/office/powerpoint/2010/main" val="875470821"/>
              </p:ext>
            </p:extLst>
          </p:nvPr>
        </p:nvGraphicFramePr>
        <p:xfrm>
          <a:off x="9805046" y="3607133"/>
          <a:ext cx="2015888" cy="744347"/>
        </p:xfrm>
        <a:graphic>
          <a:graphicData uri="http://schemas.openxmlformats.org/drawingml/2006/chart">
            <c:chart xmlns:c="http://schemas.openxmlformats.org/drawingml/2006/chart" xmlns:r="http://schemas.openxmlformats.org/officeDocument/2006/relationships" r:id="rId32"/>
          </a:graphicData>
        </a:graphic>
      </p:graphicFrame>
      <p:sp>
        <p:nvSpPr>
          <p:cNvPr id="146" name="Rectangle 145">
            <a:extLst>
              <a:ext uri="{FF2B5EF4-FFF2-40B4-BE49-F238E27FC236}">
                <a16:creationId xmlns:a16="http://schemas.microsoft.com/office/drawing/2014/main" id="{E607AF28-D708-4499-8AEB-2F4A74724178}"/>
              </a:ext>
            </a:extLst>
          </p:cNvPr>
          <p:cNvSpPr/>
          <p:nvPr/>
        </p:nvSpPr>
        <p:spPr>
          <a:xfrm>
            <a:off x="879984" y="4427600"/>
            <a:ext cx="1134733" cy="24622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Role/Position</a:t>
            </a:r>
          </a:p>
        </p:txBody>
      </p:sp>
      <p:sp>
        <p:nvSpPr>
          <p:cNvPr id="163" name="Rectangle 162">
            <a:extLst>
              <a:ext uri="{FF2B5EF4-FFF2-40B4-BE49-F238E27FC236}">
                <a16:creationId xmlns:a16="http://schemas.microsoft.com/office/drawing/2014/main" id="{5A023C25-038A-4980-AAA7-23FA678D12A9}"/>
              </a:ext>
            </a:extLst>
          </p:cNvPr>
          <p:cNvSpPr/>
          <p:nvPr/>
        </p:nvSpPr>
        <p:spPr>
          <a:xfrm>
            <a:off x="1628727" y="582209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67%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164" name="Rectangle 163">
            <a:extLst>
              <a:ext uri="{FF2B5EF4-FFF2-40B4-BE49-F238E27FC236}">
                <a16:creationId xmlns:a16="http://schemas.microsoft.com/office/drawing/2014/main" id="{1AD65668-1C83-4A54-8107-DE29B57E4572}"/>
              </a:ext>
            </a:extLst>
          </p:cNvPr>
          <p:cNvSpPr/>
          <p:nvPr/>
        </p:nvSpPr>
        <p:spPr>
          <a:xfrm>
            <a:off x="2771798" y="5822090"/>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33%</a:t>
            </a:r>
            <a:endParaRPr kumimoji="0" lang="en-US" sz="1400" b="0" i="0" u="none" strike="noStrike" kern="0" cap="none" spc="0" normalizeH="0" baseline="3000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Yes</a:t>
            </a:r>
          </a:p>
        </p:txBody>
      </p:sp>
      <p:sp>
        <p:nvSpPr>
          <p:cNvPr id="169" name="Rectangle 168">
            <a:extLst>
              <a:ext uri="{FF2B5EF4-FFF2-40B4-BE49-F238E27FC236}">
                <a16:creationId xmlns:a16="http://schemas.microsoft.com/office/drawing/2014/main" id="{67501ABC-D3C2-48D5-BF74-3F5388DE08CB}"/>
              </a:ext>
            </a:extLst>
          </p:cNvPr>
          <p:cNvSpPr/>
          <p:nvPr/>
        </p:nvSpPr>
        <p:spPr>
          <a:xfrm>
            <a:off x="3498855" y="5822090"/>
            <a:ext cx="737804"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76%</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170" name="Rectangle 169">
            <a:extLst>
              <a:ext uri="{FF2B5EF4-FFF2-40B4-BE49-F238E27FC236}">
                <a16:creationId xmlns:a16="http://schemas.microsoft.com/office/drawing/2014/main" id="{5501D6B5-CD72-4ED0-9B20-5850A6586099}"/>
              </a:ext>
            </a:extLst>
          </p:cNvPr>
          <p:cNvSpPr/>
          <p:nvPr/>
        </p:nvSpPr>
        <p:spPr>
          <a:xfrm>
            <a:off x="4798617" y="5822090"/>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24%</a:t>
            </a:r>
            <a:endParaRPr kumimoji="0" lang="en-US" sz="1400" b="0" i="0" u="none" strike="noStrike" kern="0" cap="none" spc="0" normalizeH="0" baseline="3000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Yes</a:t>
            </a:r>
          </a:p>
        </p:txBody>
      </p:sp>
      <p:sp>
        <p:nvSpPr>
          <p:cNvPr id="175" name="Rectangle 174">
            <a:extLst>
              <a:ext uri="{FF2B5EF4-FFF2-40B4-BE49-F238E27FC236}">
                <a16:creationId xmlns:a16="http://schemas.microsoft.com/office/drawing/2014/main" id="{53F80761-B7C1-4993-856D-DF322574E84F}"/>
              </a:ext>
            </a:extLst>
          </p:cNvPr>
          <p:cNvSpPr/>
          <p:nvPr/>
        </p:nvSpPr>
        <p:spPr>
          <a:xfrm>
            <a:off x="5528627" y="5822090"/>
            <a:ext cx="719773"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67</a:t>
            </a: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endPar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176" name="Rectangle 175">
            <a:extLst>
              <a:ext uri="{FF2B5EF4-FFF2-40B4-BE49-F238E27FC236}">
                <a16:creationId xmlns:a16="http://schemas.microsoft.com/office/drawing/2014/main" id="{3B49EF00-54EC-4BF3-BE72-A3D3B7424921}"/>
              </a:ext>
            </a:extLst>
          </p:cNvPr>
          <p:cNvSpPr/>
          <p:nvPr/>
        </p:nvSpPr>
        <p:spPr>
          <a:xfrm>
            <a:off x="6828389" y="5822090"/>
            <a:ext cx="8254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33</a:t>
            </a:r>
            <a:r>
              <a:rPr kumimoji="0" lang="en-US" sz="1400" b="0" i="0" u="none" strike="noStrike" kern="0" cap="none" spc="0" normalizeH="0" baseline="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Yes</a:t>
            </a:r>
          </a:p>
        </p:txBody>
      </p:sp>
      <p:sp>
        <p:nvSpPr>
          <p:cNvPr id="181" name="Rectangle 180">
            <a:extLst>
              <a:ext uri="{FF2B5EF4-FFF2-40B4-BE49-F238E27FC236}">
                <a16:creationId xmlns:a16="http://schemas.microsoft.com/office/drawing/2014/main" id="{37AC8102-66E1-41FA-A471-CB4B23BA32B6}"/>
              </a:ext>
            </a:extLst>
          </p:cNvPr>
          <p:cNvSpPr/>
          <p:nvPr/>
        </p:nvSpPr>
        <p:spPr>
          <a:xfrm>
            <a:off x="7558399" y="582209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6</a:t>
            </a: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7%</a:t>
            </a:r>
            <a:endPar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182" name="Rectangle 181">
            <a:extLst>
              <a:ext uri="{FF2B5EF4-FFF2-40B4-BE49-F238E27FC236}">
                <a16:creationId xmlns:a16="http://schemas.microsoft.com/office/drawing/2014/main" id="{D5A4B73A-CAD7-4EF0-AEE7-FFA8BB56D9E5}"/>
              </a:ext>
            </a:extLst>
          </p:cNvPr>
          <p:cNvSpPr/>
          <p:nvPr/>
        </p:nvSpPr>
        <p:spPr>
          <a:xfrm>
            <a:off x="8858161" y="5822090"/>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33</a:t>
            </a:r>
            <a:r>
              <a:rPr kumimoji="0" lang="en-US" sz="1400" b="0" i="0" u="none" strike="noStrike" kern="0" cap="none" spc="0" normalizeH="0" baseline="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Yes</a:t>
            </a:r>
          </a:p>
        </p:txBody>
      </p:sp>
      <p:sp>
        <p:nvSpPr>
          <p:cNvPr id="187" name="Rectangle 186">
            <a:extLst>
              <a:ext uri="{FF2B5EF4-FFF2-40B4-BE49-F238E27FC236}">
                <a16:creationId xmlns:a16="http://schemas.microsoft.com/office/drawing/2014/main" id="{40EFB079-E661-4BD2-AA25-80F4F73EF293}"/>
              </a:ext>
            </a:extLst>
          </p:cNvPr>
          <p:cNvSpPr/>
          <p:nvPr/>
        </p:nvSpPr>
        <p:spPr>
          <a:xfrm>
            <a:off x="9559597" y="582209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65</a:t>
            </a: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188" name="Rectangle 187">
            <a:extLst>
              <a:ext uri="{FF2B5EF4-FFF2-40B4-BE49-F238E27FC236}">
                <a16:creationId xmlns:a16="http://schemas.microsoft.com/office/drawing/2014/main" id="{E79D2069-563F-4DEC-815A-6C34CCB0CDC2}"/>
              </a:ext>
            </a:extLst>
          </p:cNvPr>
          <p:cNvSpPr/>
          <p:nvPr/>
        </p:nvSpPr>
        <p:spPr>
          <a:xfrm>
            <a:off x="10859359" y="5822090"/>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35%</a:t>
            </a:r>
            <a:r>
              <a:rPr kumimoji="0" lang="en-US" sz="1400" b="0" i="0" u="none" strike="noStrike" kern="0" cap="none" spc="0" normalizeH="0" baseline="3000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199" name="Chart 198">
            <a:extLst>
              <a:ext uri="{FF2B5EF4-FFF2-40B4-BE49-F238E27FC236}">
                <a16:creationId xmlns:a16="http://schemas.microsoft.com/office/drawing/2014/main" id="{5B4159E8-9C39-4AB4-B415-D57C371921BA}"/>
              </a:ext>
            </a:extLst>
          </p:cNvPr>
          <p:cNvGraphicFramePr/>
          <p:nvPr>
            <p:extLst>
              <p:ext uri="{D42A27DB-BD31-4B8C-83A1-F6EECF244321}">
                <p14:modId xmlns:p14="http://schemas.microsoft.com/office/powerpoint/2010/main" val="2973774604"/>
              </p:ext>
            </p:extLst>
          </p:nvPr>
        </p:nvGraphicFramePr>
        <p:xfrm>
          <a:off x="2112222" y="5636051"/>
          <a:ext cx="836399" cy="819886"/>
        </p:xfrm>
        <a:graphic>
          <a:graphicData uri="http://schemas.openxmlformats.org/drawingml/2006/chart">
            <c:chart xmlns:c="http://schemas.openxmlformats.org/drawingml/2006/chart" xmlns:r="http://schemas.openxmlformats.org/officeDocument/2006/relationships" r:id="rId33"/>
          </a:graphicData>
        </a:graphic>
      </p:graphicFrame>
      <p:graphicFrame>
        <p:nvGraphicFramePr>
          <p:cNvPr id="200" name="Chart 199">
            <a:extLst>
              <a:ext uri="{FF2B5EF4-FFF2-40B4-BE49-F238E27FC236}">
                <a16:creationId xmlns:a16="http://schemas.microsoft.com/office/drawing/2014/main" id="{EE682285-8356-4D74-AF68-8EB1B9EEFE76}"/>
              </a:ext>
            </a:extLst>
          </p:cNvPr>
          <p:cNvGraphicFramePr/>
          <p:nvPr>
            <p:extLst>
              <p:ext uri="{D42A27DB-BD31-4B8C-83A1-F6EECF244321}">
                <p14:modId xmlns:p14="http://schemas.microsoft.com/office/powerpoint/2010/main" val="4209181289"/>
              </p:ext>
            </p:extLst>
          </p:nvPr>
        </p:nvGraphicFramePr>
        <p:xfrm>
          <a:off x="4073327" y="5636051"/>
          <a:ext cx="836399" cy="819886"/>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201" name="Chart 200">
            <a:extLst>
              <a:ext uri="{FF2B5EF4-FFF2-40B4-BE49-F238E27FC236}">
                <a16:creationId xmlns:a16="http://schemas.microsoft.com/office/drawing/2014/main" id="{6A88B585-7C74-4357-8350-9C105D741FE5}"/>
              </a:ext>
            </a:extLst>
          </p:cNvPr>
          <p:cNvGraphicFramePr/>
          <p:nvPr>
            <p:extLst>
              <p:ext uri="{D42A27DB-BD31-4B8C-83A1-F6EECF244321}">
                <p14:modId xmlns:p14="http://schemas.microsoft.com/office/powerpoint/2010/main" val="3950849870"/>
              </p:ext>
            </p:extLst>
          </p:nvPr>
        </p:nvGraphicFramePr>
        <p:xfrm>
          <a:off x="6097379" y="5628353"/>
          <a:ext cx="852106" cy="835283"/>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202" name="Chart 201">
            <a:extLst>
              <a:ext uri="{FF2B5EF4-FFF2-40B4-BE49-F238E27FC236}">
                <a16:creationId xmlns:a16="http://schemas.microsoft.com/office/drawing/2014/main" id="{711C9DB4-5211-4CC2-BA37-3515630C7D54}"/>
              </a:ext>
            </a:extLst>
          </p:cNvPr>
          <p:cNvGraphicFramePr/>
          <p:nvPr>
            <p:extLst>
              <p:ext uri="{D42A27DB-BD31-4B8C-83A1-F6EECF244321}">
                <p14:modId xmlns:p14="http://schemas.microsoft.com/office/powerpoint/2010/main" val="810268245"/>
              </p:ext>
            </p:extLst>
          </p:nvPr>
        </p:nvGraphicFramePr>
        <p:xfrm>
          <a:off x="8100723" y="5628353"/>
          <a:ext cx="852106" cy="835283"/>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203" name="Chart 202">
            <a:extLst>
              <a:ext uri="{FF2B5EF4-FFF2-40B4-BE49-F238E27FC236}">
                <a16:creationId xmlns:a16="http://schemas.microsoft.com/office/drawing/2014/main" id="{CEF6657D-4A0E-4375-9581-C0331BB11C7B}"/>
              </a:ext>
            </a:extLst>
          </p:cNvPr>
          <p:cNvGraphicFramePr/>
          <p:nvPr>
            <p:extLst>
              <p:ext uri="{D42A27DB-BD31-4B8C-83A1-F6EECF244321}">
                <p14:modId xmlns:p14="http://schemas.microsoft.com/office/powerpoint/2010/main" val="1537704687"/>
              </p:ext>
            </p:extLst>
          </p:nvPr>
        </p:nvGraphicFramePr>
        <p:xfrm>
          <a:off x="10113586" y="5628353"/>
          <a:ext cx="852106" cy="835283"/>
        </p:xfrm>
        <a:graphic>
          <a:graphicData uri="http://schemas.openxmlformats.org/drawingml/2006/chart">
            <c:chart xmlns:c="http://schemas.openxmlformats.org/drawingml/2006/chart" xmlns:r="http://schemas.openxmlformats.org/officeDocument/2006/relationships" r:id="rId37"/>
          </a:graphicData>
        </a:graphic>
      </p:graphicFrame>
      <p:pic>
        <p:nvPicPr>
          <p:cNvPr id="213" name="Picture 212" descr="Shape&#10;&#10;Description automatically generated with low confidence">
            <a:extLst>
              <a:ext uri="{FF2B5EF4-FFF2-40B4-BE49-F238E27FC236}">
                <a16:creationId xmlns:a16="http://schemas.microsoft.com/office/drawing/2014/main" id="{D161A1F0-4D4C-4C30-A568-1823D3119B68}"/>
              </a:ext>
            </a:extLst>
          </p:cNvPr>
          <p:cNvPicPr>
            <a:picLocks noChangeAspect="1"/>
          </p:cNvPicPr>
          <p:nvPr/>
        </p:nvPicPr>
        <p:blipFill rotWithShape="1">
          <a:blip r:embed="rId38">
            <a:duotone>
              <a:schemeClr val="accent4">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2429632" y="5943071"/>
            <a:ext cx="203266" cy="207434"/>
          </a:xfrm>
          <a:prstGeom prst="rect">
            <a:avLst/>
          </a:prstGeom>
        </p:spPr>
      </p:pic>
      <p:pic>
        <p:nvPicPr>
          <p:cNvPr id="214" name="Picture 213" descr="Shape&#10;&#10;Description automatically generated with low confidence">
            <a:extLst>
              <a:ext uri="{FF2B5EF4-FFF2-40B4-BE49-F238E27FC236}">
                <a16:creationId xmlns:a16="http://schemas.microsoft.com/office/drawing/2014/main" id="{5B529DEB-1A4B-4F1D-BB3D-55ADDA751F4F}"/>
              </a:ext>
            </a:extLst>
          </p:cNvPr>
          <p:cNvPicPr>
            <a:picLocks noChangeAspect="1"/>
          </p:cNvPicPr>
          <p:nvPr/>
        </p:nvPicPr>
        <p:blipFill rotWithShape="1">
          <a:blip r:embed="rId38">
            <a:duotone>
              <a:schemeClr val="accent6">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4395755" y="5943071"/>
            <a:ext cx="203266" cy="207434"/>
          </a:xfrm>
          <a:prstGeom prst="rect">
            <a:avLst/>
          </a:prstGeom>
        </p:spPr>
      </p:pic>
      <p:pic>
        <p:nvPicPr>
          <p:cNvPr id="215" name="Picture 214" descr="Shape&#10;&#10;Description automatically generated with low confidence">
            <a:extLst>
              <a:ext uri="{FF2B5EF4-FFF2-40B4-BE49-F238E27FC236}">
                <a16:creationId xmlns:a16="http://schemas.microsoft.com/office/drawing/2014/main" id="{818DF4FF-2D9A-4B2D-A793-082FFE184BD6}"/>
              </a:ext>
            </a:extLst>
          </p:cNvPr>
          <p:cNvPicPr>
            <a:picLocks noChangeAspect="1"/>
          </p:cNvPicPr>
          <p:nvPr/>
        </p:nvPicPr>
        <p:blipFill rotWithShape="1">
          <a:blip r:embed="rId38">
            <a:duotone>
              <a:schemeClr val="accent1">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6420689" y="5943071"/>
            <a:ext cx="203266" cy="207434"/>
          </a:xfrm>
          <a:prstGeom prst="rect">
            <a:avLst/>
          </a:prstGeom>
        </p:spPr>
      </p:pic>
      <p:pic>
        <p:nvPicPr>
          <p:cNvPr id="216" name="Picture 215" descr="Shape&#10;&#10;Description automatically generated with low confidence">
            <a:extLst>
              <a:ext uri="{FF2B5EF4-FFF2-40B4-BE49-F238E27FC236}">
                <a16:creationId xmlns:a16="http://schemas.microsoft.com/office/drawing/2014/main" id="{BA3C143F-C568-445D-B3E4-E40363A2C5A7}"/>
              </a:ext>
            </a:extLst>
          </p:cNvPr>
          <p:cNvPicPr>
            <a:picLocks noChangeAspect="1"/>
          </p:cNvPicPr>
          <p:nvPr/>
        </p:nvPicPr>
        <p:blipFill rotWithShape="1">
          <a:blip r:embed="rId38">
            <a:duotone>
              <a:schemeClr val="accent3">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8428441" y="5943071"/>
            <a:ext cx="203266" cy="207434"/>
          </a:xfrm>
          <a:prstGeom prst="rect">
            <a:avLst/>
          </a:prstGeom>
        </p:spPr>
      </p:pic>
      <p:pic>
        <p:nvPicPr>
          <p:cNvPr id="217" name="Picture 216" descr="Shape&#10;&#10;Description automatically generated with low confidence">
            <a:extLst>
              <a:ext uri="{FF2B5EF4-FFF2-40B4-BE49-F238E27FC236}">
                <a16:creationId xmlns:a16="http://schemas.microsoft.com/office/drawing/2014/main" id="{D5DBD764-CCFB-4C4B-9DE1-7C3F06387ABD}"/>
              </a:ext>
            </a:extLst>
          </p:cNvPr>
          <p:cNvPicPr>
            <a:picLocks noChangeAspect="1"/>
          </p:cNvPicPr>
          <p:nvPr/>
        </p:nvPicPr>
        <p:blipFill rotWithShape="1">
          <a:blip r:embed="rId38">
            <a:extLst>
              <a:ext uri="{28A0092B-C50C-407E-A947-70E740481C1C}">
                <a14:useLocalDpi xmlns:a14="http://schemas.microsoft.com/office/drawing/2010/main" val="0"/>
              </a:ext>
            </a:extLst>
          </a:blip>
          <a:srcRect l="9397" t="1035" r="9528" b="16229"/>
          <a:stretch/>
        </p:blipFill>
        <p:spPr>
          <a:xfrm>
            <a:off x="10441990" y="5943071"/>
            <a:ext cx="203266" cy="207434"/>
          </a:xfrm>
          <a:prstGeom prst="rect">
            <a:avLst/>
          </a:prstGeom>
        </p:spPr>
      </p:pic>
      <p:grpSp>
        <p:nvGrpSpPr>
          <p:cNvPr id="2" name="Group 1">
            <a:extLst>
              <a:ext uri="{FF2B5EF4-FFF2-40B4-BE49-F238E27FC236}">
                <a16:creationId xmlns:a16="http://schemas.microsoft.com/office/drawing/2014/main" id="{F3C88558-6ACF-4C4F-845F-EECF01D1DF15}"/>
              </a:ext>
            </a:extLst>
          </p:cNvPr>
          <p:cNvGrpSpPr/>
          <p:nvPr/>
        </p:nvGrpSpPr>
        <p:grpSpPr>
          <a:xfrm>
            <a:off x="1362999" y="4594535"/>
            <a:ext cx="2218402" cy="1091348"/>
            <a:chOff x="1085001" y="4661210"/>
            <a:chExt cx="2218402" cy="1091348"/>
          </a:xfrm>
        </p:grpSpPr>
        <p:graphicFrame>
          <p:nvGraphicFramePr>
            <p:cNvPr id="219" name="Chart 218">
              <a:extLst>
                <a:ext uri="{FF2B5EF4-FFF2-40B4-BE49-F238E27FC236}">
                  <a16:creationId xmlns:a16="http://schemas.microsoft.com/office/drawing/2014/main" id="{6BAB0B9F-F879-4209-9A8A-34DD956A9F36}"/>
                </a:ext>
              </a:extLst>
            </p:cNvPr>
            <p:cNvGraphicFramePr/>
            <p:nvPr>
              <p:extLst>
                <p:ext uri="{D42A27DB-BD31-4B8C-83A1-F6EECF244321}">
                  <p14:modId xmlns:p14="http://schemas.microsoft.com/office/powerpoint/2010/main" val="1435768155"/>
                </p:ext>
              </p:extLst>
            </p:nvPr>
          </p:nvGraphicFramePr>
          <p:xfrm>
            <a:off x="1085001" y="4661210"/>
            <a:ext cx="2218402" cy="808701"/>
          </p:xfrm>
          <a:graphic>
            <a:graphicData uri="http://schemas.openxmlformats.org/drawingml/2006/chart">
              <c:chart xmlns:c="http://schemas.openxmlformats.org/drawingml/2006/chart" xmlns:r="http://schemas.openxmlformats.org/officeDocument/2006/relationships" r:id="rId39"/>
            </a:graphicData>
          </a:graphic>
        </p:graphicFrame>
        <p:sp>
          <p:nvSpPr>
            <p:cNvPr id="220" name="Rectangle 219">
              <a:extLst>
                <a:ext uri="{FF2B5EF4-FFF2-40B4-BE49-F238E27FC236}">
                  <a16:creationId xmlns:a16="http://schemas.microsoft.com/office/drawing/2014/main" id="{FF2FF255-3995-4A70-B14F-7B16333A221F}"/>
                </a:ext>
              </a:extLst>
            </p:cNvPr>
            <p:cNvSpPr/>
            <p:nvPr/>
          </p:nvSpPr>
          <p:spPr>
            <a:xfrm>
              <a:off x="1148933" y="5337060"/>
              <a:ext cx="640080" cy="200055"/>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221" name="Rectangle 220">
              <a:extLst>
                <a:ext uri="{FF2B5EF4-FFF2-40B4-BE49-F238E27FC236}">
                  <a16:creationId xmlns:a16="http://schemas.microsoft.com/office/drawing/2014/main" id="{C40883BC-5D47-4274-9099-9012212C99A4}"/>
                </a:ext>
              </a:extLst>
            </p:cNvPr>
            <p:cNvSpPr/>
            <p:nvPr/>
          </p:nvSpPr>
          <p:spPr>
            <a:xfrm>
              <a:off x="1592633" y="5337060"/>
              <a:ext cx="706096" cy="415498"/>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222" name="Rectangle 221">
              <a:extLst>
                <a:ext uri="{FF2B5EF4-FFF2-40B4-BE49-F238E27FC236}">
                  <a16:creationId xmlns:a16="http://schemas.microsoft.com/office/drawing/2014/main" id="{D7FC0F8B-F2BC-4D64-9C0B-E7F6A6B065AC}"/>
                </a:ext>
              </a:extLst>
            </p:cNvPr>
            <p:cNvSpPr/>
            <p:nvPr/>
          </p:nvSpPr>
          <p:spPr>
            <a:xfrm>
              <a:off x="2111206" y="5337060"/>
              <a:ext cx="639077"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Acct./</a:t>
              </a:r>
            </a:p>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223" name="Rectangle 222">
              <a:extLst>
                <a:ext uri="{FF2B5EF4-FFF2-40B4-BE49-F238E27FC236}">
                  <a16:creationId xmlns:a16="http://schemas.microsoft.com/office/drawing/2014/main" id="{E5BE2EF2-845E-44CD-9A5E-C5399FB275AB}"/>
                </a:ext>
              </a:extLst>
            </p:cNvPr>
            <p:cNvSpPr/>
            <p:nvPr/>
          </p:nvSpPr>
          <p:spPr>
            <a:xfrm>
              <a:off x="2593318" y="5337060"/>
              <a:ext cx="613344"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Fac./</a:t>
              </a:r>
            </a:p>
            <a:p>
              <a:pPr lvl="0" algn="ctr">
                <a:defRPr/>
              </a:pP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Engrg</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grpSp>
      <p:grpSp>
        <p:nvGrpSpPr>
          <p:cNvPr id="125" name="Group 124">
            <a:extLst>
              <a:ext uri="{FF2B5EF4-FFF2-40B4-BE49-F238E27FC236}">
                <a16:creationId xmlns:a16="http://schemas.microsoft.com/office/drawing/2014/main" id="{20085038-D941-429A-B787-513BD4170CFB}"/>
              </a:ext>
            </a:extLst>
          </p:cNvPr>
          <p:cNvGrpSpPr/>
          <p:nvPr/>
        </p:nvGrpSpPr>
        <p:grpSpPr>
          <a:xfrm>
            <a:off x="3378429" y="4594535"/>
            <a:ext cx="2218402" cy="1091348"/>
            <a:chOff x="1085001" y="4661210"/>
            <a:chExt cx="2218402" cy="1091348"/>
          </a:xfrm>
        </p:grpSpPr>
        <p:graphicFrame>
          <p:nvGraphicFramePr>
            <p:cNvPr id="126" name="Chart 125">
              <a:extLst>
                <a:ext uri="{FF2B5EF4-FFF2-40B4-BE49-F238E27FC236}">
                  <a16:creationId xmlns:a16="http://schemas.microsoft.com/office/drawing/2014/main" id="{86C17F20-93D1-409F-B94C-F54FD9F8359D}"/>
                </a:ext>
              </a:extLst>
            </p:cNvPr>
            <p:cNvGraphicFramePr/>
            <p:nvPr>
              <p:extLst>
                <p:ext uri="{D42A27DB-BD31-4B8C-83A1-F6EECF244321}">
                  <p14:modId xmlns:p14="http://schemas.microsoft.com/office/powerpoint/2010/main" val="3679589738"/>
                </p:ext>
              </p:extLst>
            </p:nvPr>
          </p:nvGraphicFramePr>
          <p:xfrm>
            <a:off x="1085001" y="4661210"/>
            <a:ext cx="2218402" cy="808701"/>
          </p:xfrm>
          <a:graphic>
            <a:graphicData uri="http://schemas.openxmlformats.org/drawingml/2006/chart">
              <c:chart xmlns:c="http://schemas.openxmlformats.org/drawingml/2006/chart" xmlns:r="http://schemas.openxmlformats.org/officeDocument/2006/relationships" r:id="rId40"/>
            </a:graphicData>
          </a:graphic>
        </p:graphicFrame>
        <p:sp>
          <p:nvSpPr>
            <p:cNvPr id="127" name="Rectangle 126">
              <a:extLst>
                <a:ext uri="{FF2B5EF4-FFF2-40B4-BE49-F238E27FC236}">
                  <a16:creationId xmlns:a16="http://schemas.microsoft.com/office/drawing/2014/main" id="{D00B8842-F35B-4C8B-BFA4-072A9D0F723B}"/>
                </a:ext>
              </a:extLst>
            </p:cNvPr>
            <p:cNvSpPr/>
            <p:nvPr/>
          </p:nvSpPr>
          <p:spPr>
            <a:xfrm>
              <a:off x="1148933" y="5337060"/>
              <a:ext cx="640080" cy="200055"/>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128" name="Rectangle 127">
              <a:extLst>
                <a:ext uri="{FF2B5EF4-FFF2-40B4-BE49-F238E27FC236}">
                  <a16:creationId xmlns:a16="http://schemas.microsoft.com/office/drawing/2014/main" id="{70153C63-69B4-4B73-A616-99246444716E}"/>
                </a:ext>
              </a:extLst>
            </p:cNvPr>
            <p:cNvSpPr/>
            <p:nvPr/>
          </p:nvSpPr>
          <p:spPr>
            <a:xfrm>
              <a:off x="1592633" y="5337060"/>
              <a:ext cx="706096" cy="415498"/>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129" name="Rectangle 128">
              <a:extLst>
                <a:ext uri="{FF2B5EF4-FFF2-40B4-BE49-F238E27FC236}">
                  <a16:creationId xmlns:a16="http://schemas.microsoft.com/office/drawing/2014/main" id="{1A9AF929-9AB3-40AA-A848-CE250CCC8A90}"/>
                </a:ext>
              </a:extLst>
            </p:cNvPr>
            <p:cNvSpPr/>
            <p:nvPr/>
          </p:nvSpPr>
          <p:spPr>
            <a:xfrm>
              <a:off x="2111206" y="5337060"/>
              <a:ext cx="639077"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Acct./</a:t>
              </a:r>
            </a:p>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130" name="Rectangle 129">
              <a:extLst>
                <a:ext uri="{FF2B5EF4-FFF2-40B4-BE49-F238E27FC236}">
                  <a16:creationId xmlns:a16="http://schemas.microsoft.com/office/drawing/2014/main" id="{0569C014-16A8-4E2A-B999-826ED0E856E0}"/>
                </a:ext>
              </a:extLst>
            </p:cNvPr>
            <p:cNvSpPr/>
            <p:nvPr/>
          </p:nvSpPr>
          <p:spPr>
            <a:xfrm>
              <a:off x="2593318" y="5337060"/>
              <a:ext cx="613344"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Fac./</a:t>
              </a:r>
            </a:p>
            <a:p>
              <a:pPr lvl="0" algn="ctr">
                <a:defRPr/>
              </a:pP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Engrg</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grpSp>
      <p:grpSp>
        <p:nvGrpSpPr>
          <p:cNvPr id="131" name="Group 130">
            <a:extLst>
              <a:ext uri="{FF2B5EF4-FFF2-40B4-BE49-F238E27FC236}">
                <a16:creationId xmlns:a16="http://schemas.microsoft.com/office/drawing/2014/main" id="{DCE7FCF9-0B53-416E-AE32-92B3DA545739}"/>
              </a:ext>
            </a:extLst>
          </p:cNvPr>
          <p:cNvGrpSpPr/>
          <p:nvPr/>
        </p:nvGrpSpPr>
        <p:grpSpPr>
          <a:xfrm>
            <a:off x="5410563" y="4594535"/>
            <a:ext cx="2218402" cy="1091348"/>
            <a:chOff x="1085001" y="4661210"/>
            <a:chExt cx="2218402" cy="1091348"/>
          </a:xfrm>
        </p:grpSpPr>
        <p:graphicFrame>
          <p:nvGraphicFramePr>
            <p:cNvPr id="132" name="Chart 131">
              <a:extLst>
                <a:ext uri="{FF2B5EF4-FFF2-40B4-BE49-F238E27FC236}">
                  <a16:creationId xmlns:a16="http://schemas.microsoft.com/office/drawing/2014/main" id="{B28BE462-95E1-4E33-882C-C23B87935B61}"/>
                </a:ext>
              </a:extLst>
            </p:cNvPr>
            <p:cNvGraphicFramePr/>
            <p:nvPr>
              <p:extLst>
                <p:ext uri="{D42A27DB-BD31-4B8C-83A1-F6EECF244321}">
                  <p14:modId xmlns:p14="http://schemas.microsoft.com/office/powerpoint/2010/main" val="3687801450"/>
                </p:ext>
              </p:extLst>
            </p:nvPr>
          </p:nvGraphicFramePr>
          <p:xfrm>
            <a:off x="1085001" y="4661210"/>
            <a:ext cx="2218402" cy="808701"/>
          </p:xfrm>
          <a:graphic>
            <a:graphicData uri="http://schemas.openxmlformats.org/drawingml/2006/chart">
              <c:chart xmlns:c="http://schemas.openxmlformats.org/drawingml/2006/chart" xmlns:r="http://schemas.openxmlformats.org/officeDocument/2006/relationships" r:id="rId41"/>
            </a:graphicData>
          </a:graphic>
        </p:graphicFrame>
        <p:sp>
          <p:nvSpPr>
            <p:cNvPr id="133" name="Rectangle 132">
              <a:extLst>
                <a:ext uri="{FF2B5EF4-FFF2-40B4-BE49-F238E27FC236}">
                  <a16:creationId xmlns:a16="http://schemas.microsoft.com/office/drawing/2014/main" id="{821E5505-7265-4072-A55D-6AF28D6D42BE}"/>
                </a:ext>
              </a:extLst>
            </p:cNvPr>
            <p:cNvSpPr/>
            <p:nvPr/>
          </p:nvSpPr>
          <p:spPr>
            <a:xfrm>
              <a:off x="1148933" y="5337060"/>
              <a:ext cx="640080" cy="200055"/>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134" name="Rectangle 133">
              <a:extLst>
                <a:ext uri="{FF2B5EF4-FFF2-40B4-BE49-F238E27FC236}">
                  <a16:creationId xmlns:a16="http://schemas.microsoft.com/office/drawing/2014/main" id="{7484F032-28F9-49ED-B692-71100788A6CF}"/>
                </a:ext>
              </a:extLst>
            </p:cNvPr>
            <p:cNvSpPr/>
            <p:nvPr/>
          </p:nvSpPr>
          <p:spPr>
            <a:xfrm>
              <a:off x="1592633" y="5337060"/>
              <a:ext cx="706096" cy="415498"/>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135" name="Rectangle 134">
              <a:extLst>
                <a:ext uri="{FF2B5EF4-FFF2-40B4-BE49-F238E27FC236}">
                  <a16:creationId xmlns:a16="http://schemas.microsoft.com/office/drawing/2014/main" id="{0D2B0946-BA58-489E-AD8D-916BA2BD4C6C}"/>
                </a:ext>
              </a:extLst>
            </p:cNvPr>
            <p:cNvSpPr/>
            <p:nvPr/>
          </p:nvSpPr>
          <p:spPr>
            <a:xfrm>
              <a:off x="2111206" y="5337060"/>
              <a:ext cx="639077"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Acct./</a:t>
              </a:r>
            </a:p>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136" name="Rectangle 135">
              <a:extLst>
                <a:ext uri="{FF2B5EF4-FFF2-40B4-BE49-F238E27FC236}">
                  <a16:creationId xmlns:a16="http://schemas.microsoft.com/office/drawing/2014/main" id="{4476551C-1726-461D-AA22-EB511ED7C89D}"/>
                </a:ext>
              </a:extLst>
            </p:cNvPr>
            <p:cNvSpPr/>
            <p:nvPr/>
          </p:nvSpPr>
          <p:spPr>
            <a:xfrm>
              <a:off x="2593318" y="5337060"/>
              <a:ext cx="613344"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Fac./</a:t>
              </a:r>
            </a:p>
            <a:p>
              <a:pPr lvl="0" algn="ctr">
                <a:defRPr/>
              </a:pP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Engrg</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grpSp>
      <p:grpSp>
        <p:nvGrpSpPr>
          <p:cNvPr id="137" name="Group 136">
            <a:extLst>
              <a:ext uri="{FF2B5EF4-FFF2-40B4-BE49-F238E27FC236}">
                <a16:creationId xmlns:a16="http://schemas.microsoft.com/office/drawing/2014/main" id="{4DE39170-AA7B-4C63-A280-D0D4B50F612D}"/>
              </a:ext>
            </a:extLst>
          </p:cNvPr>
          <p:cNvGrpSpPr/>
          <p:nvPr/>
        </p:nvGrpSpPr>
        <p:grpSpPr>
          <a:xfrm>
            <a:off x="7425993" y="4594535"/>
            <a:ext cx="2218402" cy="1091348"/>
            <a:chOff x="1085001" y="4661210"/>
            <a:chExt cx="2218402" cy="1091348"/>
          </a:xfrm>
        </p:grpSpPr>
        <p:graphicFrame>
          <p:nvGraphicFramePr>
            <p:cNvPr id="138" name="Chart 137">
              <a:extLst>
                <a:ext uri="{FF2B5EF4-FFF2-40B4-BE49-F238E27FC236}">
                  <a16:creationId xmlns:a16="http://schemas.microsoft.com/office/drawing/2014/main" id="{19879D79-74FF-45AE-A897-AF0CC8E6925B}"/>
                </a:ext>
              </a:extLst>
            </p:cNvPr>
            <p:cNvGraphicFramePr/>
            <p:nvPr>
              <p:extLst>
                <p:ext uri="{D42A27DB-BD31-4B8C-83A1-F6EECF244321}">
                  <p14:modId xmlns:p14="http://schemas.microsoft.com/office/powerpoint/2010/main" val="838404336"/>
                </p:ext>
              </p:extLst>
            </p:nvPr>
          </p:nvGraphicFramePr>
          <p:xfrm>
            <a:off x="1085001" y="4661210"/>
            <a:ext cx="2218402" cy="808701"/>
          </p:xfrm>
          <a:graphic>
            <a:graphicData uri="http://schemas.openxmlformats.org/drawingml/2006/chart">
              <c:chart xmlns:c="http://schemas.openxmlformats.org/drawingml/2006/chart" xmlns:r="http://schemas.openxmlformats.org/officeDocument/2006/relationships" r:id="rId42"/>
            </a:graphicData>
          </a:graphic>
        </p:graphicFrame>
        <p:sp>
          <p:nvSpPr>
            <p:cNvPr id="139" name="Rectangle 138">
              <a:extLst>
                <a:ext uri="{FF2B5EF4-FFF2-40B4-BE49-F238E27FC236}">
                  <a16:creationId xmlns:a16="http://schemas.microsoft.com/office/drawing/2014/main" id="{358797BF-E2A7-494C-BAE3-FA5A5663B5E7}"/>
                </a:ext>
              </a:extLst>
            </p:cNvPr>
            <p:cNvSpPr/>
            <p:nvPr/>
          </p:nvSpPr>
          <p:spPr>
            <a:xfrm>
              <a:off x="1148933" y="5337060"/>
              <a:ext cx="640080" cy="200055"/>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140" name="Rectangle 139">
              <a:extLst>
                <a:ext uri="{FF2B5EF4-FFF2-40B4-BE49-F238E27FC236}">
                  <a16:creationId xmlns:a16="http://schemas.microsoft.com/office/drawing/2014/main" id="{B9186130-D83E-4993-81B3-28E7310BD028}"/>
                </a:ext>
              </a:extLst>
            </p:cNvPr>
            <p:cNvSpPr/>
            <p:nvPr/>
          </p:nvSpPr>
          <p:spPr>
            <a:xfrm>
              <a:off x="1592633" y="5337060"/>
              <a:ext cx="706096" cy="415498"/>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141" name="Rectangle 140">
              <a:extLst>
                <a:ext uri="{FF2B5EF4-FFF2-40B4-BE49-F238E27FC236}">
                  <a16:creationId xmlns:a16="http://schemas.microsoft.com/office/drawing/2014/main" id="{804F7A1C-3736-442B-88CA-26E83D2C6117}"/>
                </a:ext>
              </a:extLst>
            </p:cNvPr>
            <p:cNvSpPr/>
            <p:nvPr/>
          </p:nvSpPr>
          <p:spPr>
            <a:xfrm>
              <a:off x="2111206" y="5337060"/>
              <a:ext cx="639077"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Acct./</a:t>
              </a:r>
            </a:p>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142" name="Rectangle 141">
              <a:extLst>
                <a:ext uri="{FF2B5EF4-FFF2-40B4-BE49-F238E27FC236}">
                  <a16:creationId xmlns:a16="http://schemas.microsoft.com/office/drawing/2014/main" id="{D0BF0B3C-693C-4D37-9668-9F9D8B259A6A}"/>
                </a:ext>
              </a:extLst>
            </p:cNvPr>
            <p:cNvSpPr/>
            <p:nvPr/>
          </p:nvSpPr>
          <p:spPr>
            <a:xfrm>
              <a:off x="2593318" y="5337060"/>
              <a:ext cx="613344"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Fac./</a:t>
              </a:r>
            </a:p>
            <a:p>
              <a:pPr lvl="0" algn="ctr">
                <a:defRPr/>
              </a:pP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Engrg</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grpSp>
      <p:grpSp>
        <p:nvGrpSpPr>
          <p:cNvPr id="145" name="Group 144">
            <a:extLst>
              <a:ext uri="{FF2B5EF4-FFF2-40B4-BE49-F238E27FC236}">
                <a16:creationId xmlns:a16="http://schemas.microsoft.com/office/drawing/2014/main" id="{CCB3570E-1D26-498C-8DDF-5946CE8F8D4B}"/>
              </a:ext>
            </a:extLst>
          </p:cNvPr>
          <p:cNvGrpSpPr/>
          <p:nvPr/>
        </p:nvGrpSpPr>
        <p:grpSpPr>
          <a:xfrm>
            <a:off x="9434078" y="4601482"/>
            <a:ext cx="2218402" cy="1091348"/>
            <a:chOff x="1085001" y="4661210"/>
            <a:chExt cx="2218402" cy="1091348"/>
          </a:xfrm>
        </p:grpSpPr>
        <p:graphicFrame>
          <p:nvGraphicFramePr>
            <p:cNvPr id="147" name="Chart 146">
              <a:extLst>
                <a:ext uri="{FF2B5EF4-FFF2-40B4-BE49-F238E27FC236}">
                  <a16:creationId xmlns:a16="http://schemas.microsoft.com/office/drawing/2014/main" id="{3086B80C-6128-4531-8605-E2B021563E90}"/>
                </a:ext>
              </a:extLst>
            </p:cNvPr>
            <p:cNvGraphicFramePr/>
            <p:nvPr>
              <p:extLst>
                <p:ext uri="{D42A27DB-BD31-4B8C-83A1-F6EECF244321}">
                  <p14:modId xmlns:p14="http://schemas.microsoft.com/office/powerpoint/2010/main" val="3336420549"/>
                </p:ext>
              </p:extLst>
            </p:nvPr>
          </p:nvGraphicFramePr>
          <p:xfrm>
            <a:off x="1085001" y="4661210"/>
            <a:ext cx="2218402" cy="808701"/>
          </p:xfrm>
          <a:graphic>
            <a:graphicData uri="http://schemas.openxmlformats.org/drawingml/2006/chart">
              <c:chart xmlns:c="http://schemas.openxmlformats.org/drawingml/2006/chart" xmlns:r="http://schemas.openxmlformats.org/officeDocument/2006/relationships" r:id="rId43"/>
            </a:graphicData>
          </a:graphic>
        </p:graphicFrame>
        <p:sp>
          <p:nvSpPr>
            <p:cNvPr id="148" name="Rectangle 147">
              <a:extLst>
                <a:ext uri="{FF2B5EF4-FFF2-40B4-BE49-F238E27FC236}">
                  <a16:creationId xmlns:a16="http://schemas.microsoft.com/office/drawing/2014/main" id="{AE2B7B86-49C6-4159-91B0-F3B3197C841D}"/>
                </a:ext>
              </a:extLst>
            </p:cNvPr>
            <p:cNvSpPr/>
            <p:nvPr/>
          </p:nvSpPr>
          <p:spPr>
            <a:xfrm>
              <a:off x="1148933" y="5337060"/>
              <a:ext cx="640080" cy="200055"/>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149" name="Rectangle 148">
              <a:extLst>
                <a:ext uri="{FF2B5EF4-FFF2-40B4-BE49-F238E27FC236}">
                  <a16:creationId xmlns:a16="http://schemas.microsoft.com/office/drawing/2014/main" id="{9345D7AE-8821-4394-BC0F-046E52D58F48}"/>
                </a:ext>
              </a:extLst>
            </p:cNvPr>
            <p:cNvSpPr/>
            <p:nvPr/>
          </p:nvSpPr>
          <p:spPr>
            <a:xfrm>
              <a:off x="1592633" y="5337060"/>
              <a:ext cx="706096" cy="415498"/>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150" name="Rectangle 149">
              <a:extLst>
                <a:ext uri="{FF2B5EF4-FFF2-40B4-BE49-F238E27FC236}">
                  <a16:creationId xmlns:a16="http://schemas.microsoft.com/office/drawing/2014/main" id="{19D8B01B-EE23-481F-BB87-723F3B87C4F6}"/>
                </a:ext>
              </a:extLst>
            </p:cNvPr>
            <p:cNvSpPr/>
            <p:nvPr/>
          </p:nvSpPr>
          <p:spPr>
            <a:xfrm>
              <a:off x="2111206" y="5337060"/>
              <a:ext cx="639077"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Acct./</a:t>
              </a:r>
            </a:p>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151" name="Rectangle 150">
              <a:extLst>
                <a:ext uri="{FF2B5EF4-FFF2-40B4-BE49-F238E27FC236}">
                  <a16:creationId xmlns:a16="http://schemas.microsoft.com/office/drawing/2014/main" id="{0AADD2D8-03C7-4D70-8DF5-57A65D927B4C}"/>
                </a:ext>
              </a:extLst>
            </p:cNvPr>
            <p:cNvSpPr/>
            <p:nvPr/>
          </p:nvSpPr>
          <p:spPr>
            <a:xfrm>
              <a:off x="2593318" y="5337060"/>
              <a:ext cx="613344" cy="307777"/>
            </a:xfrm>
            <a:prstGeom prst="rect">
              <a:avLst/>
            </a:prstGeom>
          </p:spPr>
          <p:txBody>
            <a:bodyPr wrap="square">
              <a:spAutoFit/>
            </a:bodyPr>
            <a:lstStyle/>
            <a:p>
              <a:pPr lvl="0" algn="ctr">
                <a:defRPr/>
              </a:pPr>
              <a:r>
                <a:rPr lang="en-US" sz="700" kern="0">
                  <a:latin typeface="Montserrat Light" panose="00000400000000000000" pitchFamily="2" charset="0"/>
                  <a:ea typeface="Roboto Light" panose="02000000000000000000" pitchFamily="2" charset="0"/>
                  <a:cs typeface="ATT Aleck Sans" panose="020B0604020202020204" charset="0"/>
                  <a:sym typeface="HuluStyle Bold"/>
                </a:rPr>
                <a:t>Fac./</a:t>
              </a:r>
            </a:p>
            <a:p>
              <a:pPr lvl="0" algn="ctr">
                <a:defRPr/>
              </a:pPr>
              <a:r>
                <a:rPr lang="en-US" sz="700" kern="0" err="1">
                  <a:latin typeface="Montserrat Light" panose="00000400000000000000" pitchFamily="2" charset="0"/>
                  <a:ea typeface="Roboto Light" panose="02000000000000000000" pitchFamily="2" charset="0"/>
                  <a:cs typeface="ATT Aleck Sans" panose="020B0604020202020204" charset="0"/>
                  <a:sym typeface="HuluStyle Bold"/>
                </a:rPr>
                <a:t>Engrg</a:t>
              </a:r>
              <a:endParaRPr lang="en-US" sz="7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grpSp>
      <p:sp>
        <p:nvSpPr>
          <p:cNvPr id="152" name="TextBox 151">
            <a:extLst>
              <a:ext uri="{FF2B5EF4-FFF2-40B4-BE49-F238E27FC236}">
                <a16:creationId xmlns:a16="http://schemas.microsoft.com/office/drawing/2014/main" id="{FCF974FE-BA5C-405A-98A9-4F6CB0BA248E}"/>
              </a:ext>
            </a:extLst>
          </p:cNvPr>
          <p:cNvSpPr txBox="1"/>
          <p:nvPr/>
        </p:nvSpPr>
        <p:spPr>
          <a:xfrm>
            <a:off x="3605450" y="4475318"/>
            <a:ext cx="499551"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ACDE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ADE9E9E-8F4C-4390-987C-6D1AB61D9CF1}"/>
              </a:ext>
            </a:extLst>
          </p:cNvPr>
          <p:cNvSpPr txBox="1"/>
          <p:nvPr/>
        </p:nvSpPr>
        <p:spPr>
          <a:xfrm>
            <a:off x="2250831" y="4945169"/>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4BCA1284-1889-4160-913D-FBA521D4937F}"/>
              </a:ext>
            </a:extLst>
          </p:cNvPr>
          <p:cNvSpPr txBox="1"/>
          <p:nvPr/>
        </p:nvSpPr>
        <p:spPr>
          <a:xfrm>
            <a:off x="8334298" y="4924347"/>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E6FACF49-5932-47FA-B935-75C14B92EF11}"/>
              </a:ext>
            </a:extLst>
          </p:cNvPr>
          <p:cNvSpPr txBox="1"/>
          <p:nvPr/>
        </p:nvSpPr>
        <p:spPr>
          <a:xfrm>
            <a:off x="10330579" y="4916367"/>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846D430E-95DE-42AB-843B-08AD38F7A741}"/>
              </a:ext>
            </a:extLst>
          </p:cNvPr>
          <p:cNvSpPr txBox="1"/>
          <p:nvPr/>
        </p:nvSpPr>
        <p:spPr>
          <a:xfrm>
            <a:off x="5847632" y="4598794"/>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931BCD4B-E364-4319-AA37-2D5704C6B511}"/>
              </a:ext>
            </a:extLst>
          </p:cNvPr>
          <p:cNvSpPr txBox="1"/>
          <p:nvPr/>
        </p:nvSpPr>
        <p:spPr>
          <a:xfrm>
            <a:off x="11285688" y="4999770"/>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A</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C7C10F37-8A32-4E74-9EAF-17AB1E72BBB9}"/>
              </a:ext>
            </a:extLst>
          </p:cNvPr>
          <p:cNvSpPr txBox="1"/>
          <p:nvPr/>
        </p:nvSpPr>
        <p:spPr>
          <a:xfrm>
            <a:off x="4339375" y="499630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161" name="Isosceles Triangle 160">
            <a:extLst>
              <a:ext uri="{FF2B5EF4-FFF2-40B4-BE49-F238E27FC236}">
                <a16:creationId xmlns:a16="http://schemas.microsoft.com/office/drawing/2014/main" id="{2E4AD0A8-35B7-4026-88D3-EAFF16196033}"/>
              </a:ext>
            </a:extLst>
          </p:cNvPr>
          <p:cNvSpPr/>
          <p:nvPr/>
        </p:nvSpPr>
        <p:spPr>
          <a:xfrm flipV="1">
            <a:off x="4339375" y="501773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8E239845-997A-4EBA-9BEB-A93BB5B53CB3}"/>
              </a:ext>
            </a:extLst>
          </p:cNvPr>
          <p:cNvSpPr txBox="1"/>
          <p:nvPr/>
        </p:nvSpPr>
        <p:spPr>
          <a:xfrm>
            <a:off x="6370370" y="499630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165" name="Isosceles Triangle 164">
            <a:extLst>
              <a:ext uri="{FF2B5EF4-FFF2-40B4-BE49-F238E27FC236}">
                <a16:creationId xmlns:a16="http://schemas.microsoft.com/office/drawing/2014/main" id="{85EEAABB-733A-4E55-9ECF-C49ED0A0F025}"/>
              </a:ext>
            </a:extLst>
          </p:cNvPr>
          <p:cNvSpPr/>
          <p:nvPr/>
        </p:nvSpPr>
        <p:spPr>
          <a:xfrm flipV="1">
            <a:off x="6370370" y="501773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735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FIRM-O-GRAPHIC PROFILE OF BUSINESS CUSTOMER GROUPS </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endParaRPr lang="en-US" sz="800" i="1">
              <a:latin typeface="Montserrat Light" panose="00000400000000000000" pitchFamily="2" charset="0"/>
            </a:endParaRPr>
          </a:p>
        </p:txBody>
      </p:sp>
      <p:grpSp>
        <p:nvGrpSpPr>
          <p:cNvPr id="26" name="Group 25">
            <a:extLst>
              <a:ext uri="{FF2B5EF4-FFF2-40B4-BE49-F238E27FC236}">
                <a16:creationId xmlns:a16="http://schemas.microsoft.com/office/drawing/2014/main" id="{2CD4A257-96B7-49FE-B7EE-F59D645AC101}"/>
              </a:ext>
            </a:extLst>
          </p:cNvPr>
          <p:cNvGrpSpPr/>
          <p:nvPr/>
        </p:nvGrpSpPr>
        <p:grpSpPr>
          <a:xfrm>
            <a:off x="10776283" y="6434875"/>
            <a:ext cx="789330" cy="228601"/>
            <a:chOff x="10776283" y="6434875"/>
            <a:chExt cx="789330" cy="228601"/>
          </a:xfrm>
        </p:grpSpPr>
        <p:pic>
          <p:nvPicPr>
            <p:cNvPr id="27" name="Picture 26">
              <a:extLst>
                <a:ext uri="{FF2B5EF4-FFF2-40B4-BE49-F238E27FC236}">
                  <a16:creationId xmlns:a16="http://schemas.microsoft.com/office/drawing/2014/main" id="{4AB8AA34-269D-4CA7-9814-50B09F9AD417}"/>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621F89D9-46A9-4BB8-AA0F-09D9533A3920}"/>
                </a:ext>
              </a:extLst>
            </p:cNvPr>
            <p:cNvPicPr>
              <a:picLocks noChangeAspect="1"/>
            </p:cNvPicPr>
            <p:nvPr/>
          </p:nvPicPr>
          <p:blipFill rotWithShape="1">
            <a:blip r:embed="rId5">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
        <p:nvSpPr>
          <p:cNvPr id="12" name="TextBox 11">
            <a:extLst>
              <a:ext uri="{FF2B5EF4-FFF2-40B4-BE49-F238E27FC236}">
                <a16:creationId xmlns:a16="http://schemas.microsoft.com/office/drawing/2014/main" id="{E471C669-80E6-40D2-9CA0-4D538A97063A}"/>
              </a:ext>
            </a:extLst>
          </p:cNvPr>
          <p:cNvSpPr txBox="1"/>
          <p:nvPr/>
        </p:nvSpPr>
        <p:spPr>
          <a:xfrm>
            <a:off x="5894231" y="428381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13" name="Isosceles Triangle 12">
            <a:extLst>
              <a:ext uri="{FF2B5EF4-FFF2-40B4-BE49-F238E27FC236}">
                <a16:creationId xmlns:a16="http://schemas.microsoft.com/office/drawing/2014/main" id="{78C4592F-D3C2-48B3-B6CB-5DF11C3E5AAC}"/>
              </a:ext>
            </a:extLst>
          </p:cNvPr>
          <p:cNvSpPr/>
          <p:nvPr/>
        </p:nvSpPr>
        <p:spPr>
          <a:xfrm>
            <a:off x="5894231" y="43052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12B16E5B-C0FB-4E5E-AF16-2FB617C1F599}"/>
              </a:ext>
            </a:extLst>
          </p:cNvPr>
          <p:cNvSpPr txBox="1"/>
          <p:nvPr/>
        </p:nvSpPr>
        <p:spPr>
          <a:xfrm>
            <a:off x="7100496" y="428265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15" name="Isosceles Triangle 14">
            <a:extLst>
              <a:ext uri="{FF2B5EF4-FFF2-40B4-BE49-F238E27FC236}">
                <a16:creationId xmlns:a16="http://schemas.microsoft.com/office/drawing/2014/main" id="{E751FEB5-AD1E-4F73-A275-E53DCC486216}"/>
              </a:ext>
            </a:extLst>
          </p:cNvPr>
          <p:cNvSpPr/>
          <p:nvPr/>
        </p:nvSpPr>
        <p:spPr>
          <a:xfrm flipV="1">
            <a:off x="7100496" y="430408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6">
            <a:extLst>
              <a:ext uri="{FF2B5EF4-FFF2-40B4-BE49-F238E27FC236}">
                <a16:creationId xmlns:a16="http://schemas.microsoft.com/office/drawing/2014/main" id="{61294005-BF07-429E-8FD9-570771E3C3D0}"/>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DEMOGRAPHICS</a:t>
            </a:r>
          </a:p>
        </p:txBody>
      </p:sp>
      <p:cxnSp>
        <p:nvCxnSpPr>
          <p:cNvPr id="24" name="Straight Connector 23">
            <a:extLst>
              <a:ext uri="{FF2B5EF4-FFF2-40B4-BE49-F238E27FC236}">
                <a16:creationId xmlns:a16="http://schemas.microsoft.com/office/drawing/2014/main" id="{8B76D425-1EFD-49E8-977E-604A4015650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37E8F9DE-AD47-49A2-B343-0A89A77FD17C}"/>
              </a:ext>
            </a:extLst>
          </p:cNvPr>
          <p:cNvGraphicFramePr>
            <a:graphicFrameLocks noGrp="1"/>
          </p:cNvGraphicFramePr>
          <p:nvPr>
            <p:extLst>
              <p:ext uri="{D42A27DB-BD31-4B8C-83A1-F6EECF244321}">
                <p14:modId xmlns:p14="http://schemas.microsoft.com/office/powerpoint/2010/main" val="920837112"/>
              </p:ext>
            </p:extLst>
          </p:nvPr>
        </p:nvGraphicFramePr>
        <p:xfrm>
          <a:off x="1450061" y="2488100"/>
          <a:ext cx="10115550" cy="278839"/>
        </p:xfrm>
        <a:graphic>
          <a:graphicData uri="http://schemas.openxmlformats.org/drawingml/2006/table">
            <a:tbl>
              <a:tblPr/>
              <a:tblGrid>
                <a:gridCol w="2023110">
                  <a:extLst>
                    <a:ext uri="{9D8B030D-6E8A-4147-A177-3AD203B41FA5}">
                      <a16:colId xmlns:a16="http://schemas.microsoft.com/office/drawing/2014/main" val="2352926769"/>
                    </a:ext>
                  </a:extLst>
                </a:gridCol>
                <a:gridCol w="2023110">
                  <a:extLst>
                    <a:ext uri="{9D8B030D-6E8A-4147-A177-3AD203B41FA5}">
                      <a16:colId xmlns:a16="http://schemas.microsoft.com/office/drawing/2014/main" val="2876682211"/>
                    </a:ext>
                  </a:extLst>
                </a:gridCol>
                <a:gridCol w="2023110">
                  <a:extLst>
                    <a:ext uri="{9D8B030D-6E8A-4147-A177-3AD203B41FA5}">
                      <a16:colId xmlns:a16="http://schemas.microsoft.com/office/drawing/2014/main" val="2054893804"/>
                    </a:ext>
                  </a:extLst>
                </a:gridCol>
                <a:gridCol w="2023110">
                  <a:extLst>
                    <a:ext uri="{9D8B030D-6E8A-4147-A177-3AD203B41FA5}">
                      <a16:colId xmlns:a16="http://schemas.microsoft.com/office/drawing/2014/main" val="2513232246"/>
                    </a:ext>
                  </a:extLst>
                </a:gridCol>
                <a:gridCol w="2023110">
                  <a:extLst>
                    <a:ext uri="{9D8B030D-6E8A-4147-A177-3AD203B41FA5}">
                      <a16:colId xmlns:a16="http://schemas.microsoft.com/office/drawing/2014/main" val="2455881384"/>
                    </a:ext>
                  </a:extLst>
                </a:gridCol>
              </a:tblGrid>
              <a:tr h="278839">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a:t>
                      </a:r>
                      <a:r>
                        <a:rPr lang="en-US" sz="800" b="0" i="0" u="none" strike="noStrike" kern="1200" err="1">
                          <a:solidFill>
                            <a:srgbClr val="000000"/>
                          </a:solidFill>
                          <a:effectLst/>
                          <a:latin typeface="Montserrat SemiBold" panose="00000700000000000000" pitchFamily="2" charset="0"/>
                          <a:ea typeface="+mn-ea"/>
                          <a:cs typeface="+mn-cs"/>
                        </a:rPr>
                        <a:t>En</a:t>
                      </a:r>
                      <a:endParaRPr lang="en-US" sz="800" b="0" i="0" u="none" strike="noStrike" kern="1200">
                        <a:solidFill>
                          <a:srgbClr val="000000"/>
                        </a:solidFill>
                        <a:effectLst/>
                        <a:latin typeface="Montserrat SemiBold" panose="00000700000000000000" pitchFamily="2" charset="0"/>
                        <a:ea typeface="+mn-ea"/>
                        <a:cs typeface="+mn-cs"/>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De-</a:t>
                      </a:r>
                      <a:r>
                        <a:rPr lang="en-US" sz="800" b="0" i="0" u="none" strike="noStrike" err="1">
                          <a:solidFill>
                            <a:srgbClr val="000000"/>
                          </a:solidFill>
                          <a:effectLst/>
                          <a:latin typeface="Montserrat SemiBold" panose="00000700000000000000" pitchFamily="2" charset="0"/>
                        </a:rPr>
                        <a:t>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bl>
          </a:graphicData>
        </a:graphic>
      </p:graphicFrame>
      <p:sp>
        <p:nvSpPr>
          <p:cNvPr id="29" name="Rectangle 28">
            <a:extLst>
              <a:ext uri="{FF2B5EF4-FFF2-40B4-BE49-F238E27FC236}">
                <a16:creationId xmlns:a16="http://schemas.microsoft.com/office/drawing/2014/main" id="{BCC37555-CF80-4CE1-8308-EFAA364C729D}"/>
              </a:ext>
            </a:extLst>
          </p:cNvPr>
          <p:cNvSpPr/>
          <p:nvPr/>
        </p:nvSpPr>
        <p:spPr>
          <a:xfrm>
            <a:off x="877677" y="2972134"/>
            <a:ext cx="989223" cy="40011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Own or Lease</a:t>
            </a:r>
          </a:p>
        </p:txBody>
      </p:sp>
      <p:sp>
        <p:nvSpPr>
          <p:cNvPr id="30" name="Rectangle 29">
            <a:extLst>
              <a:ext uri="{FF2B5EF4-FFF2-40B4-BE49-F238E27FC236}">
                <a16:creationId xmlns:a16="http://schemas.microsoft.com/office/drawing/2014/main" id="{B75FEF92-C94F-4055-A65C-5CE26DF06216}"/>
              </a:ext>
            </a:extLst>
          </p:cNvPr>
          <p:cNvSpPr/>
          <p:nvPr/>
        </p:nvSpPr>
        <p:spPr>
          <a:xfrm>
            <a:off x="1628727" y="295781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31" name="Rectangle 30">
            <a:extLst>
              <a:ext uri="{FF2B5EF4-FFF2-40B4-BE49-F238E27FC236}">
                <a16:creationId xmlns:a16="http://schemas.microsoft.com/office/drawing/2014/main" id="{45A5BC01-CD32-4E2C-95C2-5794B49B93AA}"/>
              </a:ext>
            </a:extLst>
          </p:cNvPr>
          <p:cNvSpPr/>
          <p:nvPr/>
        </p:nvSpPr>
        <p:spPr>
          <a:xfrm>
            <a:off x="2771798" y="2957810"/>
            <a:ext cx="799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48%</a:t>
            </a:r>
            <a:r>
              <a:rPr kumimoji="0" lang="en-US" sz="1400" b="0" i="0" u="none" strike="noStrike" kern="0" cap="none" spc="0" normalizeH="0" baseline="3000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sp>
        <p:nvSpPr>
          <p:cNvPr id="32" name="Rectangle 31">
            <a:extLst>
              <a:ext uri="{FF2B5EF4-FFF2-40B4-BE49-F238E27FC236}">
                <a16:creationId xmlns:a16="http://schemas.microsoft.com/office/drawing/2014/main" id="{91A06DF8-B8F4-44DC-A18E-227A48472DB5}"/>
              </a:ext>
            </a:extLst>
          </p:cNvPr>
          <p:cNvSpPr/>
          <p:nvPr/>
        </p:nvSpPr>
        <p:spPr>
          <a:xfrm>
            <a:off x="3368942" y="2957810"/>
            <a:ext cx="86771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67%</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ADE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00" kern="0">
                <a:solidFill>
                  <a:prstClr val="black">
                    <a:lumMod val="75000"/>
                    <a:lumOff val="25000"/>
                  </a:prstClr>
                </a:solidFill>
                <a:latin typeface="Montserrat Light" panose="00000400000000000000" pitchFamily="2" charset="0"/>
                <a:ea typeface="Roboto Light" panose="02000000000000000000" pitchFamily="2" charset="0"/>
                <a:cs typeface="ATT Aleck Sans" panose="020B0604020202020204" charset="0"/>
                <a:sym typeface="HuluStyle Bold"/>
              </a:rPr>
              <a:t>Own</a:t>
            </a:r>
            <a:endPar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33" name="Rectangle 32">
            <a:extLst>
              <a:ext uri="{FF2B5EF4-FFF2-40B4-BE49-F238E27FC236}">
                <a16:creationId xmlns:a16="http://schemas.microsoft.com/office/drawing/2014/main" id="{AB2539EA-4E84-435C-897B-D8467578492C}"/>
              </a:ext>
            </a:extLst>
          </p:cNvPr>
          <p:cNvSpPr/>
          <p:nvPr/>
        </p:nvSpPr>
        <p:spPr>
          <a:xfrm>
            <a:off x="4770042" y="2957810"/>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34%</a:t>
            </a:r>
            <a:endParaRPr kumimoji="0" lang="en-US" sz="1400" b="0" i="0" u="none" strike="noStrike" kern="0" cap="none" spc="0" normalizeH="0" baseline="3000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sp>
        <p:nvSpPr>
          <p:cNvPr id="34" name="Rectangle 33">
            <a:extLst>
              <a:ext uri="{FF2B5EF4-FFF2-40B4-BE49-F238E27FC236}">
                <a16:creationId xmlns:a16="http://schemas.microsoft.com/office/drawing/2014/main" id="{DB6FE619-8815-4DCC-A86A-4FA2C39C32BF}"/>
              </a:ext>
            </a:extLst>
          </p:cNvPr>
          <p:cNvSpPr/>
          <p:nvPr/>
        </p:nvSpPr>
        <p:spPr>
          <a:xfrm>
            <a:off x="5412003" y="2957810"/>
            <a:ext cx="836398"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66</a:t>
            </a: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35" name="Rectangle 34">
            <a:extLst>
              <a:ext uri="{FF2B5EF4-FFF2-40B4-BE49-F238E27FC236}">
                <a16:creationId xmlns:a16="http://schemas.microsoft.com/office/drawing/2014/main" id="{3D00B701-DCCC-4A41-BDFE-3506365ACAE2}"/>
              </a:ext>
            </a:extLst>
          </p:cNvPr>
          <p:cNvSpPr/>
          <p:nvPr/>
        </p:nvSpPr>
        <p:spPr>
          <a:xfrm>
            <a:off x="6799814" y="2957810"/>
            <a:ext cx="8254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31</a:t>
            </a:r>
            <a:r>
              <a:rPr kumimoji="0" lang="en-US" sz="1400" b="0" i="0" u="none" strike="noStrike" kern="0" cap="none" spc="0" normalizeH="0" baseline="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endParaRPr kumimoji="0" lang="en-US" sz="1400" b="0" i="0" u="none" strike="noStrike" kern="0" cap="none" spc="0" normalizeH="0" baseline="3000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sp>
        <p:nvSpPr>
          <p:cNvPr id="36" name="Rectangle 35">
            <a:extLst>
              <a:ext uri="{FF2B5EF4-FFF2-40B4-BE49-F238E27FC236}">
                <a16:creationId xmlns:a16="http://schemas.microsoft.com/office/drawing/2014/main" id="{111589FC-70ED-40BE-8DBE-84BD4CC7C7C9}"/>
              </a:ext>
            </a:extLst>
          </p:cNvPr>
          <p:cNvSpPr/>
          <p:nvPr/>
        </p:nvSpPr>
        <p:spPr>
          <a:xfrm>
            <a:off x="7558399" y="295781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47%</a:t>
            </a:r>
            <a:endPar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37" name="Rectangle 36">
            <a:extLst>
              <a:ext uri="{FF2B5EF4-FFF2-40B4-BE49-F238E27FC236}">
                <a16:creationId xmlns:a16="http://schemas.microsoft.com/office/drawing/2014/main" id="{7750B8F0-8162-4750-899E-3194954C2FCC}"/>
              </a:ext>
            </a:extLst>
          </p:cNvPr>
          <p:cNvSpPr/>
          <p:nvPr/>
        </p:nvSpPr>
        <p:spPr>
          <a:xfrm>
            <a:off x="8791486" y="2957810"/>
            <a:ext cx="85210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52</a:t>
            </a:r>
            <a:r>
              <a:rPr kumimoji="0" lang="en-US" sz="1400" b="0" i="0" u="none" strike="noStrike" kern="0" cap="none" spc="0" normalizeH="0" baseline="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sp>
        <p:nvSpPr>
          <p:cNvPr id="38" name="Rectangle 37">
            <a:extLst>
              <a:ext uri="{FF2B5EF4-FFF2-40B4-BE49-F238E27FC236}">
                <a16:creationId xmlns:a16="http://schemas.microsoft.com/office/drawing/2014/main" id="{1021A2B3-94C4-48D5-AD2F-F0ECEB8D600F}"/>
              </a:ext>
            </a:extLst>
          </p:cNvPr>
          <p:cNvSpPr/>
          <p:nvPr/>
        </p:nvSpPr>
        <p:spPr>
          <a:xfrm>
            <a:off x="9559597" y="2957810"/>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43</a:t>
            </a: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39" name="Rectangle 38">
            <a:extLst>
              <a:ext uri="{FF2B5EF4-FFF2-40B4-BE49-F238E27FC236}">
                <a16:creationId xmlns:a16="http://schemas.microsoft.com/office/drawing/2014/main" id="{9D7855E5-3615-4F44-B330-AADB4D834E8C}"/>
              </a:ext>
            </a:extLst>
          </p:cNvPr>
          <p:cNvSpPr/>
          <p:nvPr/>
        </p:nvSpPr>
        <p:spPr>
          <a:xfrm>
            <a:off x="10830784" y="2957810"/>
            <a:ext cx="85210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52%</a:t>
            </a:r>
            <a:r>
              <a:rPr kumimoji="0" lang="en-US" sz="1400" b="0" i="0" u="none" strike="noStrike" kern="0" cap="none" spc="0" normalizeH="0" baseline="3000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graphicFrame>
        <p:nvGraphicFramePr>
          <p:cNvPr id="40" name="Chart 39">
            <a:extLst>
              <a:ext uri="{FF2B5EF4-FFF2-40B4-BE49-F238E27FC236}">
                <a16:creationId xmlns:a16="http://schemas.microsoft.com/office/drawing/2014/main" id="{3198E144-2DE4-43C4-9FBA-F53F37FBE4CE}"/>
              </a:ext>
            </a:extLst>
          </p:cNvPr>
          <p:cNvGraphicFramePr/>
          <p:nvPr>
            <p:extLst>
              <p:ext uri="{D42A27DB-BD31-4B8C-83A1-F6EECF244321}">
                <p14:modId xmlns:p14="http://schemas.microsoft.com/office/powerpoint/2010/main" val="620772736"/>
              </p:ext>
            </p:extLst>
          </p:nvPr>
        </p:nvGraphicFramePr>
        <p:xfrm>
          <a:off x="2112222" y="2771771"/>
          <a:ext cx="836399" cy="81988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Chart 40">
            <a:extLst>
              <a:ext uri="{FF2B5EF4-FFF2-40B4-BE49-F238E27FC236}">
                <a16:creationId xmlns:a16="http://schemas.microsoft.com/office/drawing/2014/main" id="{58DE8803-4488-4CA6-BE6A-9770338DF6FF}"/>
              </a:ext>
            </a:extLst>
          </p:cNvPr>
          <p:cNvGraphicFramePr/>
          <p:nvPr>
            <p:extLst>
              <p:ext uri="{D42A27DB-BD31-4B8C-83A1-F6EECF244321}">
                <p14:modId xmlns:p14="http://schemas.microsoft.com/office/powerpoint/2010/main" val="2528687218"/>
              </p:ext>
            </p:extLst>
          </p:nvPr>
        </p:nvGraphicFramePr>
        <p:xfrm>
          <a:off x="4073327" y="2771771"/>
          <a:ext cx="836399" cy="8198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a:extLst>
              <a:ext uri="{FF2B5EF4-FFF2-40B4-BE49-F238E27FC236}">
                <a16:creationId xmlns:a16="http://schemas.microsoft.com/office/drawing/2014/main" id="{DC974707-BC74-41E0-9EE2-432DCC5C227D}"/>
              </a:ext>
            </a:extLst>
          </p:cNvPr>
          <p:cNvGraphicFramePr/>
          <p:nvPr>
            <p:extLst>
              <p:ext uri="{D42A27DB-BD31-4B8C-83A1-F6EECF244321}">
                <p14:modId xmlns:p14="http://schemas.microsoft.com/office/powerpoint/2010/main" val="2475905920"/>
              </p:ext>
            </p:extLst>
          </p:nvPr>
        </p:nvGraphicFramePr>
        <p:xfrm>
          <a:off x="6097379" y="2764073"/>
          <a:ext cx="852106" cy="83528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3" name="Chart 42">
            <a:extLst>
              <a:ext uri="{FF2B5EF4-FFF2-40B4-BE49-F238E27FC236}">
                <a16:creationId xmlns:a16="http://schemas.microsoft.com/office/drawing/2014/main" id="{8B8397F1-D648-43DD-B6C3-41C8540F8900}"/>
              </a:ext>
            </a:extLst>
          </p:cNvPr>
          <p:cNvGraphicFramePr/>
          <p:nvPr>
            <p:extLst>
              <p:ext uri="{D42A27DB-BD31-4B8C-83A1-F6EECF244321}">
                <p14:modId xmlns:p14="http://schemas.microsoft.com/office/powerpoint/2010/main" val="4270959406"/>
              </p:ext>
            </p:extLst>
          </p:nvPr>
        </p:nvGraphicFramePr>
        <p:xfrm>
          <a:off x="8100723" y="2764073"/>
          <a:ext cx="852106" cy="83528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4" name="Chart 43">
            <a:extLst>
              <a:ext uri="{FF2B5EF4-FFF2-40B4-BE49-F238E27FC236}">
                <a16:creationId xmlns:a16="http://schemas.microsoft.com/office/drawing/2014/main" id="{696F0B15-577B-4172-B8C6-4A0DF882C814}"/>
              </a:ext>
            </a:extLst>
          </p:cNvPr>
          <p:cNvGraphicFramePr/>
          <p:nvPr>
            <p:extLst>
              <p:ext uri="{D42A27DB-BD31-4B8C-83A1-F6EECF244321}">
                <p14:modId xmlns:p14="http://schemas.microsoft.com/office/powerpoint/2010/main" val="4140126009"/>
              </p:ext>
            </p:extLst>
          </p:nvPr>
        </p:nvGraphicFramePr>
        <p:xfrm>
          <a:off x="10113586" y="2764073"/>
          <a:ext cx="852106" cy="835283"/>
        </p:xfrm>
        <a:graphic>
          <a:graphicData uri="http://schemas.openxmlformats.org/drawingml/2006/chart">
            <c:chart xmlns:c="http://schemas.openxmlformats.org/drawingml/2006/chart" xmlns:r="http://schemas.openxmlformats.org/officeDocument/2006/relationships" r:id="rId10"/>
          </a:graphicData>
        </a:graphic>
      </p:graphicFrame>
      <p:sp>
        <p:nvSpPr>
          <p:cNvPr id="47" name="Rectangle 46">
            <a:extLst>
              <a:ext uri="{FF2B5EF4-FFF2-40B4-BE49-F238E27FC236}">
                <a16:creationId xmlns:a16="http://schemas.microsoft.com/office/drawing/2014/main" id="{B6D5221A-FCFE-4933-B771-4F3F65A8D344}"/>
              </a:ext>
            </a:extLst>
          </p:cNvPr>
          <p:cNvSpPr/>
          <p:nvPr/>
        </p:nvSpPr>
        <p:spPr>
          <a:xfrm>
            <a:off x="879984" y="3656801"/>
            <a:ext cx="986916" cy="40011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Full-time employees</a:t>
            </a:r>
          </a:p>
        </p:txBody>
      </p:sp>
      <p:grpSp>
        <p:nvGrpSpPr>
          <p:cNvPr id="67" name="Group 66">
            <a:extLst>
              <a:ext uri="{FF2B5EF4-FFF2-40B4-BE49-F238E27FC236}">
                <a16:creationId xmlns:a16="http://schemas.microsoft.com/office/drawing/2014/main" id="{B5471F39-5C54-4F8F-918D-545456709E6E}"/>
              </a:ext>
            </a:extLst>
          </p:cNvPr>
          <p:cNvGrpSpPr/>
          <p:nvPr/>
        </p:nvGrpSpPr>
        <p:grpSpPr>
          <a:xfrm>
            <a:off x="2094072" y="3605514"/>
            <a:ext cx="903252" cy="482175"/>
            <a:chOff x="2201455" y="3605514"/>
            <a:chExt cx="903252" cy="482175"/>
          </a:xfrm>
        </p:grpSpPr>
        <p:sp>
          <p:nvSpPr>
            <p:cNvPr id="46" name="Rectangle 45">
              <a:extLst>
                <a:ext uri="{FF2B5EF4-FFF2-40B4-BE49-F238E27FC236}">
                  <a16:creationId xmlns:a16="http://schemas.microsoft.com/office/drawing/2014/main" id="{40DCD00F-E63F-41C2-8475-2F025E3028BD}"/>
                </a:ext>
              </a:extLst>
            </p:cNvPr>
            <p:cNvSpPr/>
            <p:nvPr/>
          </p:nvSpPr>
          <p:spPr>
            <a:xfrm>
              <a:off x="2459331" y="3626024"/>
              <a:ext cx="64537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 # </a:t>
              </a:r>
            </a:p>
          </p:txBody>
        </p:sp>
        <p:pic>
          <p:nvPicPr>
            <p:cNvPr id="61" name="Picture 60">
              <a:extLst>
                <a:ext uri="{FF2B5EF4-FFF2-40B4-BE49-F238E27FC236}">
                  <a16:creationId xmlns:a16="http://schemas.microsoft.com/office/drawing/2014/main" id="{0D6265D8-B2DA-44B8-9DD9-2FB7BF4F8B7B}"/>
                </a:ext>
              </a:extLst>
            </p:cNvPr>
            <p:cNvPicPr>
              <a:picLocks noChangeAspect="1"/>
            </p:cNvPicPr>
            <p:nvPr/>
          </p:nvPicPr>
          <p:blipFill rotWithShape="1">
            <a:blip r:embed="rId11">
              <a:duotone>
                <a:schemeClr val="accent4">
                  <a:shade val="45000"/>
                  <a:satMod val="135000"/>
                </a:schemeClr>
                <a:prstClr val="white"/>
              </a:duotone>
              <a:alphaModFix/>
              <a:extLst>
                <a:ext uri="{28A0092B-C50C-407E-A947-70E740481C1C}">
                  <a14:useLocalDpi xmlns:a14="http://schemas.microsoft.com/office/drawing/2010/main" val="0"/>
                </a:ext>
              </a:extLst>
            </a:blip>
            <a:srcRect l="30155" r="25479" b="15175"/>
            <a:stretch/>
          </p:blipFill>
          <p:spPr>
            <a:xfrm flipH="1">
              <a:off x="2201455" y="3605514"/>
              <a:ext cx="236097" cy="451397"/>
            </a:xfrm>
            <a:prstGeom prst="rect">
              <a:avLst/>
            </a:prstGeom>
          </p:spPr>
        </p:pic>
      </p:grpSp>
      <p:grpSp>
        <p:nvGrpSpPr>
          <p:cNvPr id="8" name="Group 7">
            <a:extLst>
              <a:ext uri="{FF2B5EF4-FFF2-40B4-BE49-F238E27FC236}">
                <a16:creationId xmlns:a16="http://schemas.microsoft.com/office/drawing/2014/main" id="{B50BE352-D53E-47DC-A943-74FD9C7D18E7}"/>
              </a:ext>
            </a:extLst>
          </p:cNvPr>
          <p:cNvGrpSpPr/>
          <p:nvPr/>
        </p:nvGrpSpPr>
        <p:grpSpPr>
          <a:xfrm>
            <a:off x="4012392" y="3612250"/>
            <a:ext cx="948675" cy="475439"/>
            <a:chOff x="4205766" y="3612250"/>
            <a:chExt cx="948675" cy="475439"/>
          </a:xfrm>
        </p:grpSpPr>
        <p:sp>
          <p:nvSpPr>
            <p:cNvPr id="49" name="Rectangle 48">
              <a:extLst>
                <a:ext uri="{FF2B5EF4-FFF2-40B4-BE49-F238E27FC236}">
                  <a16:creationId xmlns:a16="http://schemas.microsoft.com/office/drawing/2014/main" id="{E8229F3C-F0B8-477D-AD11-16E05DC40C49}"/>
                </a:ext>
              </a:extLst>
            </p:cNvPr>
            <p:cNvSpPr/>
            <p:nvPr/>
          </p:nvSpPr>
          <p:spPr>
            <a:xfrm>
              <a:off x="4486150" y="3626024"/>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12.5</a:t>
              </a:r>
              <a:endPar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 # </a:t>
              </a:r>
            </a:p>
          </p:txBody>
        </p:sp>
        <p:pic>
          <p:nvPicPr>
            <p:cNvPr id="62" name="Picture 61">
              <a:extLst>
                <a:ext uri="{FF2B5EF4-FFF2-40B4-BE49-F238E27FC236}">
                  <a16:creationId xmlns:a16="http://schemas.microsoft.com/office/drawing/2014/main" id="{DFF2A892-87E4-4EAC-A46E-F6B67EAE2C06}"/>
                </a:ext>
              </a:extLst>
            </p:cNvPr>
            <p:cNvPicPr>
              <a:picLocks noChangeAspect="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l="30155" r="25479" b="15175"/>
            <a:stretch/>
          </p:blipFill>
          <p:spPr>
            <a:xfrm flipH="1">
              <a:off x="4205766" y="3612250"/>
              <a:ext cx="236097" cy="451398"/>
            </a:xfrm>
            <a:prstGeom prst="rect">
              <a:avLst/>
            </a:prstGeom>
          </p:spPr>
        </p:pic>
      </p:grpSp>
      <p:grpSp>
        <p:nvGrpSpPr>
          <p:cNvPr id="66" name="Group 65">
            <a:extLst>
              <a:ext uri="{FF2B5EF4-FFF2-40B4-BE49-F238E27FC236}">
                <a16:creationId xmlns:a16="http://schemas.microsoft.com/office/drawing/2014/main" id="{1EFC0D39-D13B-4DBC-93CB-0E33E1732862}"/>
              </a:ext>
            </a:extLst>
          </p:cNvPr>
          <p:cNvGrpSpPr/>
          <p:nvPr/>
        </p:nvGrpSpPr>
        <p:grpSpPr>
          <a:xfrm>
            <a:off x="6055750" y="3612250"/>
            <a:ext cx="935364" cy="475439"/>
            <a:chOff x="6248849" y="3612250"/>
            <a:chExt cx="935364" cy="475439"/>
          </a:xfrm>
        </p:grpSpPr>
        <p:sp>
          <p:nvSpPr>
            <p:cNvPr id="51" name="Rectangle 50">
              <a:extLst>
                <a:ext uri="{FF2B5EF4-FFF2-40B4-BE49-F238E27FC236}">
                  <a16:creationId xmlns:a16="http://schemas.microsoft.com/office/drawing/2014/main" id="{485F3979-216F-451D-91F4-21927D5C5CF6}"/>
                </a:ext>
              </a:extLst>
            </p:cNvPr>
            <p:cNvSpPr/>
            <p:nvPr/>
          </p:nvSpPr>
          <p:spPr>
            <a:xfrm>
              <a:off x="6515922" y="3626024"/>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24.8</a:t>
              </a:r>
              <a:r>
                <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 # </a:t>
              </a:r>
            </a:p>
          </p:txBody>
        </p:sp>
        <p:pic>
          <p:nvPicPr>
            <p:cNvPr id="63" name="Picture 62">
              <a:extLst>
                <a:ext uri="{FF2B5EF4-FFF2-40B4-BE49-F238E27FC236}">
                  <a16:creationId xmlns:a16="http://schemas.microsoft.com/office/drawing/2014/main" id="{D864D51F-7AE1-4BFB-981A-5A74E0C6B9D6}"/>
                </a:ext>
              </a:extLst>
            </p:cNvPr>
            <p:cNvPicPr>
              <a:picLocks noChangeAspect="1"/>
            </p:cNvPicPr>
            <p:nvPr/>
          </p:nvPicPr>
          <p:blipFill rotWithShape="1">
            <a:blip r:embed="rId11">
              <a:duotone>
                <a:schemeClr val="accent1">
                  <a:shade val="45000"/>
                  <a:satMod val="135000"/>
                </a:schemeClr>
                <a:prstClr val="white"/>
              </a:duotone>
              <a:alphaModFix/>
              <a:extLst>
                <a:ext uri="{28A0092B-C50C-407E-A947-70E740481C1C}">
                  <a14:useLocalDpi xmlns:a14="http://schemas.microsoft.com/office/drawing/2010/main" val="0"/>
                </a:ext>
              </a:extLst>
            </a:blip>
            <a:srcRect l="30155" r="25479" b="15175"/>
            <a:stretch/>
          </p:blipFill>
          <p:spPr>
            <a:xfrm flipH="1">
              <a:off x="6248849" y="3612250"/>
              <a:ext cx="236097" cy="451397"/>
            </a:xfrm>
            <a:prstGeom prst="rect">
              <a:avLst/>
            </a:prstGeom>
          </p:spPr>
        </p:pic>
      </p:grpSp>
      <p:grpSp>
        <p:nvGrpSpPr>
          <p:cNvPr id="11" name="Group 10">
            <a:extLst>
              <a:ext uri="{FF2B5EF4-FFF2-40B4-BE49-F238E27FC236}">
                <a16:creationId xmlns:a16="http://schemas.microsoft.com/office/drawing/2014/main" id="{257034C6-04ED-45B9-831E-2F81CF9AD54A}"/>
              </a:ext>
            </a:extLst>
          </p:cNvPr>
          <p:cNvGrpSpPr/>
          <p:nvPr/>
        </p:nvGrpSpPr>
        <p:grpSpPr>
          <a:xfrm>
            <a:off x="8066684" y="3599357"/>
            <a:ext cx="938564" cy="488332"/>
            <a:chOff x="8246846" y="3599357"/>
            <a:chExt cx="938564" cy="488332"/>
          </a:xfrm>
        </p:grpSpPr>
        <p:sp>
          <p:nvSpPr>
            <p:cNvPr id="53" name="Rectangle 52">
              <a:extLst>
                <a:ext uri="{FF2B5EF4-FFF2-40B4-BE49-F238E27FC236}">
                  <a16:creationId xmlns:a16="http://schemas.microsoft.com/office/drawing/2014/main" id="{0943E8D7-D376-4948-B501-574A63C49E8E}"/>
                </a:ext>
              </a:extLst>
            </p:cNvPr>
            <p:cNvSpPr/>
            <p:nvPr/>
          </p:nvSpPr>
          <p:spPr>
            <a:xfrm>
              <a:off x="8517119" y="3626024"/>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18.2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 # </a:t>
              </a:r>
            </a:p>
          </p:txBody>
        </p:sp>
        <p:pic>
          <p:nvPicPr>
            <p:cNvPr id="64" name="Picture 63">
              <a:extLst>
                <a:ext uri="{FF2B5EF4-FFF2-40B4-BE49-F238E27FC236}">
                  <a16:creationId xmlns:a16="http://schemas.microsoft.com/office/drawing/2014/main" id="{196DCDF3-A7D2-4D66-8290-30981DD3EEA8}"/>
                </a:ext>
              </a:extLst>
            </p:cNvPr>
            <p:cNvPicPr>
              <a:picLocks noChangeAspect="1"/>
            </p:cNvPicPr>
            <p:nvPr/>
          </p:nvPicPr>
          <p:blipFill rotWithShape="1">
            <a:blip r:embed="rId11">
              <a:duotone>
                <a:schemeClr val="accent3">
                  <a:shade val="45000"/>
                  <a:satMod val="135000"/>
                </a:schemeClr>
                <a:prstClr val="white"/>
              </a:duotone>
              <a:extLst>
                <a:ext uri="{28A0092B-C50C-407E-A947-70E740481C1C}">
                  <a14:useLocalDpi xmlns:a14="http://schemas.microsoft.com/office/drawing/2010/main" val="0"/>
                </a:ext>
              </a:extLst>
            </a:blip>
            <a:srcRect l="30155" r="25479" b="15175"/>
            <a:stretch/>
          </p:blipFill>
          <p:spPr>
            <a:xfrm flipH="1">
              <a:off x="8246846" y="3599357"/>
              <a:ext cx="236097" cy="451398"/>
            </a:xfrm>
            <a:prstGeom prst="rect">
              <a:avLst/>
            </a:prstGeom>
          </p:spPr>
        </p:pic>
      </p:grpSp>
      <p:grpSp>
        <p:nvGrpSpPr>
          <p:cNvPr id="10" name="Group 9">
            <a:extLst>
              <a:ext uri="{FF2B5EF4-FFF2-40B4-BE49-F238E27FC236}">
                <a16:creationId xmlns:a16="http://schemas.microsoft.com/office/drawing/2014/main" id="{AB8A3D2E-38DD-4349-A9CE-5519C6557ECF}"/>
              </a:ext>
            </a:extLst>
          </p:cNvPr>
          <p:cNvGrpSpPr/>
          <p:nvPr/>
        </p:nvGrpSpPr>
        <p:grpSpPr>
          <a:xfrm>
            <a:off x="10077490" y="3616665"/>
            <a:ext cx="928795" cy="471024"/>
            <a:chOff x="10262510" y="3616665"/>
            <a:chExt cx="928795" cy="471024"/>
          </a:xfrm>
        </p:grpSpPr>
        <p:sp>
          <p:nvSpPr>
            <p:cNvPr id="55" name="Rectangle 54">
              <a:extLst>
                <a:ext uri="{FF2B5EF4-FFF2-40B4-BE49-F238E27FC236}">
                  <a16:creationId xmlns:a16="http://schemas.microsoft.com/office/drawing/2014/main" id="{3F32C95F-0E53-4BA7-B5E5-39726371DC66}"/>
                </a:ext>
              </a:extLst>
            </p:cNvPr>
            <p:cNvSpPr/>
            <p:nvPr/>
          </p:nvSpPr>
          <p:spPr>
            <a:xfrm>
              <a:off x="10527842" y="3626024"/>
              <a:ext cx="6634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 # </a:t>
              </a:r>
            </a:p>
          </p:txBody>
        </p:sp>
        <p:pic>
          <p:nvPicPr>
            <p:cNvPr id="65" name="Picture 64">
              <a:extLst>
                <a:ext uri="{FF2B5EF4-FFF2-40B4-BE49-F238E27FC236}">
                  <a16:creationId xmlns:a16="http://schemas.microsoft.com/office/drawing/2014/main" id="{E6148549-86D4-4257-96FD-6FACC0A59CBB}"/>
                </a:ext>
              </a:extLst>
            </p:cNvPr>
            <p:cNvPicPr>
              <a:picLocks noChangeAspect="1"/>
            </p:cNvPicPr>
            <p:nvPr/>
          </p:nvPicPr>
          <p:blipFill rotWithShape="1">
            <a:blip r:embed="rId11">
              <a:extLst>
                <a:ext uri="{28A0092B-C50C-407E-A947-70E740481C1C}">
                  <a14:useLocalDpi xmlns:a14="http://schemas.microsoft.com/office/drawing/2010/main" val="0"/>
                </a:ext>
              </a:extLst>
            </a:blip>
            <a:srcRect l="30155" r="25479" b="15175"/>
            <a:stretch/>
          </p:blipFill>
          <p:spPr>
            <a:xfrm flipH="1">
              <a:off x="10262510" y="3616665"/>
              <a:ext cx="236097" cy="451398"/>
            </a:xfrm>
            <a:prstGeom prst="rect">
              <a:avLst/>
            </a:prstGeom>
          </p:spPr>
        </p:pic>
      </p:grpSp>
      <p:pic>
        <p:nvPicPr>
          <p:cNvPr id="73" name="Picture 72">
            <a:extLst>
              <a:ext uri="{FF2B5EF4-FFF2-40B4-BE49-F238E27FC236}">
                <a16:creationId xmlns:a16="http://schemas.microsoft.com/office/drawing/2014/main" id="{E317B631-8926-45CA-AAA8-A26CB55B6F01}"/>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b="17239"/>
          <a:stretch/>
        </p:blipFill>
        <p:spPr>
          <a:xfrm>
            <a:off x="2406846" y="4473822"/>
            <a:ext cx="245176" cy="202911"/>
          </a:xfrm>
          <a:prstGeom prst="rect">
            <a:avLst/>
          </a:prstGeom>
        </p:spPr>
      </p:pic>
      <p:pic>
        <p:nvPicPr>
          <p:cNvPr id="76" name="Graphic 75" descr="Key">
            <a:extLst>
              <a:ext uri="{FF2B5EF4-FFF2-40B4-BE49-F238E27FC236}">
                <a16:creationId xmlns:a16="http://schemas.microsoft.com/office/drawing/2014/main" id="{D84B3496-A9AA-4235-BEEF-2E22384A380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88089" y="3042889"/>
            <a:ext cx="271879" cy="271879"/>
          </a:xfrm>
          <a:prstGeom prst="rect">
            <a:avLst/>
          </a:prstGeom>
        </p:spPr>
      </p:pic>
      <p:pic>
        <p:nvPicPr>
          <p:cNvPr id="81" name="Graphic 80" descr="Key">
            <a:extLst>
              <a:ext uri="{FF2B5EF4-FFF2-40B4-BE49-F238E27FC236}">
                <a16:creationId xmlns:a16="http://schemas.microsoft.com/office/drawing/2014/main" id="{1A07EB3F-0DF2-4B0C-AE27-A079CC8BB8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58221" y="3042889"/>
            <a:ext cx="271879" cy="271879"/>
          </a:xfrm>
          <a:prstGeom prst="rect">
            <a:avLst/>
          </a:prstGeom>
        </p:spPr>
      </p:pic>
      <p:pic>
        <p:nvPicPr>
          <p:cNvPr id="86" name="Graphic 85" descr="Key">
            <a:extLst>
              <a:ext uri="{FF2B5EF4-FFF2-40B4-BE49-F238E27FC236}">
                <a16:creationId xmlns:a16="http://schemas.microsoft.com/office/drawing/2014/main" id="{E998508C-B6AE-4743-8901-C9C755E900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81536" y="3042889"/>
            <a:ext cx="271879" cy="271879"/>
          </a:xfrm>
          <a:prstGeom prst="rect">
            <a:avLst/>
          </a:prstGeom>
        </p:spPr>
      </p:pic>
      <p:pic>
        <p:nvPicPr>
          <p:cNvPr id="91" name="Graphic 90" descr="Key">
            <a:extLst>
              <a:ext uri="{FF2B5EF4-FFF2-40B4-BE49-F238E27FC236}">
                <a16:creationId xmlns:a16="http://schemas.microsoft.com/office/drawing/2014/main" id="{387D66E3-E11A-46EF-8DE9-E1F98C3A8E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08283" y="3042889"/>
            <a:ext cx="271879" cy="271879"/>
          </a:xfrm>
          <a:prstGeom prst="rect">
            <a:avLst/>
          </a:prstGeom>
        </p:spPr>
      </p:pic>
      <p:pic>
        <p:nvPicPr>
          <p:cNvPr id="96" name="Graphic 95" descr="Key">
            <a:extLst>
              <a:ext uri="{FF2B5EF4-FFF2-40B4-BE49-F238E27FC236}">
                <a16:creationId xmlns:a16="http://schemas.microsoft.com/office/drawing/2014/main" id="{92899E86-9EF3-49AD-99C9-1B40D577A38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94062" y="3042889"/>
            <a:ext cx="271879" cy="271879"/>
          </a:xfrm>
          <a:prstGeom prst="rect">
            <a:avLst/>
          </a:prstGeom>
        </p:spPr>
      </p:pic>
      <p:sp>
        <p:nvSpPr>
          <p:cNvPr id="99" name="Rectangle 98">
            <a:extLst>
              <a:ext uri="{FF2B5EF4-FFF2-40B4-BE49-F238E27FC236}">
                <a16:creationId xmlns:a16="http://schemas.microsoft.com/office/drawing/2014/main" id="{B5ACDF30-8EAB-4F69-AF28-C2E21B9129AA}"/>
              </a:ext>
            </a:extLst>
          </p:cNvPr>
          <p:cNvSpPr/>
          <p:nvPr/>
        </p:nvSpPr>
        <p:spPr>
          <a:xfrm>
            <a:off x="878421" y="4383571"/>
            <a:ext cx="989223" cy="40011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Business Tenure</a:t>
            </a:r>
          </a:p>
        </p:txBody>
      </p:sp>
      <p:sp>
        <p:nvSpPr>
          <p:cNvPr id="100" name="Rectangle 99">
            <a:extLst>
              <a:ext uri="{FF2B5EF4-FFF2-40B4-BE49-F238E27FC236}">
                <a16:creationId xmlns:a16="http://schemas.microsoft.com/office/drawing/2014/main" id="{05D053A7-CC76-45DE-9594-76E7F5FD13BD}"/>
              </a:ext>
            </a:extLst>
          </p:cNvPr>
          <p:cNvSpPr/>
          <p:nvPr/>
        </p:nvSpPr>
        <p:spPr>
          <a:xfrm>
            <a:off x="1571625" y="4357215"/>
            <a:ext cx="726137" cy="61555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sp>
        <p:nvSpPr>
          <p:cNvPr id="101" name="Rectangle 100">
            <a:extLst>
              <a:ext uri="{FF2B5EF4-FFF2-40B4-BE49-F238E27FC236}">
                <a16:creationId xmlns:a16="http://schemas.microsoft.com/office/drawing/2014/main" id="{AE2EFBA4-E3C5-42A3-969B-AEF74245DBA2}"/>
              </a:ext>
            </a:extLst>
          </p:cNvPr>
          <p:cNvSpPr/>
          <p:nvPr/>
        </p:nvSpPr>
        <p:spPr>
          <a:xfrm>
            <a:off x="2772542" y="4357215"/>
            <a:ext cx="668291"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59%</a:t>
            </a:r>
            <a:endParaRPr kumimoji="0" lang="en-US" sz="1400" b="0" i="0" u="none" strike="noStrike" kern="0" cap="none" spc="0" normalizeH="0" baseline="3000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102" name="Rectangle 101">
            <a:extLst>
              <a:ext uri="{FF2B5EF4-FFF2-40B4-BE49-F238E27FC236}">
                <a16:creationId xmlns:a16="http://schemas.microsoft.com/office/drawing/2014/main" id="{9FAA1912-28D6-4A2C-B1D5-AF6045171B8D}"/>
              </a:ext>
            </a:extLst>
          </p:cNvPr>
          <p:cNvSpPr/>
          <p:nvPr/>
        </p:nvSpPr>
        <p:spPr>
          <a:xfrm>
            <a:off x="3369686" y="4357215"/>
            <a:ext cx="867717" cy="61555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31%</a:t>
            </a:r>
            <a:endPar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000" kern="0">
                <a:solidFill>
                  <a:prstClr val="black">
                    <a:lumMod val="75000"/>
                    <a:lumOff val="25000"/>
                  </a:prstClr>
                </a:solidFill>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sp>
        <p:nvSpPr>
          <p:cNvPr id="103" name="Rectangle 102">
            <a:extLst>
              <a:ext uri="{FF2B5EF4-FFF2-40B4-BE49-F238E27FC236}">
                <a16:creationId xmlns:a16="http://schemas.microsoft.com/office/drawing/2014/main" id="{A142AD8B-D736-4FDE-BC37-D5D75C758D7C}"/>
              </a:ext>
            </a:extLst>
          </p:cNvPr>
          <p:cNvSpPr/>
          <p:nvPr/>
        </p:nvSpPr>
        <p:spPr>
          <a:xfrm>
            <a:off x="4770590" y="4357215"/>
            <a:ext cx="83639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69%</a:t>
            </a:r>
            <a:r>
              <a:rPr kumimoji="0" lang="en-US" sz="1400" b="0" i="0" u="none" strike="noStrike" kern="0" cap="none" spc="0" normalizeH="0" baseline="3000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104" name="Rectangle 103">
            <a:extLst>
              <a:ext uri="{FF2B5EF4-FFF2-40B4-BE49-F238E27FC236}">
                <a16:creationId xmlns:a16="http://schemas.microsoft.com/office/drawing/2014/main" id="{1F995025-3996-4573-A464-7520A8337089}"/>
              </a:ext>
            </a:extLst>
          </p:cNvPr>
          <p:cNvSpPr/>
          <p:nvPr/>
        </p:nvSpPr>
        <p:spPr>
          <a:xfrm>
            <a:off x="5412747" y="4357215"/>
            <a:ext cx="836398" cy="61555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36</a:t>
            </a: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endPar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sp>
        <p:nvSpPr>
          <p:cNvPr id="105" name="Rectangle 104">
            <a:extLst>
              <a:ext uri="{FF2B5EF4-FFF2-40B4-BE49-F238E27FC236}">
                <a16:creationId xmlns:a16="http://schemas.microsoft.com/office/drawing/2014/main" id="{D1B7C2E5-DB9A-4421-A6AA-212F46953231}"/>
              </a:ext>
            </a:extLst>
          </p:cNvPr>
          <p:cNvSpPr/>
          <p:nvPr/>
        </p:nvSpPr>
        <p:spPr>
          <a:xfrm>
            <a:off x="6800558" y="4357215"/>
            <a:ext cx="825481"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64</a:t>
            </a:r>
            <a:r>
              <a:rPr kumimoji="0" lang="en-US" sz="1400" b="0" i="0" u="none" strike="noStrike" kern="0" cap="none" spc="0" normalizeH="0" baseline="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106" name="Rectangle 105">
            <a:extLst>
              <a:ext uri="{FF2B5EF4-FFF2-40B4-BE49-F238E27FC236}">
                <a16:creationId xmlns:a16="http://schemas.microsoft.com/office/drawing/2014/main" id="{93EF4D47-E3AF-445D-830E-EAB3038C89D7}"/>
              </a:ext>
            </a:extLst>
          </p:cNvPr>
          <p:cNvSpPr/>
          <p:nvPr/>
        </p:nvSpPr>
        <p:spPr>
          <a:xfrm>
            <a:off x="7436799" y="4357215"/>
            <a:ext cx="790636" cy="61555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43%</a:t>
            </a:r>
            <a:r>
              <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sp>
        <p:nvSpPr>
          <p:cNvPr id="107" name="Rectangle 106">
            <a:extLst>
              <a:ext uri="{FF2B5EF4-FFF2-40B4-BE49-F238E27FC236}">
                <a16:creationId xmlns:a16="http://schemas.microsoft.com/office/drawing/2014/main" id="{9B51741D-6057-4FA4-9B99-2C70DDCC1E50}"/>
              </a:ext>
            </a:extLst>
          </p:cNvPr>
          <p:cNvSpPr/>
          <p:nvPr/>
        </p:nvSpPr>
        <p:spPr>
          <a:xfrm>
            <a:off x="8782705" y="4357215"/>
            <a:ext cx="852106"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57</a:t>
            </a:r>
            <a:r>
              <a:rPr kumimoji="0" lang="en-US" sz="1400" b="0" i="0" u="none" strike="noStrike" kern="0" cap="none" spc="0" normalizeH="0" baseline="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endParaRPr kumimoji="0" lang="en-US" sz="1400" b="0" i="0" u="none" strike="noStrike" kern="0" cap="none" spc="0" normalizeH="0" baseline="3000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108" name="Rectangle 107">
            <a:extLst>
              <a:ext uri="{FF2B5EF4-FFF2-40B4-BE49-F238E27FC236}">
                <a16:creationId xmlns:a16="http://schemas.microsoft.com/office/drawing/2014/main" id="{DBFE3446-E392-49B6-928C-2CBF8BC0F8C5}"/>
              </a:ext>
            </a:extLst>
          </p:cNvPr>
          <p:cNvSpPr/>
          <p:nvPr/>
        </p:nvSpPr>
        <p:spPr>
          <a:xfrm>
            <a:off x="9484755" y="4357215"/>
            <a:ext cx="743877" cy="61555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52</a:t>
            </a: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sp>
        <p:nvSpPr>
          <p:cNvPr id="109" name="Rectangle 108">
            <a:extLst>
              <a:ext uri="{FF2B5EF4-FFF2-40B4-BE49-F238E27FC236}">
                <a16:creationId xmlns:a16="http://schemas.microsoft.com/office/drawing/2014/main" id="{0BE11FB6-1F28-41CA-9F5F-0C427266D6B7}"/>
              </a:ext>
            </a:extLst>
          </p:cNvPr>
          <p:cNvSpPr/>
          <p:nvPr/>
        </p:nvSpPr>
        <p:spPr>
          <a:xfrm>
            <a:off x="10831528" y="4357215"/>
            <a:ext cx="852106"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48%</a:t>
            </a:r>
            <a:endParaRPr kumimoji="0" lang="en-US" sz="1400" b="0" i="0" u="none" strike="noStrike" kern="0" cap="none" spc="0" normalizeH="0" baseline="3000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graphicFrame>
        <p:nvGraphicFramePr>
          <p:cNvPr id="110" name="Chart 109">
            <a:extLst>
              <a:ext uri="{FF2B5EF4-FFF2-40B4-BE49-F238E27FC236}">
                <a16:creationId xmlns:a16="http://schemas.microsoft.com/office/drawing/2014/main" id="{D0EE65A8-07DC-4248-8440-7E8A3FBDFFD9}"/>
              </a:ext>
            </a:extLst>
          </p:cNvPr>
          <p:cNvGraphicFramePr/>
          <p:nvPr>
            <p:extLst>
              <p:ext uri="{D42A27DB-BD31-4B8C-83A1-F6EECF244321}">
                <p14:modId xmlns:p14="http://schemas.microsoft.com/office/powerpoint/2010/main" val="209119005"/>
              </p:ext>
            </p:extLst>
          </p:nvPr>
        </p:nvGraphicFramePr>
        <p:xfrm>
          <a:off x="2112966" y="4171176"/>
          <a:ext cx="836399" cy="819886"/>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11" name="Chart 110">
            <a:extLst>
              <a:ext uri="{FF2B5EF4-FFF2-40B4-BE49-F238E27FC236}">
                <a16:creationId xmlns:a16="http://schemas.microsoft.com/office/drawing/2014/main" id="{7CC89137-5B11-4C8B-9FF1-2D75532BBCDA}"/>
              </a:ext>
            </a:extLst>
          </p:cNvPr>
          <p:cNvGraphicFramePr/>
          <p:nvPr>
            <p:extLst>
              <p:ext uri="{D42A27DB-BD31-4B8C-83A1-F6EECF244321}">
                <p14:modId xmlns:p14="http://schemas.microsoft.com/office/powerpoint/2010/main" val="1671572321"/>
              </p:ext>
            </p:extLst>
          </p:nvPr>
        </p:nvGraphicFramePr>
        <p:xfrm>
          <a:off x="4074071" y="4171176"/>
          <a:ext cx="836399" cy="819886"/>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12" name="Chart 111">
            <a:extLst>
              <a:ext uri="{FF2B5EF4-FFF2-40B4-BE49-F238E27FC236}">
                <a16:creationId xmlns:a16="http://schemas.microsoft.com/office/drawing/2014/main" id="{91F3F2F3-E3E9-4934-BB8B-A9A28054FC36}"/>
              </a:ext>
            </a:extLst>
          </p:cNvPr>
          <p:cNvGraphicFramePr/>
          <p:nvPr>
            <p:extLst>
              <p:ext uri="{D42A27DB-BD31-4B8C-83A1-F6EECF244321}">
                <p14:modId xmlns:p14="http://schemas.microsoft.com/office/powerpoint/2010/main" val="1484082884"/>
              </p:ext>
            </p:extLst>
          </p:nvPr>
        </p:nvGraphicFramePr>
        <p:xfrm>
          <a:off x="6098123" y="4163478"/>
          <a:ext cx="852106" cy="835283"/>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13" name="Chart 112">
            <a:extLst>
              <a:ext uri="{FF2B5EF4-FFF2-40B4-BE49-F238E27FC236}">
                <a16:creationId xmlns:a16="http://schemas.microsoft.com/office/drawing/2014/main" id="{1BC5E2C2-96D7-4B26-AF43-DF438C66568A}"/>
              </a:ext>
            </a:extLst>
          </p:cNvPr>
          <p:cNvGraphicFramePr/>
          <p:nvPr>
            <p:extLst>
              <p:ext uri="{D42A27DB-BD31-4B8C-83A1-F6EECF244321}">
                <p14:modId xmlns:p14="http://schemas.microsoft.com/office/powerpoint/2010/main" val="3153251616"/>
              </p:ext>
            </p:extLst>
          </p:nvPr>
        </p:nvGraphicFramePr>
        <p:xfrm>
          <a:off x="8101467" y="4163478"/>
          <a:ext cx="852106" cy="835283"/>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14" name="Chart 113">
            <a:extLst>
              <a:ext uri="{FF2B5EF4-FFF2-40B4-BE49-F238E27FC236}">
                <a16:creationId xmlns:a16="http://schemas.microsoft.com/office/drawing/2014/main" id="{E472A406-4CD5-429C-8D34-A4527F3B5FC9}"/>
              </a:ext>
            </a:extLst>
          </p:cNvPr>
          <p:cNvGraphicFramePr/>
          <p:nvPr>
            <p:extLst>
              <p:ext uri="{D42A27DB-BD31-4B8C-83A1-F6EECF244321}">
                <p14:modId xmlns:p14="http://schemas.microsoft.com/office/powerpoint/2010/main" val="2932769034"/>
              </p:ext>
            </p:extLst>
          </p:nvPr>
        </p:nvGraphicFramePr>
        <p:xfrm>
          <a:off x="10114330" y="4163478"/>
          <a:ext cx="852106" cy="835283"/>
        </p:xfrm>
        <a:graphic>
          <a:graphicData uri="http://schemas.openxmlformats.org/drawingml/2006/chart">
            <c:chart xmlns:c="http://schemas.openxmlformats.org/drawingml/2006/chart" xmlns:r="http://schemas.openxmlformats.org/officeDocument/2006/relationships" r:id="rId26"/>
          </a:graphicData>
        </a:graphic>
      </p:graphicFrame>
      <p:pic>
        <p:nvPicPr>
          <p:cNvPr id="115" name="Picture 114">
            <a:extLst>
              <a:ext uri="{FF2B5EF4-FFF2-40B4-BE49-F238E27FC236}">
                <a16:creationId xmlns:a16="http://schemas.microsoft.com/office/drawing/2014/main" id="{644C6BFE-AA7A-49D6-BE44-A6778E5D00B6}"/>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b="17239"/>
          <a:stretch/>
        </p:blipFill>
        <p:spPr>
          <a:xfrm>
            <a:off x="4371261" y="4473822"/>
            <a:ext cx="245176" cy="202911"/>
          </a:xfrm>
          <a:prstGeom prst="rect">
            <a:avLst/>
          </a:prstGeom>
        </p:spPr>
      </p:pic>
      <p:pic>
        <p:nvPicPr>
          <p:cNvPr id="116" name="Picture 115">
            <a:extLst>
              <a:ext uri="{FF2B5EF4-FFF2-40B4-BE49-F238E27FC236}">
                <a16:creationId xmlns:a16="http://schemas.microsoft.com/office/drawing/2014/main" id="{99CC8B87-8343-4DA3-A9EE-C5836CE43CC8}"/>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b="17239"/>
          <a:stretch/>
        </p:blipFill>
        <p:spPr>
          <a:xfrm>
            <a:off x="6406135" y="4473822"/>
            <a:ext cx="245176" cy="202911"/>
          </a:xfrm>
          <a:prstGeom prst="rect">
            <a:avLst/>
          </a:prstGeom>
        </p:spPr>
      </p:pic>
      <p:pic>
        <p:nvPicPr>
          <p:cNvPr id="117" name="Picture 116">
            <a:extLst>
              <a:ext uri="{FF2B5EF4-FFF2-40B4-BE49-F238E27FC236}">
                <a16:creationId xmlns:a16="http://schemas.microsoft.com/office/drawing/2014/main" id="{F7FF0A43-E160-48F7-AD65-F358110ABEFC}"/>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17239"/>
          <a:stretch/>
        </p:blipFill>
        <p:spPr>
          <a:xfrm>
            <a:off x="8404358" y="4473822"/>
            <a:ext cx="245176" cy="202911"/>
          </a:xfrm>
          <a:prstGeom prst="rect">
            <a:avLst/>
          </a:prstGeom>
        </p:spPr>
      </p:pic>
      <p:pic>
        <p:nvPicPr>
          <p:cNvPr id="118" name="Picture 117">
            <a:extLst>
              <a:ext uri="{FF2B5EF4-FFF2-40B4-BE49-F238E27FC236}">
                <a16:creationId xmlns:a16="http://schemas.microsoft.com/office/drawing/2014/main" id="{6A6A916B-672B-44A7-83BF-E942D4350A11}"/>
              </a:ext>
            </a:extLst>
          </p:cNvPr>
          <p:cNvPicPr>
            <a:picLocks noChangeAspect="1"/>
          </p:cNvPicPr>
          <p:nvPr/>
        </p:nvPicPr>
        <p:blipFill rotWithShape="1">
          <a:blip r:embed="rId5">
            <a:extLst>
              <a:ext uri="{28A0092B-C50C-407E-A947-70E740481C1C}">
                <a14:useLocalDpi xmlns:a14="http://schemas.microsoft.com/office/drawing/2010/main" val="0"/>
              </a:ext>
            </a:extLst>
          </a:blip>
          <a:srcRect b="17239"/>
          <a:stretch/>
        </p:blipFill>
        <p:spPr>
          <a:xfrm>
            <a:off x="10421504" y="4473822"/>
            <a:ext cx="245176" cy="202911"/>
          </a:xfrm>
          <a:prstGeom prst="rect">
            <a:avLst/>
          </a:prstGeom>
        </p:spPr>
      </p:pic>
      <p:sp>
        <p:nvSpPr>
          <p:cNvPr id="119" name="Rectangle 118">
            <a:extLst>
              <a:ext uri="{FF2B5EF4-FFF2-40B4-BE49-F238E27FC236}">
                <a16:creationId xmlns:a16="http://schemas.microsoft.com/office/drawing/2014/main" id="{99F81071-B297-45D5-A791-AB6748FC1A8C}"/>
              </a:ext>
            </a:extLst>
          </p:cNvPr>
          <p:cNvSpPr/>
          <p:nvPr/>
        </p:nvSpPr>
        <p:spPr>
          <a:xfrm>
            <a:off x="840827" y="5032395"/>
            <a:ext cx="1489342" cy="246221"/>
          </a:xfrm>
          <a:prstGeom prst="rect">
            <a:avLst/>
          </a:prstGeom>
        </p:spPr>
        <p:txBody>
          <a:bodyPr wrap="square">
            <a:spAutoFit/>
          </a:bodyPr>
          <a:lstStyle/>
          <a:p>
            <a:pPr fontAlgn="t"/>
            <a:r>
              <a:rPr lang="en-US" sz="1000">
                <a:latin typeface="Montserrat SemiBold" panose="00000700000000000000" pitchFamily="2" charset="0"/>
              </a:rPr>
              <a:t>Annual Revenue</a:t>
            </a:r>
          </a:p>
        </p:txBody>
      </p:sp>
      <p:graphicFrame>
        <p:nvGraphicFramePr>
          <p:cNvPr id="120" name="Chart 119">
            <a:extLst>
              <a:ext uri="{FF2B5EF4-FFF2-40B4-BE49-F238E27FC236}">
                <a16:creationId xmlns:a16="http://schemas.microsoft.com/office/drawing/2014/main" id="{3C40F4C7-DCAD-4227-B606-D8F2BD1A206D}"/>
              </a:ext>
            </a:extLst>
          </p:cNvPr>
          <p:cNvGraphicFramePr/>
          <p:nvPr>
            <p:extLst>
              <p:ext uri="{D42A27DB-BD31-4B8C-83A1-F6EECF244321}">
                <p14:modId xmlns:p14="http://schemas.microsoft.com/office/powerpoint/2010/main" val="55838369"/>
              </p:ext>
            </p:extLst>
          </p:nvPr>
        </p:nvGraphicFramePr>
        <p:xfrm>
          <a:off x="1628726" y="5098541"/>
          <a:ext cx="10058400" cy="1294575"/>
        </p:xfrm>
        <a:graphic>
          <a:graphicData uri="http://schemas.openxmlformats.org/drawingml/2006/chart">
            <c:chart xmlns:c="http://schemas.openxmlformats.org/drawingml/2006/chart" xmlns:r="http://schemas.openxmlformats.org/officeDocument/2006/relationships" r:id="rId27"/>
          </a:graphicData>
        </a:graphic>
      </p:graphicFrame>
      <p:sp>
        <p:nvSpPr>
          <p:cNvPr id="121" name="TextBox 120">
            <a:extLst>
              <a:ext uri="{FF2B5EF4-FFF2-40B4-BE49-F238E27FC236}">
                <a16:creationId xmlns:a16="http://schemas.microsoft.com/office/drawing/2014/main" id="{D53D85E9-EFC7-4B4F-855D-01C098C6C46D}"/>
              </a:ext>
            </a:extLst>
          </p:cNvPr>
          <p:cNvSpPr txBox="1"/>
          <p:nvPr/>
        </p:nvSpPr>
        <p:spPr>
          <a:xfrm>
            <a:off x="838200" y="5357555"/>
            <a:ext cx="1255872"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Less Than $250k</a:t>
            </a:r>
          </a:p>
        </p:txBody>
      </p:sp>
      <p:sp>
        <p:nvSpPr>
          <p:cNvPr id="122" name="TextBox 121">
            <a:extLst>
              <a:ext uri="{FF2B5EF4-FFF2-40B4-BE49-F238E27FC236}">
                <a16:creationId xmlns:a16="http://schemas.microsoft.com/office/drawing/2014/main" id="{E380335C-8B33-4FF1-8DDE-8B38F3059430}"/>
              </a:ext>
            </a:extLst>
          </p:cNvPr>
          <p:cNvSpPr txBox="1"/>
          <p:nvPr/>
        </p:nvSpPr>
        <p:spPr>
          <a:xfrm>
            <a:off x="838200" y="5761282"/>
            <a:ext cx="1134979"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$250-$999k</a:t>
            </a:r>
          </a:p>
        </p:txBody>
      </p:sp>
      <p:sp>
        <p:nvSpPr>
          <p:cNvPr id="123" name="TextBox 122">
            <a:extLst>
              <a:ext uri="{FF2B5EF4-FFF2-40B4-BE49-F238E27FC236}">
                <a16:creationId xmlns:a16="http://schemas.microsoft.com/office/drawing/2014/main" id="{EA6CD378-04C3-4C29-81A5-E5817A31F287}"/>
              </a:ext>
            </a:extLst>
          </p:cNvPr>
          <p:cNvSpPr txBox="1"/>
          <p:nvPr/>
        </p:nvSpPr>
        <p:spPr>
          <a:xfrm>
            <a:off x="838200" y="6044253"/>
            <a:ext cx="968249"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$1 Million+</a:t>
            </a:r>
          </a:p>
        </p:txBody>
      </p:sp>
      <p:sp>
        <p:nvSpPr>
          <p:cNvPr id="124" name="TextBox 123">
            <a:extLst>
              <a:ext uri="{FF2B5EF4-FFF2-40B4-BE49-F238E27FC236}">
                <a16:creationId xmlns:a16="http://schemas.microsoft.com/office/drawing/2014/main" id="{9352FAE8-B66A-4F17-8EAC-8DFE25069E02}"/>
              </a:ext>
            </a:extLst>
          </p:cNvPr>
          <p:cNvSpPr txBox="1"/>
          <p:nvPr/>
        </p:nvSpPr>
        <p:spPr>
          <a:xfrm>
            <a:off x="2796582" y="5618031"/>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E9F4469-81FC-4F18-83AF-86C68AA753D7}"/>
              </a:ext>
            </a:extLst>
          </p:cNvPr>
          <p:cNvSpPr txBox="1"/>
          <p:nvPr/>
        </p:nvSpPr>
        <p:spPr>
          <a:xfrm>
            <a:off x="4868115" y="53561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19" name="Isosceles Triangle 18">
            <a:extLst>
              <a:ext uri="{FF2B5EF4-FFF2-40B4-BE49-F238E27FC236}">
                <a16:creationId xmlns:a16="http://schemas.microsoft.com/office/drawing/2014/main" id="{B29B2B2E-84F4-4E49-A6CA-6A29E86D94E4}"/>
              </a:ext>
            </a:extLst>
          </p:cNvPr>
          <p:cNvSpPr/>
          <p:nvPr/>
        </p:nvSpPr>
        <p:spPr>
          <a:xfrm>
            <a:off x="4868115" y="5377578"/>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TextBox 124">
            <a:extLst>
              <a:ext uri="{FF2B5EF4-FFF2-40B4-BE49-F238E27FC236}">
                <a16:creationId xmlns:a16="http://schemas.microsoft.com/office/drawing/2014/main" id="{83B72506-D94E-47E1-8A22-2BAECE03538C}"/>
              </a:ext>
            </a:extLst>
          </p:cNvPr>
          <p:cNvSpPr txBox="1"/>
          <p:nvPr/>
        </p:nvSpPr>
        <p:spPr>
          <a:xfrm>
            <a:off x="10631201" y="5364041"/>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schemeClr val="bg1"/>
                </a:solidFill>
                <a:latin typeface="Montserrat" panose="00000500000000000000" pitchFamily="2" charset="0"/>
                <a:ea typeface="Lato" panose="020F0502020204030203" pitchFamily="34" charset="0"/>
                <a:cs typeface="Lato" panose="020F0502020204030203" pitchFamily="34" charset="0"/>
                <a:sym typeface="HuluStyle Bold"/>
              </a:rPr>
              <a:t>A</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1AADA30-78D9-45C1-94F3-01A387702E70}"/>
              </a:ext>
            </a:extLst>
          </p:cNvPr>
          <p:cNvSpPr txBox="1"/>
          <p:nvPr/>
        </p:nvSpPr>
        <p:spPr>
          <a:xfrm>
            <a:off x="10708268" y="5803557"/>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(-17)</a:t>
            </a:r>
          </a:p>
        </p:txBody>
      </p:sp>
      <p:sp>
        <p:nvSpPr>
          <p:cNvPr id="17" name="Isosceles Triangle 16">
            <a:extLst>
              <a:ext uri="{FF2B5EF4-FFF2-40B4-BE49-F238E27FC236}">
                <a16:creationId xmlns:a16="http://schemas.microsoft.com/office/drawing/2014/main" id="{B3F561CC-83C3-44B5-8438-73DECD13632F}"/>
              </a:ext>
            </a:extLst>
          </p:cNvPr>
          <p:cNvSpPr/>
          <p:nvPr/>
        </p:nvSpPr>
        <p:spPr>
          <a:xfrm flipV="1">
            <a:off x="10708268" y="582498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14B43E-C92F-407F-AC57-2B13CF2A00E6}"/>
              </a:ext>
            </a:extLst>
          </p:cNvPr>
          <p:cNvSpPr txBox="1"/>
          <p:nvPr/>
        </p:nvSpPr>
        <p:spPr>
          <a:xfrm>
            <a:off x="10708268" y="551084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(+23)</a:t>
            </a:r>
          </a:p>
        </p:txBody>
      </p:sp>
      <p:sp>
        <p:nvSpPr>
          <p:cNvPr id="21" name="Isosceles Triangle 20">
            <a:extLst>
              <a:ext uri="{FF2B5EF4-FFF2-40B4-BE49-F238E27FC236}">
                <a16:creationId xmlns:a16="http://schemas.microsoft.com/office/drawing/2014/main" id="{051F7FAC-104D-4222-8E78-DB1235545E69}"/>
              </a:ext>
            </a:extLst>
          </p:cNvPr>
          <p:cNvSpPr/>
          <p:nvPr/>
        </p:nvSpPr>
        <p:spPr>
          <a:xfrm>
            <a:off x="10699559" y="553227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2045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4</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 Notified, De-Energized Business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De-Energized n=105);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5.5</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baseline="0" noProof="0">
                          <a:solidFill>
                            <a:srgbClr val="000000"/>
                          </a:solidFill>
                          <a:effectLst/>
                          <a:latin typeface="Montserrat Light" panose="00000400000000000000" pitchFamily="2" charset="0"/>
                          <a:ea typeface="+mn-ea"/>
                          <a:cs typeface="+mn-cs"/>
                        </a:rPr>
                        <a:t>-36</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0236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0247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grpSp>
        <p:nvGrpSpPr>
          <p:cNvPr id="26" name="Group 25">
            <a:extLst>
              <a:ext uri="{FF2B5EF4-FFF2-40B4-BE49-F238E27FC236}">
                <a16:creationId xmlns:a16="http://schemas.microsoft.com/office/drawing/2014/main" id="{2CD4A257-96B7-49FE-B7EE-F59D645AC101}"/>
              </a:ext>
            </a:extLst>
          </p:cNvPr>
          <p:cNvGrpSpPr/>
          <p:nvPr/>
        </p:nvGrpSpPr>
        <p:grpSpPr>
          <a:xfrm>
            <a:off x="10776283" y="6434875"/>
            <a:ext cx="789330" cy="228601"/>
            <a:chOff x="10776283" y="6434875"/>
            <a:chExt cx="789330" cy="228601"/>
          </a:xfrm>
        </p:grpSpPr>
        <p:pic>
          <p:nvPicPr>
            <p:cNvPr id="27" name="Picture 26">
              <a:extLst>
                <a:ext uri="{FF2B5EF4-FFF2-40B4-BE49-F238E27FC236}">
                  <a16:creationId xmlns:a16="http://schemas.microsoft.com/office/drawing/2014/main" id="{4AB8AA34-269D-4CA7-9814-50B09F9AD417}"/>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621F89D9-46A9-4BB8-AA0F-09D9533A3920}"/>
                </a:ext>
              </a:extLst>
            </p:cNvPr>
            <p:cNvPicPr>
              <a:picLocks noChangeAspect="1"/>
            </p:cNvPicPr>
            <p:nvPr/>
          </p:nvPicPr>
          <p:blipFill rotWithShape="1">
            <a:blip r:embed="rId7">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3029201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F3DFAE25-58A1-4592-9819-EE630F0337BD}"/>
              </a:ext>
            </a:extLst>
          </p:cNvPr>
          <p:cNvGraphicFramePr>
            <a:graphicFrameLocks noGrp="1"/>
          </p:cNvGraphicFramePr>
          <p:nvPr>
            <p:extLst>
              <p:ext uri="{D42A27DB-BD31-4B8C-83A1-F6EECF244321}">
                <p14:modId xmlns:p14="http://schemas.microsoft.com/office/powerpoint/2010/main" val="3926561883"/>
              </p:ext>
            </p:extLst>
          </p:nvPr>
        </p:nvGraphicFramePr>
        <p:xfrm>
          <a:off x="2904015" y="2339926"/>
          <a:ext cx="3474720" cy="3987125"/>
        </p:xfrm>
        <a:graphic>
          <a:graphicData uri="http://schemas.openxmlformats.org/drawingml/2006/table">
            <a:tbl>
              <a:tblPr/>
              <a:tblGrid>
                <a:gridCol w="2194560">
                  <a:extLst>
                    <a:ext uri="{9D8B030D-6E8A-4147-A177-3AD203B41FA5}">
                      <a16:colId xmlns:a16="http://schemas.microsoft.com/office/drawing/2014/main" val="2162578061"/>
                    </a:ext>
                  </a:extLst>
                </a:gridCol>
                <a:gridCol w="1280160">
                  <a:extLst>
                    <a:ext uri="{9D8B030D-6E8A-4147-A177-3AD203B41FA5}">
                      <a16:colId xmlns:a16="http://schemas.microsoft.com/office/drawing/2014/main" val="690613935"/>
                    </a:ext>
                  </a:extLst>
                </a:gridCol>
              </a:tblGrid>
              <a:tr h="159485">
                <a:tc>
                  <a:txBody>
                    <a:bodyPr/>
                    <a:lstStyle/>
                    <a:p>
                      <a:pPr algn="l" fontAlgn="t"/>
                      <a:r>
                        <a:rPr lang="en-US" sz="900" u="none" strike="noStrike">
                          <a:effectLst/>
                          <a:latin typeface="Montserrat Light" panose="00000400000000000000" pitchFamily="2" charset="0"/>
                        </a:rPr>
                        <a:t>Real Estate</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159485">
                <a:tc>
                  <a:txBody>
                    <a:bodyPr/>
                    <a:lstStyle/>
                    <a:p>
                      <a:pPr algn="l" fontAlgn="t"/>
                      <a:r>
                        <a:rPr lang="en-US" sz="900" u="none" strike="noStrike">
                          <a:effectLst/>
                          <a:latin typeface="Montserrat Light" panose="00000400000000000000" pitchFamily="2" charset="0"/>
                        </a:rPr>
                        <a:t>Food/Restaurant</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0412932"/>
                  </a:ext>
                </a:extLst>
              </a:tr>
              <a:tr h="159485">
                <a:tc>
                  <a:txBody>
                    <a:bodyPr/>
                    <a:lstStyle/>
                    <a:p>
                      <a:pPr algn="l" fontAlgn="t"/>
                      <a:r>
                        <a:rPr lang="en-US" sz="900" u="none" strike="noStrike">
                          <a:effectLst/>
                          <a:latin typeface="Montserrat Light" panose="00000400000000000000" pitchFamily="2" charset="0"/>
                        </a:rPr>
                        <a:t>Manufacturing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159485">
                <a:tc>
                  <a:txBody>
                    <a:bodyPr/>
                    <a:lstStyle/>
                    <a:p>
                      <a:pPr algn="l" fontAlgn="t"/>
                      <a:r>
                        <a:rPr lang="en-US" sz="900" u="none" strike="noStrike">
                          <a:effectLst/>
                          <a:latin typeface="Montserrat Light" panose="00000400000000000000" pitchFamily="2" charset="0"/>
                        </a:rPr>
                        <a:t>Retail</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159485">
                <a:tc>
                  <a:txBody>
                    <a:bodyPr/>
                    <a:lstStyle/>
                    <a:p>
                      <a:pPr algn="l" fontAlgn="t"/>
                      <a:r>
                        <a:rPr lang="en-US" sz="900" u="none" strike="noStrike">
                          <a:effectLst/>
                          <a:latin typeface="Montserrat Light" panose="00000400000000000000" pitchFamily="2" charset="0"/>
                        </a:rPr>
                        <a:t>Finance/Accounting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159485">
                <a:tc>
                  <a:txBody>
                    <a:bodyPr/>
                    <a:lstStyle/>
                    <a:p>
                      <a:pPr algn="l" fontAlgn="t"/>
                      <a:r>
                        <a:rPr lang="en-US" sz="900" u="none" strike="noStrike">
                          <a:effectLst/>
                          <a:latin typeface="Montserrat Light" panose="00000400000000000000" pitchFamily="2" charset="0"/>
                        </a:rPr>
                        <a:t>Health </a:t>
                      </a:r>
                      <a:r>
                        <a:rPr lang="en-US" sz="800" u="none" strike="noStrike">
                          <a:effectLst/>
                          <a:latin typeface="Montserrat Light" panose="00000400000000000000" pitchFamily="2" charset="0"/>
                        </a:rPr>
                        <a:t>(e.g., nutrition, massage therapy)</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159485">
                <a:tc>
                  <a:txBody>
                    <a:bodyPr/>
                    <a:lstStyle/>
                    <a:p>
                      <a:pPr algn="l" fontAlgn="t"/>
                      <a:r>
                        <a:rPr lang="en-US" sz="900" u="none" strike="noStrike">
                          <a:effectLst/>
                          <a:latin typeface="Montserrat Light" panose="00000400000000000000" pitchFamily="2" charset="0"/>
                        </a:rPr>
                        <a:t>Automotive</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159485">
                <a:tc>
                  <a:txBody>
                    <a:bodyPr/>
                    <a:lstStyle/>
                    <a:p>
                      <a:pPr algn="l" fontAlgn="t"/>
                      <a:r>
                        <a:rPr lang="en-US" sz="900" u="none" strike="noStrike">
                          <a:effectLst/>
                          <a:latin typeface="Montserrat Light" panose="00000400000000000000" pitchFamily="2" charset="0"/>
                        </a:rPr>
                        <a:t>Beauty </a:t>
                      </a:r>
                      <a:r>
                        <a:rPr lang="en-US" sz="700" u="none" strike="noStrike">
                          <a:effectLst/>
                          <a:latin typeface="Montserrat Light" panose="00000400000000000000" pitchFamily="2" charset="0"/>
                        </a:rPr>
                        <a:t>(e.g., cosmetology, salon ownership)</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061084"/>
                  </a:ext>
                </a:extLst>
              </a:tr>
              <a:tr h="159485">
                <a:tc>
                  <a:txBody>
                    <a:bodyPr/>
                    <a:lstStyle/>
                    <a:p>
                      <a:pPr algn="l" fontAlgn="t"/>
                      <a:r>
                        <a:rPr lang="en-US" sz="900" u="none" strike="noStrike">
                          <a:effectLst/>
                          <a:latin typeface="Montserrat Light" panose="00000400000000000000" pitchFamily="2" charset="0"/>
                        </a:rPr>
                        <a:t>Charity/not for profit organization</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79802"/>
                  </a:ext>
                </a:extLst>
              </a:tr>
              <a:tr h="159485">
                <a:tc>
                  <a:txBody>
                    <a:bodyPr/>
                    <a:lstStyle/>
                    <a:p>
                      <a:pPr algn="l" fontAlgn="t"/>
                      <a:r>
                        <a:rPr lang="en-US" sz="900" u="none" strike="noStrike">
                          <a:effectLst/>
                          <a:latin typeface="Montserrat Light" panose="00000400000000000000" pitchFamily="2" charset="0"/>
                        </a:rPr>
                        <a:t>Design</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317956"/>
                  </a:ext>
                </a:extLst>
              </a:tr>
              <a:tr h="159485">
                <a:tc>
                  <a:txBody>
                    <a:bodyPr/>
                    <a:lstStyle/>
                    <a:p>
                      <a:pPr algn="l" fontAlgn="t"/>
                      <a:r>
                        <a:rPr lang="en-US" sz="900" u="none" strike="noStrike">
                          <a:effectLst/>
                          <a:latin typeface="Montserrat Light" panose="00000400000000000000" pitchFamily="2" charset="0"/>
                        </a:rPr>
                        <a:t>Fitness </a:t>
                      </a:r>
                      <a:r>
                        <a:rPr lang="en-US" sz="800" u="none" strike="noStrike">
                          <a:effectLst/>
                          <a:latin typeface="Montserrat Light" panose="00000400000000000000" pitchFamily="2" charset="0"/>
                        </a:rPr>
                        <a:t>(e.g., personal training, yoga)</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60899"/>
                  </a:ext>
                </a:extLst>
              </a:tr>
              <a:tr h="159485">
                <a:tc>
                  <a:txBody>
                    <a:bodyPr/>
                    <a:lstStyle/>
                    <a:p>
                      <a:pPr algn="l" fontAlgn="t"/>
                      <a:r>
                        <a:rPr lang="en-US" sz="900" u="none" strike="noStrike">
                          <a:effectLst/>
                          <a:latin typeface="Montserrat Light" panose="00000400000000000000" pitchFamily="2" charset="0"/>
                        </a:rPr>
                        <a:t>Hospitality</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944584"/>
                  </a:ext>
                </a:extLst>
              </a:tr>
              <a:tr h="159485">
                <a:tc>
                  <a:txBody>
                    <a:bodyPr/>
                    <a:lstStyle/>
                    <a:p>
                      <a:pPr algn="l" fontAlgn="t"/>
                      <a:r>
                        <a:rPr lang="en-US" sz="900" u="none" strike="noStrike">
                          <a:effectLst/>
                          <a:latin typeface="Montserrat Light" panose="00000400000000000000" pitchFamily="2" charset="0"/>
                        </a:rPr>
                        <a:t>Insurance</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516727"/>
                  </a:ext>
                </a:extLst>
              </a:tr>
              <a:tr h="159485">
                <a:tc>
                  <a:txBody>
                    <a:bodyPr/>
                    <a:lstStyle/>
                    <a:p>
                      <a:pPr algn="l" fontAlgn="t"/>
                      <a:r>
                        <a:rPr lang="en-US" sz="900" u="none" strike="noStrike">
                          <a:effectLst/>
                          <a:latin typeface="Montserrat Light" panose="00000400000000000000" pitchFamily="2" charset="0"/>
                        </a:rPr>
                        <a:t>Transportation and warehousing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38332"/>
                  </a:ext>
                </a:extLst>
              </a:tr>
              <a:tr h="159485">
                <a:tc>
                  <a:txBody>
                    <a:bodyPr/>
                    <a:lstStyle/>
                    <a:p>
                      <a:pPr algn="l" fontAlgn="t"/>
                      <a:r>
                        <a:rPr lang="en-US" sz="900" u="none" strike="noStrike">
                          <a:effectLst/>
                          <a:latin typeface="Montserrat Light" panose="00000400000000000000" pitchFamily="2" charset="0"/>
                        </a:rPr>
                        <a:t>Architecture/Engineering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184196"/>
                  </a:ext>
                </a:extLst>
              </a:tr>
              <a:tr h="159485">
                <a:tc>
                  <a:txBody>
                    <a:bodyPr/>
                    <a:lstStyle/>
                    <a:p>
                      <a:pPr algn="l" fontAlgn="t"/>
                      <a:r>
                        <a:rPr lang="en-US" sz="900" u="none" strike="noStrike">
                          <a:effectLst/>
                          <a:latin typeface="Montserrat Light" panose="00000400000000000000" pitchFamily="2" charset="0"/>
                        </a:rPr>
                        <a:t>Arts and entertainment</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810910"/>
                  </a:ext>
                </a:extLst>
              </a:tr>
              <a:tr h="159485">
                <a:tc>
                  <a:txBody>
                    <a:bodyPr/>
                    <a:lstStyle/>
                    <a:p>
                      <a:pPr algn="l" fontAlgn="t"/>
                      <a:r>
                        <a:rPr lang="en-US" sz="900" u="none" strike="noStrike">
                          <a:effectLst/>
                          <a:latin typeface="Montserrat Light" panose="00000400000000000000" pitchFamily="2" charset="0"/>
                        </a:rPr>
                        <a:t>Consulting/Freelancing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661580"/>
                  </a:ext>
                </a:extLst>
              </a:tr>
              <a:tr h="159485">
                <a:tc>
                  <a:txBody>
                    <a:bodyPr/>
                    <a:lstStyle/>
                    <a:p>
                      <a:pPr algn="l" fontAlgn="t"/>
                      <a:r>
                        <a:rPr lang="en-US" sz="900" u="none" strike="noStrike">
                          <a:effectLst/>
                          <a:latin typeface="Montserrat Light" panose="00000400000000000000" pitchFamily="2" charset="0"/>
                        </a:rPr>
                        <a:t>Education</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352406"/>
                  </a:ext>
                </a:extLst>
              </a:tr>
              <a:tr h="159485">
                <a:tc>
                  <a:txBody>
                    <a:bodyPr/>
                    <a:lstStyle/>
                    <a:p>
                      <a:pPr algn="l" fontAlgn="t"/>
                      <a:r>
                        <a:rPr lang="en-US" sz="900" u="none" strike="noStrike">
                          <a:effectLst/>
                          <a:latin typeface="Montserrat Light" panose="00000400000000000000" pitchFamily="2" charset="0"/>
                        </a:rPr>
                        <a:t>Government</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4785208"/>
                  </a:ext>
                </a:extLst>
              </a:tr>
              <a:tr h="159485">
                <a:tc>
                  <a:txBody>
                    <a:bodyPr/>
                    <a:lstStyle/>
                    <a:p>
                      <a:pPr algn="l" fontAlgn="t"/>
                      <a:r>
                        <a:rPr lang="en-US" sz="900" u="none" strike="noStrike">
                          <a:effectLst/>
                          <a:latin typeface="Montserrat Light" panose="00000400000000000000" pitchFamily="2" charset="0"/>
                        </a:rPr>
                        <a:t>Human Resources</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54268"/>
                  </a:ext>
                </a:extLst>
              </a:tr>
              <a:tr h="159485">
                <a:tc>
                  <a:txBody>
                    <a:bodyPr/>
                    <a:lstStyle/>
                    <a:p>
                      <a:pPr algn="l" fontAlgn="t"/>
                      <a:r>
                        <a:rPr lang="en-US" sz="900" u="none" strike="noStrike">
                          <a:effectLst/>
                          <a:latin typeface="Montserrat Light" panose="00000400000000000000" pitchFamily="2" charset="0"/>
                        </a:rPr>
                        <a:t>IT/Technology</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371098"/>
                  </a:ext>
                </a:extLst>
              </a:tr>
              <a:tr h="159485">
                <a:tc>
                  <a:txBody>
                    <a:bodyPr/>
                    <a:lstStyle/>
                    <a:p>
                      <a:pPr algn="l" fontAlgn="t"/>
                      <a:r>
                        <a:rPr lang="en-US" sz="900" u="none" strike="noStrike">
                          <a:effectLst/>
                          <a:latin typeface="Montserrat Light" panose="00000400000000000000" pitchFamily="2" charset="0"/>
                        </a:rPr>
                        <a:t>Law</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092466"/>
                  </a:ext>
                </a:extLst>
              </a:tr>
              <a:tr h="159485">
                <a:tc>
                  <a:txBody>
                    <a:bodyPr/>
                    <a:lstStyle/>
                    <a:p>
                      <a:pPr algn="l" fontAlgn="t"/>
                      <a:r>
                        <a:rPr lang="en-US" sz="800" u="none" strike="noStrike">
                          <a:effectLst/>
                          <a:latin typeface="Montserrat Light" panose="00000400000000000000" pitchFamily="2" charset="0"/>
                        </a:rPr>
                        <a:t>Marketing/Public Relations/Advertising</a:t>
                      </a:r>
                      <a:endParaRPr lang="en-US" sz="8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460028"/>
                  </a:ext>
                </a:extLst>
              </a:tr>
              <a:tr h="159485">
                <a:tc>
                  <a:txBody>
                    <a:bodyPr/>
                    <a:lstStyle/>
                    <a:p>
                      <a:pPr algn="l" fontAlgn="t"/>
                      <a:r>
                        <a:rPr lang="en-US" sz="900" u="none" strike="noStrike">
                          <a:effectLst/>
                          <a:latin typeface="Montserrat Light" panose="00000400000000000000" pitchFamily="2" charset="0"/>
                        </a:rPr>
                        <a:t>Publishing</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8145823"/>
                  </a:ext>
                </a:extLst>
              </a:tr>
              <a:tr h="159485">
                <a:tc>
                  <a:txBody>
                    <a:bodyPr/>
                    <a:lstStyle/>
                    <a:p>
                      <a:pPr algn="l" fontAlgn="t"/>
                      <a:r>
                        <a:rPr lang="en-US" sz="900" u="none" strike="noStrike">
                          <a:effectLst/>
                          <a:latin typeface="Montserrat Light" panose="00000400000000000000" pitchFamily="2" charset="0"/>
                        </a:rPr>
                        <a:t>Other</a:t>
                      </a:r>
                      <a:endParaRPr lang="en-US" sz="900" b="0" i="0" u="none" strike="noStrike">
                        <a:solidFill>
                          <a:srgbClr val="000000"/>
                        </a:solidFill>
                        <a:effectLst/>
                        <a:latin typeface="Montserrat Light" panose="00000400000000000000" pitchFamily="2" charset="0"/>
                      </a:endParaRPr>
                    </a:p>
                  </a:txBody>
                  <a:tcPr marL="6918" marR="6918" marT="6918"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252519"/>
                  </a:ext>
                </a:extLst>
              </a:tr>
            </a:tbl>
          </a:graphicData>
        </a:graphic>
      </p:graphicFrame>
      <p:graphicFrame>
        <p:nvGraphicFramePr>
          <p:cNvPr id="30" name="Chart 29">
            <a:extLst>
              <a:ext uri="{FF2B5EF4-FFF2-40B4-BE49-F238E27FC236}">
                <a16:creationId xmlns:a16="http://schemas.microsoft.com/office/drawing/2014/main" id="{416026B7-E45C-4CC4-B631-91E656739961}"/>
              </a:ext>
            </a:extLst>
          </p:cNvPr>
          <p:cNvGraphicFramePr>
            <a:graphicFrameLocks/>
          </p:cNvGraphicFramePr>
          <p:nvPr>
            <p:extLst>
              <p:ext uri="{D42A27DB-BD31-4B8C-83A1-F6EECF244321}">
                <p14:modId xmlns:p14="http://schemas.microsoft.com/office/powerpoint/2010/main" val="3122164278"/>
              </p:ext>
            </p:extLst>
          </p:nvPr>
        </p:nvGraphicFramePr>
        <p:xfrm>
          <a:off x="4900680" y="2199501"/>
          <a:ext cx="2082114" cy="4263728"/>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 Notified, De-Energized Business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De-Energized n=105); </a:t>
            </a:r>
            <a:r>
              <a:rPr lang="en-US" sz="800" i="1" err="1">
                <a:latin typeface="Montserrat Light" panose="00000400000000000000" pitchFamily="2" charset="0"/>
              </a:rPr>
              <a:t>Q44</a:t>
            </a:r>
            <a:r>
              <a:rPr lang="en-US" sz="800" i="1">
                <a:latin typeface="Montserrat Light" panose="00000400000000000000" pitchFamily="2" charset="0"/>
              </a:rPr>
              <a:t>, </a:t>
            </a:r>
            <a:r>
              <a:rPr lang="en-US" sz="800" i="1" err="1">
                <a:latin typeface="Montserrat Light" panose="00000400000000000000" pitchFamily="2" charset="0"/>
              </a:rPr>
              <a:t>Q45</a:t>
            </a:r>
            <a:r>
              <a:rPr lang="en-US" sz="800" i="1">
                <a:latin typeface="Montserrat Light" panose="00000400000000000000" pitchFamily="2" charset="0"/>
              </a:rPr>
              <a:t>,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r>
              <a:rPr lang="en-US" sz="800" i="1">
                <a:latin typeface="Montserrat Light" panose="00000400000000000000" pitchFamily="2" charset="0"/>
              </a:rPr>
              <a:t>, </a:t>
            </a:r>
            <a:r>
              <a:rPr lang="en-US" sz="800" i="1" err="1">
                <a:latin typeface="Montserrat Light" panose="00000400000000000000" pitchFamily="2" charset="0"/>
              </a:rPr>
              <a:t>Q52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FIRM-O-GRAPHICS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B519690-E165-4CC9-94A9-E24C847096A0}"/>
              </a:ext>
            </a:extLst>
          </p:cNvPr>
          <p:cNvGrpSpPr/>
          <p:nvPr/>
        </p:nvGrpSpPr>
        <p:grpSpPr>
          <a:xfrm>
            <a:off x="9621002" y="2346764"/>
            <a:ext cx="2221125" cy="1088444"/>
            <a:chOff x="9621002" y="2479611"/>
            <a:chExt cx="2221125" cy="1088444"/>
          </a:xfrm>
        </p:grpSpPr>
        <p:graphicFrame>
          <p:nvGraphicFramePr>
            <p:cNvPr id="35" name="Chart 34">
              <a:extLst>
                <a:ext uri="{FF2B5EF4-FFF2-40B4-BE49-F238E27FC236}">
                  <a16:creationId xmlns:a16="http://schemas.microsoft.com/office/drawing/2014/main" id="{A0E8CC64-504C-49BF-8EB9-27D14C7E142C}"/>
                </a:ext>
              </a:extLst>
            </p:cNvPr>
            <p:cNvGraphicFramePr/>
            <p:nvPr>
              <p:extLst>
                <p:ext uri="{D42A27DB-BD31-4B8C-83A1-F6EECF244321}">
                  <p14:modId xmlns:p14="http://schemas.microsoft.com/office/powerpoint/2010/main" val="1722498431"/>
                </p:ext>
              </p:extLst>
            </p:nvPr>
          </p:nvGraphicFramePr>
          <p:xfrm>
            <a:off x="10332669" y="2632878"/>
            <a:ext cx="967714" cy="935177"/>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A4051D0-F45C-458E-B26F-40782F2D6417}"/>
                </a:ext>
              </a:extLst>
            </p:cNvPr>
            <p:cNvSpPr/>
            <p:nvPr/>
          </p:nvSpPr>
          <p:spPr>
            <a:xfrm>
              <a:off x="9877172" y="2479611"/>
              <a:ext cx="1380018" cy="246221"/>
            </a:xfrm>
            <a:prstGeom prst="rect">
              <a:avLst/>
            </a:prstGeom>
          </p:spPr>
          <p:txBody>
            <a:bodyPr wrap="square">
              <a:spAutoFit/>
            </a:bodyPr>
            <a:lstStyle/>
            <a:p>
              <a:pPr fontAlgn="t"/>
              <a:r>
                <a:rPr lang="en-US" sz="1000">
                  <a:latin typeface="Montserrat SemiBold" panose="00000700000000000000" pitchFamily="2" charset="0"/>
                </a:rPr>
                <a:t>Business Tenure</a:t>
              </a:r>
              <a:endParaRPr lang="en-US" sz="900">
                <a:latin typeface="Montserrat Light" panose="00000400000000000000" pitchFamily="2" charset="0"/>
              </a:endParaRPr>
            </a:p>
          </p:txBody>
        </p:sp>
        <p:sp>
          <p:nvSpPr>
            <p:cNvPr id="39" name="Rectangle 38">
              <a:extLst>
                <a:ext uri="{FF2B5EF4-FFF2-40B4-BE49-F238E27FC236}">
                  <a16:creationId xmlns:a16="http://schemas.microsoft.com/office/drawing/2014/main" id="{62B7A56F-9A5B-48C4-8AA2-37F38AACC587}"/>
                </a:ext>
              </a:extLst>
            </p:cNvPr>
            <p:cNvSpPr/>
            <p:nvPr/>
          </p:nvSpPr>
          <p:spPr>
            <a:xfrm>
              <a:off x="11173836" y="2869042"/>
              <a:ext cx="668291" cy="615553"/>
            </a:xfrm>
            <a:prstGeom prst="rect">
              <a:avLst/>
            </a:prstGeom>
          </p:spPr>
          <p:txBody>
            <a:bodyPr wrap="square">
              <a:spAutoFit/>
            </a:bodyPr>
            <a:lstStyle/>
            <a:p>
              <a:pPr lvl="0">
                <a:defRPr/>
              </a:pPr>
              <a:r>
                <a:rPr lang="en-US" sz="1400" kern="0">
                  <a:solidFill>
                    <a:schemeClr val="accent4">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59%</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40" name="Rectangle 39">
              <a:extLst>
                <a:ext uri="{FF2B5EF4-FFF2-40B4-BE49-F238E27FC236}">
                  <a16:creationId xmlns:a16="http://schemas.microsoft.com/office/drawing/2014/main" id="{99FAA2DD-2903-4306-AD2F-573BFABBB4C3}"/>
                </a:ext>
              </a:extLst>
            </p:cNvPr>
            <p:cNvSpPr/>
            <p:nvPr/>
          </p:nvSpPr>
          <p:spPr>
            <a:xfrm>
              <a:off x="9621002" y="2861306"/>
              <a:ext cx="837553" cy="615553"/>
            </a:xfrm>
            <a:prstGeom prst="rect">
              <a:avLst/>
            </a:prstGeom>
          </p:spPr>
          <p:txBody>
            <a:bodyPr wrap="square">
              <a:spAutoFit/>
            </a:bodyPr>
            <a:lstStyle/>
            <a:p>
              <a:pPr lvl="0" algn="r">
                <a:defRPr/>
              </a:pPr>
              <a:r>
                <a:rPr lang="en-US" sz="1400" kern="0">
                  <a:solidFill>
                    <a:srgbClr val="F2B800"/>
                  </a:solidFill>
                  <a:latin typeface="Montserrat" panose="00000500000000000000" pitchFamily="2" charset="0"/>
                  <a:ea typeface="Lato" panose="020F0502020204030203" pitchFamily="34" charset="0"/>
                  <a:cs typeface="Lato" panose="020F0502020204030203" pitchFamily="34" charset="0"/>
                  <a:sym typeface="HuluStyle Bold"/>
                </a:rPr>
                <a:t>41%</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grpSp>
      <p:grpSp>
        <p:nvGrpSpPr>
          <p:cNvPr id="41" name="Group 40">
            <a:extLst>
              <a:ext uri="{FF2B5EF4-FFF2-40B4-BE49-F238E27FC236}">
                <a16:creationId xmlns:a16="http://schemas.microsoft.com/office/drawing/2014/main" id="{EE7FDFA2-09F2-4692-A130-458D8359CFD5}"/>
              </a:ext>
            </a:extLst>
          </p:cNvPr>
          <p:cNvGrpSpPr/>
          <p:nvPr/>
        </p:nvGrpSpPr>
        <p:grpSpPr>
          <a:xfrm>
            <a:off x="9322021" y="3683320"/>
            <a:ext cx="2338999" cy="2719077"/>
            <a:chOff x="9322021" y="3598256"/>
            <a:chExt cx="2338999" cy="2719077"/>
          </a:xfrm>
        </p:grpSpPr>
        <p:graphicFrame>
          <p:nvGraphicFramePr>
            <p:cNvPr id="42" name="Chart 41">
              <a:extLst>
                <a:ext uri="{FF2B5EF4-FFF2-40B4-BE49-F238E27FC236}">
                  <a16:creationId xmlns:a16="http://schemas.microsoft.com/office/drawing/2014/main" id="{91E6EB3F-8BF1-4282-9CDE-31DC10A58646}"/>
                </a:ext>
              </a:extLst>
            </p:cNvPr>
            <p:cNvGraphicFramePr/>
            <p:nvPr>
              <p:extLst>
                <p:ext uri="{D42A27DB-BD31-4B8C-83A1-F6EECF244321}">
                  <p14:modId xmlns:p14="http://schemas.microsoft.com/office/powerpoint/2010/main" val="2049894372"/>
                </p:ext>
              </p:extLst>
            </p:nvPr>
          </p:nvGraphicFramePr>
          <p:xfrm>
            <a:off x="10026410" y="3729581"/>
            <a:ext cx="1634610" cy="2587752"/>
          </p:xfrm>
          <a:graphic>
            <a:graphicData uri="http://schemas.openxmlformats.org/drawingml/2006/chart">
              <c:chart xmlns:c="http://schemas.openxmlformats.org/drawingml/2006/chart" xmlns:r="http://schemas.openxmlformats.org/officeDocument/2006/relationships" r:id="rId6"/>
            </a:graphicData>
          </a:graphic>
        </p:graphicFrame>
        <p:sp>
          <p:nvSpPr>
            <p:cNvPr id="43" name="Rectangle 42">
              <a:extLst>
                <a:ext uri="{FF2B5EF4-FFF2-40B4-BE49-F238E27FC236}">
                  <a16:creationId xmlns:a16="http://schemas.microsoft.com/office/drawing/2014/main" id="{F7EA4EDF-6E6C-4B09-ACFB-0FBB5168C48A}"/>
                </a:ext>
              </a:extLst>
            </p:cNvPr>
            <p:cNvSpPr/>
            <p:nvPr/>
          </p:nvSpPr>
          <p:spPr>
            <a:xfrm>
              <a:off x="9621002" y="5714764"/>
              <a:ext cx="837553" cy="230832"/>
            </a:xfrm>
            <a:prstGeom prst="rect">
              <a:avLst/>
            </a:prstGeom>
          </p:spPr>
          <p:txBody>
            <a:bodyPr wrap="square">
              <a:spAutoFit/>
            </a:bodyPr>
            <a:lstStyle/>
            <a:p>
              <a:pPr lvl="0" algn="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$1 Million+</a:t>
              </a:r>
            </a:p>
          </p:txBody>
        </p:sp>
        <p:sp>
          <p:nvSpPr>
            <p:cNvPr id="44" name="Rectangle 43">
              <a:extLst>
                <a:ext uri="{FF2B5EF4-FFF2-40B4-BE49-F238E27FC236}">
                  <a16:creationId xmlns:a16="http://schemas.microsoft.com/office/drawing/2014/main" id="{52FFDE13-2C64-4300-A452-9211334EB976}"/>
                </a:ext>
              </a:extLst>
            </p:cNvPr>
            <p:cNvSpPr/>
            <p:nvPr/>
          </p:nvSpPr>
          <p:spPr>
            <a:xfrm>
              <a:off x="9607633" y="4908187"/>
              <a:ext cx="837554" cy="230832"/>
            </a:xfrm>
            <a:prstGeom prst="rect">
              <a:avLst/>
            </a:prstGeom>
          </p:spPr>
          <p:txBody>
            <a:bodyPr wrap="square">
              <a:spAutoFit/>
            </a:bodyPr>
            <a:lstStyle/>
            <a:p>
              <a:pPr lvl="0" algn="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$250-999k</a:t>
              </a:r>
            </a:p>
          </p:txBody>
        </p:sp>
        <p:sp>
          <p:nvSpPr>
            <p:cNvPr id="45" name="Rectangle 44">
              <a:extLst>
                <a:ext uri="{FF2B5EF4-FFF2-40B4-BE49-F238E27FC236}">
                  <a16:creationId xmlns:a16="http://schemas.microsoft.com/office/drawing/2014/main" id="{94FA84DC-A065-46B2-81FF-750CCE4EA892}"/>
                </a:ext>
              </a:extLst>
            </p:cNvPr>
            <p:cNvSpPr/>
            <p:nvPr/>
          </p:nvSpPr>
          <p:spPr>
            <a:xfrm>
              <a:off x="9322021" y="4101610"/>
              <a:ext cx="1136534" cy="230832"/>
            </a:xfrm>
            <a:prstGeom prst="rect">
              <a:avLst/>
            </a:prstGeom>
          </p:spPr>
          <p:txBody>
            <a:bodyPr wrap="square">
              <a:spAutoFit/>
            </a:bodyPr>
            <a:lstStyle/>
            <a:p>
              <a:pPr lvl="0" algn="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Less Than $250k</a:t>
              </a:r>
            </a:p>
          </p:txBody>
        </p:sp>
        <p:sp>
          <p:nvSpPr>
            <p:cNvPr id="46" name="Rectangle 45">
              <a:extLst>
                <a:ext uri="{FF2B5EF4-FFF2-40B4-BE49-F238E27FC236}">
                  <a16:creationId xmlns:a16="http://schemas.microsoft.com/office/drawing/2014/main" id="{5AD9D546-A4C5-4EFF-AC34-068316736412}"/>
                </a:ext>
              </a:extLst>
            </p:cNvPr>
            <p:cNvSpPr/>
            <p:nvPr/>
          </p:nvSpPr>
          <p:spPr>
            <a:xfrm>
              <a:off x="9862255" y="3598256"/>
              <a:ext cx="1380018" cy="246221"/>
            </a:xfrm>
            <a:prstGeom prst="rect">
              <a:avLst/>
            </a:prstGeom>
          </p:spPr>
          <p:txBody>
            <a:bodyPr wrap="square">
              <a:spAutoFit/>
            </a:bodyPr>
            <a:lstStyle/>
            <a:p>
              <a:pPr fontAlgn="t"/>
              <a:r>
                <a:rPr lang="en-US" sz="1000">
                  <a:latin typeface="Montserrat SemiBold" panose="00000700000000000000" pitchFamily="2" charset="0"/>
                </a:rPr>
                <a:t>Annual Revenue</a:t>
              </a:r>
              <a:endParaRPr lang="en-US" sz="900">
                <a:latin typeface="Montserrat Light" panose="00000400000000000000" pitchFamily="2" charset="0"/>
              </a:endParaRPr>
            </a:p>
          </p:txBody>
        </p:sp>
      </p:grpSp>
      <p:graphicFrame>
        <p:nvGraphicFramePr>
          <p:cNvPr id="47" name="Chart 46">
            <a:extLst>
              <a:ext uri="{FF2B5EF4-FFF2-40B4-BE49-F238E27FC236}">
                <a16:creationId xmlns:a16="http://schemas.microsoft.com/office/drawing/2014/main" id="{F41C4C94-ACFE-4C20-AE81-ED058368AAB4}"/>
              </a:ext>
            </a:extLst>
          </p:cNvPr>
          <p:cNvGraphicFramePr/>
          <p:nvPr>
            <p:extLst>
              <p:ext uri="{D42A27DB-BD31-4B8C-83A1-F6EECF244321}">
                <p14:modId xmlns:p14="http://schemas.microsoft.com/office/powerpoint/2010/main" val="3672164883"/>
              </p:ext>
            </p:extLst>
          </p:nvPr>
        </p:nvGraphicFramePr>
        <p:xfrm>
          <a:off x="7458133" y="3814645"/>
          <a:ext cx="1634610" cy="2587752"/>
        </p:xfrm>
        <a:graphic>
          <a:graphicData uri="http://schemas.openxmlformats.org/drawingml/2006/chart">
            <c:chart xmlns:c="http://schemas.openxmlformats.org/drawingml/2006/chart" xmlns:r="http://schemas.openxmlformats.org/officeDocument/2006/relationships" r:id="rId7"/>
          </a:graphicData>
        </a:graphic>
      </p:graphicFrame>
      <p:sp>
        <p:nvSpPr>
          <p:cNvPr id="48" name="Rectangle 47">
            <a:extLst>
              <a:ext uri="{FF2B5EF4-FFF2-40B4-BE49-F238E27FC236}">
                <a16:creationId xmlns:a16="http://schemas.microsoft.com/office/drawing/2014/main" id="{EA06FDD1-B423-4A45-81FE-A6DBD4E62816}"/>
              </a:ext>
            </a:extLst>
          </p:cNvPr>
          <p:cNvSpPr/>
          <p:nvPr/>
        </p:nvSpPr>
        <p:spPr>
          <a:xfrm>
            <a:off x="7111593" y="4811016"/>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Full time</a:t>
            </a:r>
          </a:p>
        </p:txBody>
      </p:sp>
      <p:sp>
        <p:nvSpPr>
          <p:cNvPr id="49" name="Rectangle 48">
            <a:extLst>
              <a:ext uri="{FF2B5EF4-FFF2-40B4-BE49-F238E27FC236}">
                <a16:creationId xmlns:a16="http://schemas.microsoft.com/office/drawing/2014/main" id="{D1A3B5C2-A705-480B-8010-43C70B69D2DC}"/>
              </a:ext>
            </a:extLst>
          </p:cNvPr>
          <p:cNvSpPr/>
          <p:nvPr/>
        </p:nvSpPr>
        <p:spPr>
          <a:xfrm>
            <a:off x="7111594" y="5868701"/>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Part time</a:t>
            </a:r>
          </a:p>
        </p:txBody>
      </p:sp>
      <p:sp>
        <p:nvSpPr>
          <p:cNvPr id="50" name="Rectangle 49">
            <a:extLst>
              <a:ext uri="{FF2B5EF4-FFF2-40B4-BE49-F238E27FC236}">
                <a16:creationId xmlns:a16="http://schemas.microsoft.com/office/drawing/2014/main" id="{1AB07446-8014-4DFB-A810-A5BE75502316}"/>
              </a:ext>
            </a:extLst>
          </p:cNvPr>
          <p:cNvSpPr/>
          <p:nvPr/>
        </p:nvSpPr>
        <p:spPr>
          <a:xfrm>
            <a:off x="7242223" y="6135736"/>
            <a:ext cx="63468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Other</a:t>
            </a:r>
          </a:p>
        </p:txBody>
      </p:sp>
      <p:sp>
        <p:nvSpPr>
          <p:cNvPr id="51" name="Rectangle 50">
            <a:extLst>
              <a:ext uri="{FF2B5EF4-FFF2-40B4-BE49-F238E27FC236}">
                <a16:creationId xmlns:a16="http://schemas.microsoft.com/office/drawing/2014/main" id="{683E6A1F-AD47-43B5-905E-A13472DA7902}"/>
              </a:ext>
            </a:extLst>
          </p:cNvPr>
          <p:cNvSpPr/>
          <p:nvPr/>
        </p:nvSpPr>
        <p:spPr>
          <a:xfrm>
            <a:off x="7293978" y="3683320"/>
            <a:ext cx="1380018" cy="246221"/>
          </a:xfrm>
          <a:prstGeom prst="rect">
            <a:avLst/>
          </a:prstGeom>
        </p:spPr>
        <p:txBody>
          <a:bodyPr wrap="square">
            <a:spAutoFit/>
          </a:bodyPr>
          <a:lstStyle/>
          <a:p>
            <a:pPr fontAlgn="t"/>
            <a:r>
              <a:rPr lang="en-US" sz="1000">
                <a:latin typeface="Montserrat SemiBold" panose="00000700000000000000" pitchFamily="2" charset="0"/>
              </a:rPr>
              <a:t>Employment</a:t>
            </a:r>
            <a:endParaRPr lang="en-US" sz="900">
              <a:latin typeface="Montserrat Light" panose="00000400000000000000" pitchFamily="2" charset="0"/>
            </a:endParaRPr>
          </a:p>
        </p:txBody>
      </p:sp>
      <p:sp>
        <p:nvSpPr>
          <p:cNvPr id="52" name="Rectangle 51">
            <a:extLst>
              <a:ext uri="{FF2B5EF4-FFF2-40B4-BE49-F238E27FC236}">
                <a16:creationId xmlns:a16="http://schemas.microsoft.com/office/drawing/2014/main" id="{87097B60-3B0E-4707-A3E0-9FF9FEC297DC}"/>
              </a:ext>
            </a:extLst>
          </p:cNvPr>
          <p:cNvSpPr/>
          <p:nvPr/>
        </p:nvSpPr>
        <p:spPr>
          <a:xfrm>
            <a:off x="7052079" y="6012392"/>
            <a:ext cx="824832"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Volunteer</a:t>
            </a:r>
          </a:p>
        </p:txBody>
      </p:sp>
      <p:sp>
        <p:nvSpPr>
          <p:cNvPr id="53" name="Rectangle 52">
            <a:extLst>
              <a:ext uri="{FF2B5EF4-FFF2-40B4-BE49-F238E27FC236}">
                <a16:creationId xmlns:a16="http://schemas.microsoft.com/office/drawing/2014/main" id="{1B47D5B4-5A2A-4647-8F06-69088C67B012}"/>
              </a:ext>
            </a:extLst>
          </p:cNvPr>
          <p:cNvSpPr/>
          <p:nvPr/>
        </p:nvSpPr>
        <p:spPr>
          <a:xfrm>
            <a:off x="2832038" y="2080707"/>
            <a:ext cx="728084" cy="246221"/>
          </a:xfrm>
          <a:prstGeom prst="rect">
            <a:avLst/>
          </a:prstGeom>
        </p:spPr>
        <p:txBody>
          <a:bodyPr wrap="none">
            <a:spAutoFit/>
          </a:bodyPr>
          <a:lstStyle/>
          <a:p>
            <a:pPr fontAlgn="t"/>
            <a:r>
              <a:rPr lang="en-US" sz="1000">
                <a:latin typeface="Montserrat SemiBold" panose="00000700000000000000" pitchFamily="2" charset="0"/>
              </a:rPr>
              <a:t>Industry</a:t>
            </a:r>
            <a:endParaRPr lang="en-US" sz="900">
              <a:latin typeface="Montserrat Light" panose="00000400000000000000" pitchFamily="2" charset="0"/>
            </a:endParaRPr>
          </a:p>
        </p:txBody>
      </p:sp>
      <p:grpSp>
        <p:nvGrpSpPr>
          <p:cNvPr id="54" name="Group 53">
            <a:extLst>
              <a:ext uri="{FF2B5EF4-FFF2-40B4-BE49-F238E27FC236}">
                <a16:creationId xmlns:a16="http://schemas.microsoft.com/office/drawing/2014/main" id="{725CB5B8-1892-4624-A33A-6BEE6F6018C9}"/>
              </a:ext>
            </a:extLst>
          </p:cNvPr>
          <p:cNvGrpSpPr/>
          <p:nvPr/>
        </p:nvGrpSpPr>
        <p:grpSpPr>
          <a:xfrm>
            <a:off x="6334983" y="2083083"/>
            <a:ext cx="3378375" cy="1343824"/>
            <a:chOff x="6359017" y="2083083"/>
            <a:chExt cx="3378375" cy="1343824"/>
          </a:xfrm>
        </p:grpSpPr>
        <p:graphicFrame>
          <p:nvGraphicFramePr>
            <p:cNvPr id="55" name="Chart 54">
              <a:extLst>
                <a:ext uri="{FF2B5EF4-FFF2-40B4-BE49-F238E27FC236}">
                  <a16:creationId xmlns:a16="http://schemas.microsoft.com/office/drawing/2014/main" id="{3BACA676-AAC7-40AB-B2E8-7CFB2DBF770B}"/>
                </a:ext>
              </a:extLst>
            </p:cNvPr>
            <p:cNvGraphicFramePr/>
            <p:nvPr>
              <p:extLst>
                <p:ext uri="{D42A27DB-BD31-4B8C-83A1-F6EECF244321}">
                  <p14:modId xmlns:p14="http://schemas.microsoft.com/office/powerpoint/2010/main" val="392076077"/>
                </p:ext>
              </p:extLst>
            </p:nvPr>
          </p:nvGraphicFramePr>
          <p:xfrm>
            <a:off x="6359017" y="2323401"/>
            <a:ext cx="3378375" cy="867026"/>
          </p:xfrm>
          <a:graphic>
            <a:graphicData uri="http://schemas.openxmlformats.org/drawingml/2006/chart">
              <c:chart xmlns:c="http://schemas.openxmlformats.org/drawingml/2006/chart" xmlns:r="http://schemas.openxmlformats.org/officeDocument/2006/relationships" r:id="rId8"/>
            </a:graphicData>
          </a:graphic>
        </p:graphicFrame>
        <p:sp>
          <p:nvSpPr>
            <p:cNvPr id="56" name="Rectangle 55">
              <a:extLst>
                <a:ext uri="{FF2B5EF4-FFF2-40B4-BE49-F238E27FC236}">
                  <a16:creationId xmlns:a16="http://schemas.microsoft.com/office/drawing/2014/main" id="{2B90FFF5-9667-4873-B74E-999B65A68BFD}"/>
                </a:ext>
              </a:extLst>
            </p:cNvPr>
            <p:cNvSpPr/>
            <p:nvPr/>
          </p:nvSpPr>
          <p:spPr>
            <a:xfrm>
              <a:off x="6405902" y="3057575"/>
              <a:ext cx="941684" cy="230832"/>
            </a:xfrm>
            <a:prstGeom prst="rect">
              <a:avLst/>
            </a:prstGeom>
          </p:spPr>
          <p:txBody>
            <a:bodyPr wrap="square">
              <a:spAutoFit/>
            </a:bodyPr>
            <a:lstStyle/>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900" kern="0" err="1">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900" kern="0">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7" name="Rectangle 56">
              <a:extLst>
                <a:ext uri="{FF2B5EF4-FFF2-40B4-BE49-F238E27FC236}">
                  <a16:creationId xmlns:a16="http://schemas.microsoft.com/office/drawing/2014/main" id="{D8CBCB54-4293-4B9D-88C3-947925A1A468}"/>
                </a:ext>
              </a:extLst>
            </p:cNvPr>
            <p:cNvSpPr/>
            <p:nvPr/>
          </p:nvSpPr>
          <p:spPr>
            <a:xfrm>
              <a:off x="7182179" y="3057575"/>
              <a:ext cx="967714" cy="369332"/>
            </a:xfrm>
            <a:prstGeom prst="rect">
              <a:avLst/>
            </a:prstGeom>
          </p:spPr>
          <p:txBody>
            <a:bodyPr wrap="square">
              <a:spAutoFit/>
            </a:bodyPr>
            <a:lstStyle/>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900" kern="0" err="1">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b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58" name="Rectangle 57">
              <a:extLst>
                <a:ext uri="{FF2B5EF4-FFF2-40B4-BE49-F238E27FC236}">
                  <a16:creationId xmlns:a16="http://schemas.microsoft.com/office/drawing/2014/main" id="{9BE03560-C796-4AE4-A1D3-947CA9354D83}"/>
                </a:ext>
              </a:extLst>
            </p:cNvPr>
            <p:cNvSpPr/>
            <p:nvPr/>
          </p:nvSpPr>
          <p:spPr>
            <a:xfrm>
              <a:off x="7961706" y="3057575"/>
              <a:ext cx="967714" cy="369332"/>
            </a:xfrm>
            <a:prstGeom prst="rect">
              <a:avLst/>
            </a:prstGeom>
          </p:spPr>
          <p:txBody>
            <a:bodyPr wrap="square">
              <a:spAutoFit/>
            </a:bodyPr>
            <a:lstStyle/>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Accounting/</a:t>
              </a:r>
            </a:p>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59" name="Rectangle 58">
              <a:extLst>
                <a:ext uri="{FF2B5EF4-FFF2-40B4-BE49-F238E27FC236}">
                  <a16:creationId xmlns:a16="http://schemas.microsoft.com/office/drawing/2014/main" id="{BFAED39D-B4E3-4C6E-9714-DBFD30322F24}"/>
                </a:ext>
              </a:extLst>
            </p:cNvPr>
            <p:cNvSpPr/>
            <p:nvPr/>
          </p:nvSpPr>
          <p:spPr>
            <a:xfrm>
              <a:off x="8733370" y="3057575"/>
              <a:ext cx="967714" cy="369332"/>
            </a:xfrm>
            <a:prstGeom prst="rect">
              <a:avLst/>
            </a:prstGeom>
          </p:spPr>
          <p:txBody>
            <a:bodyPr wrap="square">
              <a:spAutoFit/>
            </a:bodyPr>
            <a:lstStyle/>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Facilities/</a:t>
              </a:r>
            </a:p>
            <a:p>
              <a:pPr lvl="0" algn="ctr">
                <a:defRPr/>
              </a:pPr>
              <a:r>
                <a:rPr lang="en-US" sz="900" kern="0">
                  <a:latin typeface="Montserrat Light" panose="00000400000000000000" pitchFamily="2" charset="0"/>
                  <a:ea typeface="Roboto Light" panose="02000000000000000000" pitchFamily="2" charset="0"/>
                  <a:cs typeface="ATT Aleck Sans" panose="020B0604020202020204" charset="0"/>
                  <a:sym typeface="HuluStyle Bold"/>
                </a:rPr>
                <a:t>Engineering</a:t>
              </a:r>
            </a:p>
          </p:txBody>
        </p:sp>
        <p:sp>
          <p:nvSpPr>
            <p:cNvPr id="60" name="Rectangle 59">
              <a:extLst>
                <a:ext uri="{FF2B5EF4-FFF2-40B4-BE49-F238E27FC236}">
                  <a16:creationId xmlns:a16="http://schemas.microsoft.com/office/drawing/2014/main" id="{EB1E4F57-9C88-4A04-BE01-63917C9F12AD}"/>
                </a:ext>
              </a:extLst>
            </p:cNvPr>
            <p:cNvSpPr/>
            <p:nvPr/>
          </p:nvSpPr>
          <p:spPr>
            <a:xfrm>
              <a:off x="6507515" y="2083083"/>
              <a:ext cx="1380018" cy="246221"/>
            </a:xfrm>
            <a:prstGeom prst="rect">
              <a:avLst/>
            </a:prstGeom>
          </p:spPr>
          <p:txBody>
            <a:bodyPr wrap="square">
              <a:spAutoFit/>
            </a:bodyPr>
            <a:lstStyle/>
            <a:p>
              <a:pPr fontAlgn="t"/>
              <a:r>
                <a:rPr lang="en-US" sz="1000">
                  <a:latin typeface="Montserrat SemiBold" panose="00000700000000000000" pitchFamily="2" charset="0"/>
                </a:rPr>
                <a:t>Role/Position</a:t>
              </a:r>
              <a:endParaRPr lang="en-US" sz="900">
                <a:latin typeface="Montserrat Light" panose="00000400000000000000" pitchFamily="2" charset="0"/>
              </a:endParaRPr>
            </a:p>
          </p:txBody>
        </p:sp>
      </p:grpSp>
      <p:pic>
        <p:nvPicPr>
          <p:cNvPr id="61" name="Picture 60">
            <a:extLst>
              <a:ext uri="{FF2B5EF4-FFF2-40B4-BE49-F238E27FC236}">
                <a16:creationId xmlns:a16="http://schemas.microsoft.com/office/drawing/2014/main" id="{B1E8D144-3870-43C7-9329-B0F7E739D4FF}"/>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b="17239"/>
          <a:stretch/>
        </p:blipFill>
        <p:spPr>
          <a:xfrm>
            <a:off x="10666366" y="2837909"/>
            <a:ext cx="294119" cy="243417"/>
          </a:xfrm>
          <a:prstGeom prst="rect">
            <a:avLst/>
          </a:prstGeom>
        </p:spPr>
      </p:pic>
      <p:pic>
        <p:nvPicPr>
          <p:cNvPr id="62" name="Picture 61">
            <a:extLst>
              <a:ext uri="{FF2B5EF4-FFF2-40B4-BE49-F238E27FC236}">
                <a16:creationId xmlns:a16="http://schemas.microsoft.com/office/drawing/2014/main" id="{6B2AAD02-A899-4CEA-86AA-218877BD6102}"/>
              </a:ext>
            </a:extLst>
          </p:cNvPr>
          <p:cNvPicPr>
            <a:picLocks noChangeAspect="1"/>
          </p:cNvPicPr>
          <p:nvPr/>
        </p:nvPicPr>
        <p:blipFill rotWithShape="1">
          <a:blip r:embed="rId10">
            <a:duotone>
              <a:schemeClr val="accent4">
                <a:shade val="45000"/>
                <a:satMod val="135000"/>
              </a:schemeClr>
              <a:prstClr val="white"/>
            </a:duotone>
            <a:alphaModFix/>
            <a:extLst>
              <a:ext uri="{28A0092B-C50C-407E-A947-70E740481C1C}">
                <a14:useLocalDpi xmlns:a14="http://schemas.microsoft.com/office/drawing/2010/main" val="0"/>
              </a:ext>
            </a:extLst>
          </a:blip>
          <a:srcRect l="30155" r="25479" b="15175"/>
          <a:stretch/>
        </p:blipFill>
        <p:spPr>
          <a:xfrm flipH="1">
            <a:off x="941359" y="4560558"/>
            <a:ext cx="282998" cy="541068"/>
          </a:xfrm>
          <a:prstGeom prst="rect">
            <a:avLst/>
          </a:prstGeom>
        </p:spPr>
      </p:pic>
      <p:sp>
        <p:nvSpPr>
          <p:cNvPr id="64" name="Rectangle 63">
            <a:extLst>
              <a:ext uri="{FF2B5EF4-FFF2-40B4-BE49-F238E27FC236}">
                <a16:creationId xmlns:a16="http://schemas.microsoft.com/office/drawing/2014/main" id="{2F95EA63-6E58-401C-A05D-2D352B0AC899}"/>
              </a:ext>
            </a:extLst>
          </p:cNvPr>
          <p:cNvSpPr/>
          <p:nvPr/>
        </p:nvSpPr>
        <p:spPr>
          <a:xfrm>
            <a:off x="1237227" y="4523316"/>
            <a:ext cx="1351779" cy="615553"/>
          </a:xfrm>
          <a:prstGeom prst="rect">
            <a:avLst/>
          </a:prstGeom>
        </p:spPr>
        <p:txBody>
          <a:bodyPr wrap="square">
            <a:spAutoFit/>
          </a:bodyPr>
          <a:lstStyle/>
          <a:p>
            <a:pPr lvl="0">
              <a:defRPr/>
            </a:pPr>
            <a:r>
              <a:rPr lang="en-US" sz="1400" kern="0">
                <a:solidFill>
                  <a:schemeClr val="accent4"/>
                </a:solidFill>
                <a:latin typeface="Montserrat" panose="00000500000000000000" pitchFamily="2" charset="0"/>
                <a:ea typeface="Lato" panose="020F0502020204030203" pitchFamily="34" charset="0"/>
                <a:cs typeface="Lato" panose="020F0502020204030203" pitchFamily="34" charset="0"/>
                <a:sym typeface="HuluStyle Bold"/>
              </a:rPr>
              <a:t>8.1</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Avg. # of Full-time employees</a:t>
            </a:r>
          </a:p>
        </p:txBody>
      </p:sp>
      <p:sp>
        <p:nvSpPr>
          <p:cNvPr id="69" name="Rectangle 68">
            <a:extLst>
              <a:ext uri="{FF2B5EF4-FFF2-40B4-BE49-F238E27FC236}">
                <a16:creationId xmlns:a16="http://schemas.microsoft.com/office/drawing/2014/main" id="{F116E047-A6E8-4502-B25B-B0AAAC0DA37A}"/>
              </a:ext>
            </a:extLst>
          </p:cNvPr>
          <p:cNvSpPr/>
          <p:nvPr/>
        </p:nvSpPr>
        <p:spPr>
          <a:xfrm>
            <a:off x="781682" y="2904272"/>
            <a:ext cx="668291" cy="461665"/>
          </a:xfrm>
          <a:prstGeom prst="rect">
            <a:avLst/>
          </a:prstGeom>
        </p:spPr>
        <p:txBody>
          <a:bodyPr wrap="square">
            <a:spAutoFit/>
          </a:bodyPr>
          <a:lstStyle/>
          <a:p>
            <a:pPr lvl="0" algn="r">
              <a:defRPr/>
            </a:pPr>
            <a:r>
              <a:rPr lang="en-US" sz="1400" kern="0">
                <a:solidFill>
                  <a:schemeClr val="accent4"/>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70" name="Rectangle 69">
            <a:extLst>
              <a:ext uri="{FF2B5EF4-FFF2-40B4-BE49-F238E27FC236}">
                <a16:creationId xmlns:a16="http://schemas.microsoft.com/office/drawing/2014/main" id="{FEB88439-1DFF-4040-87C1-786B0544B0BA}"/>
              </a:ext>
            </a:extLst>
          </p:cNvPr>
          <p:cNvSpPr/>
          <p:nvPr/>
        </p:nvSpPr>
        <p:spPr>
          <a:xfrm>
            <a:off x="2094873" y="2904271"/>
            <a:ext cx="668291" cy="461665"/>
          </a:xfrm>
          <a:prstGeom prst="rect">
            <a:avLst/>
          </a:prstGeom>
        </p:spPr>
        <p:txBody>
          <a:bodyPr wrap="square">
            <a:spAutoFit/>
          </a:bodyPr>
          <a:lstStyle/>
          <a:p>
            <a:pPr lvl="0">
              <a:defRPr/>
            </a:pPr>
            <a:r>
              <a:rPr lang="en-US" sz="1400" kern="0">
                <a:solidFill>
                  <a:schemeClr val="accent4">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51%</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72" name="Group 71">
            <a:extLst>
              <a:ext uri="{FF2B5EF4-FFF2-40B4-BE49-F238E27FC236}">
                <a16:creationId xmlns:a16="http://schemas.microsoft.com/office/drawing/2014/main" id="{CB32AB31-2B2C-4001-A5FC-058F4DF3951A}"/>
              </a:ext>
            </a:extLst>
          </p:cNvPr>
          <p:cNvGrpSpPr/>
          <p:nvPr/>
        </p:nvGrpSpPr>
        <p:grpSpPr>
          <a:xfrm>
            <a:off x="1305242" y="2762343"/>
            <a:ext cx="941706" cy="555987"/>
            <a:chOff x="2496242" y="4327810"/>
            <a:chExt cx="1570772" cy="927385"/>
          </a:xfrm>
        </p:grpSpPr>
        <p:pic>
          <p:nvPicPr>
            <p:cNvPr id="73" name="Graphic 72" descr="Woman">
              <a:extLst>
                <a:ext uri="{FF2B5EF4-FFF2-40B4-BE49-F238E27FC236}">
                  <a16:creationId xmlns:a16="http://schemas.microsoft.com/office/drawing/2014/main" id="{ABE6D36A-6438-4D3A-9F2A-E8ED79B7A5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52613" y="4327810"/>
              <a:ext cx="914401" cy="914399"/>
            </a:xfrm>
            <a:prstGeom prst="rect">
              <a:avLst/>
            </a:prstGeom>
          </p:spPr>
        </p:pic>
        <p:pic>
          <p:nvPicPr>
            <p:cNvPr id="74" name="Graphic 73" descr="Man">
              <a:extLst>
                <a:ext uri="{FF2B5EF4-FFF2-40B4-BE49-F238E27FC236}">
                  <a16:creationId xmlns:a16="http://schemas.microsoft.com/office/drawing/2014/main" id="{C126DD99-8929-4E36-80DB-0748DA7D14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96242" y="4334302"/>
              <a:ext cx="914400" cy="914400"/>
            </a:xfrm>
            <a:prstGeom prst="rect">
              <a:avLst/>
            </a:prstGeom>
          </p:spPr>
        </p:pic>
        <p:pic>
          <p:nvPicPr>
            <p:cNvPr id="75" name="Graphic 74" descr="Gender">
              <a:extLst>
                <a:ext uri="{FF2B5EF4-FFF2-40B4-BE49-F238E27FC236}">
                  <a16:creationId xmlns:a16="http://schemas.microsoft.com/office/drawing/2014/main" id="{2D8FDB1E-DD0C-4013-9297-E040D2572EB0}"/>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45093" r="42286"/>
            <a:stretch/>
          </p:blipFill>
          <p:spPr>
            <a:xfrm>
              <a:off x="3244043" y="4340795"/>
              <a:ext cx="115408" cy="914400"/>
            </a:xfrm>
            <a:prstGeom prst="rect">
              <a:avLst/>
            </a:prstGeom>
          </p:spPr>
        </p:pic>
      </p:grpSp>
      <p:sp>
        <p:nvSpPr>
          <p:cNvPr id="76" name="Rectangle 75">
            <a:extLst>
              <a:ext uri="{FF2B5EF4-FFF2-40B4-BE49-F238E27FC236}">
                <a16:creationId xmlns:a16="http://schemas.microsoft.com/office/drawing/2014/main" id="{92B08259-E90C-43B4-BB36-ED748EF9B636}"/>
              </a:ext>
            </a:extLst>
          </p:cNvPr>
          <p:cNvSpPr/>
          <p:nvPr/>
        </p:nvSpPr>
        <p:spPr>
          <a:xfrm>
            <a:off x="866736" y="2536862"/>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sp>
        <p:nvSpPr>
          <p:cNvPr id="77" name="Rectangle 76">
            <a:extLst>
              <a:ext uri="{FF2B5EF4-FFF2-40B4-BE49-F238E27FC236}">
                <a16:creationId xmlns:a16="http://schemas.microsoft.com/office/drawing/2014/main" id="{93D239C1-F25F-41EE-A29F-D4DFDF840A36}"/>
              </a:ext>
            </a:extLst>
          </p:cNvPr>
          <p:cNvSpPr/>
          <p:nvPr/>
        </p:nvSpPr>
        <p:spPr>
          <a:xfrm>
            <a:off x="866736" y="3502275"/>
            <a:ext cx="1212215" cy="246221"/>
          </a:xfrm>
          <a:prstGeom prst="rect">
            <a:avLst/>
          </a:prstGeom>
        </p:spPr>
        <p:txBody>
          <a:bodyPr wrap="square">
            <a:spAutoFit/>
          </a:bodyPr>
          <a:lstStyle/>
          <a:p>
            <a:pPr fontAlgn="t"/>
            <a:r>
              <a:rPr lang="en-US" sz="1000">
                <a:latin typeface="Montserrat SemiBold" panose="00000700000000000000" pitchFamily="2" charset="0"/>
              </a:rPr>
              <a:t>Own or Lease</a:t>
            </a:r>
            <a:endParaRPr lang="en-US" sz="900">
              <a:latin typeface="Montserrat Light" panose="00000400000000000000" pitchFamily="2" charset="0"/>
            </a:endParaRPr>
          </a:p>
        </p:txBody>
      </p:sp>
      <p:sp>
        <p:nvSpPr>
          <p:cNvPr id="78" name="Rectangle 77">
            <a:extLst>
              <a:ext uri="{FF2B5EF4-FFF2-40B4-BE49-F238E27FC236}">
                <a16:creationId xmlns:a16="http://schemas.microsoft.com/office/drawing/2014/main" id="{BE925E6C-094C-4ED4-AB72-E639284F5711}"/>
              </a:ext>
            </a:extLst>
          </p:cNvPr>
          <p:cNvSpPr/>
          <p:nvPr/>
        </p:nvSpPr>
        <p:spPr>
          <a:xfrm>
            <a:off x="2094872" y="3848161"/>
            <a:ext cx="668291" cy="461665"/>
          </a:xfrm>
          <a:prstGeom prst="rect">
            <a:avLst/>
          </a:prstGeom>
        </p:spPr>
        <p:txBody>
          <a:bodyPr wrap="square">
            <a:spAutoFit/>
          </a:bodyPr>
          <a:lstStyle/>
          <a:p>
            <a:pPr lvl="0">
              <a:defRPr/>
            </a:pPr>
            <a:r>
              <a:rPr lang="en-US" sz="1400" kern="0">
                <a:solidFill>
                  <a:schemeClr val="accent4">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79" name="Rectangle 78">
            <a:extLst>
              <a:ext uri="{FF2B5EF4-FFF2-40B4-BE49-F238E27FC236}">
                <a16:creationId xmlns:a16="http://schemas.microsoft.com/office/drawing/2014/main" id="{67100287-55C9-4645-B8F2-71DDE5D0A37A}"/>
              </a:ext>
            </a:extLst>
          </p:cNvPr>
          <p:cNvSpPr/>
          <p:nvPr/>
        </p:nvSpPr>
        <p:spPr>
          <a:xfrm>
            <a:off x="775490" y="3840425"/>
            <a:ext cx="668291" cy="461665"/>
          </a:xfrm>
          <a:prstGeom prst="rect">
            <a:avLst/>
          </a:prstGeom>
        </p:spPr>
        <p:txBody>
          <a:bodyPr wrap="square">
            <a:spAutoFit/>
          </a:bodyPr>
          <a:lstStyle/>
          <a:p>
            <a:pPr lvl="0" algn="r">
              <a:defRPr/>
            </a:pPr>
            <a:r>
              <a:rPr lang="en-US" sz="1400" kern="0">
                <a:solidFill>
                  <a:schemeClr val="accent4"/>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grpSp>
        <p:nvGrpSpPr>
          <p:cNvPr id="80" name="Group 79">
            <a:extLst>
              <a:ext uri="{FF2B5EF4-FFF2-40B4-BE49-F238E27FC236}">
                <a16:creationId xmlns:a16="http://schemas.microsoft.com/office/drawing/2014/main" id="{D474BB8B-E724-430D-AA75-9BB99D7F9A48}"/>
              </a:ext>
            </a:extLst>
          </p:cNvPr>
          <p:cNvGrpSpPr/>
          <p:nvPr/>
        </p:nvGrpSpPr>
        <p:grpSpPr>
          <a:xfrm>
            <a:off x="1263223" y="3611997"/>
            <a:ext cx="967714" cy="935177"/>
            <a:chOff x="1402110" y="3748070"/>
            <a:chExt cx="967714" cy="935177"/>
          </a:xfrm>
        </p:grpSpPr>
        <p:graphicFrame>
          <p:nvGraphicFramePr>
            <p:cNvPr id="81" name="Chart 80">
              <a:extLst>
                <a:ext uri="{FF2B5EF4-FFF2-40B4-BE49-F238E27FC236}">
                  <a16:creationId xmlns:a16="http://schemas.microsoft.com/office/drawing/2014/main" id="{DCF5DCBE-4499-4D27-B55D-3701A7610B6F}"/>
                </a:ext>
              </a:extLst>
            </p:cNvPr>
            <p:cNvGraphicFramePr/>
            <p:nvPr>
              <p:extLst>
                <p:ext uri="{D42A27DB-BD31-4B8C-83A1-F6EECF244321}">
                  <p14:modId xmlns:p14="http://schemas.microsoft.com/office/powerpoint/2010/main" val="2725006969"/>
                </p:ext>
              </p:extLst>
            </p:nvPr>
          </p:nvGraphicFramePr>
          <p:xfrm>
            <a:off x="1402110" y="3748070"/>
            <a:ext cx="967714" cy="935177"/>
          </p:xfrm>
          <a:graphic>
            <a:graphicData uri="http://schemas.openxmlformats.org/drawingml/2006/chart">
              <c:chart xmlns:c="http://schemas.openxmlformats.org/drawingml/2006/chart" xmlns:r="http://schemas.openxmlformats.org/officeDocument/2006/relationships" r:id="rId17"/>
            </a:graphicData>
          </a:graphic>
        </p:graphicFrame>
        <p:pic>
          <p:nvPicPr>
            <p:cNvPr id="82" name="Graphic 81" descr="Key">
              <a:extLst>
                <a:ext uri="{FF2B5EF4-FFF2-40B4-BE49-F238E27FC236}">
                  <a16:creationId xmlns:a16="http://schemas.microsoft.com/office/drawing/2014/main" id="{CCE03FD1-B8D6-4DF8-BB9A-D953E4B4E0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96177" y="4025868"/>
              <a:ext cx="379581" cy="379581"/>
            </a:xfrm>
            <a:prstGeom prst="rect">
              <a:avLst/>
            </a:prstGeom>
          </p:spPr>
        </p:pic>
      </p:grpSp>
      <p:sp>
        <p:nvSpPr>
          <p:cNvPr id="66" name="Rectangle 65">
            <a:extLst>
              <a:ext uri="{FF2B5EF4-FFF2-40B4-BE49-F238E27FC236}">
                <a16:creationId xmlns:a16="http://schemas.microsoft.com/office/drawing/2014/main" id="{30763159-B5C4-4A6E-A4C0-4EBC2699D9C8}"/>
              </a:ext>
            </a:extLst>
          </p:cNvPr>
          <p:cNvSpPr/>
          <p:nvPr/>
        </p:nvSpPr>
        <p:spPr>
          <a:xfrm>
            <a:off x="866736" y="5250976"/>
            <a:ext cx="1490955" cy="400110"/>
          </a:xfrm>
          <a:prstGeom prst="rect">
            <a:avLst/>
          </a:prstGeom>
        </p:spPr>
        <p:txBody>
          <a:bodyPr wrap="square">
            <a:spAutoFit/>
          </a:bodyPr>
          <a:lstStyle/>
          <a:p>
            <a:pPr fontAlgn="t"/>
            <a:r>
              <a:rPr lang="en-US" sz="1000">
                <a:latin typeface="Montserrat SemiBold" panose="00000700000000000000" pitchFamily="2" charset="0"/>
              </a:rPr>
              <a:t>Employees WFH due to COVID-19</a:t>
            </a:r>
          </a:p>
        </p:txBody>
      </p:sp>
      <p:sp>
        <p:nvSpPr>
          <p:cNvPr id="67" name="Rectangle 66">
            <a:extLst>
              <a:ext uri="{FF2B5EF4-FFF2-40B4-BE49-F238E27FC236}">
                <a16:creationId xmlns:a16="http://schemas.microsoft.com/office/drawing/2014/main" id="{392BE23B-B0E0-4663-9DDD-241F688684F8}"/>
              </a:ext>
            </a:extLst>
          </p:cNvPr>
          <p:cNvSpPr/>
          <p:nvPr/>
        </p:nvSpPr>
        <p:spPr>
          <a:xfrm>
            <a:off x="2077076" y="5764216"/>
            <a:ext cx="668291" cy="461665"/>
          </a:xfrm>
          <a:prstGeom prst="rect">
            <a:avLst/>
          </a:prstGeom>
        </p:spPr>
        <p:txBody>
          <a:bodyPr wrap="square">
            <a:spAutoFit/>
          </a:bodyPr>
          <a:lstStyle/>
          <a:p>
            <a:pPr lvl="0">
              <a:defRPr/>
            </a:pPr>
            <a:r>
              <a:rPr lang="en-US" sz="1400" kern="0">
                <a:solidFill>
                  <a:schemeClr val="accent4">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67%</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68" name="Rectangle 67">
            <a:extLst>
              <a:ext uri="{FF2B5EF4-FFF2-40B4-BE49-F238E27FC236}">
                <a16:creationId xmlns:a16="http://schemas.microsoft.com/office/drawing/2014/main" id="{640681D6-4FCC-4C10-A7B2-8FF2A75ED279}"/>
              </a:ext>
            </a:extLst>
          </p:cNvPr>
          <p:cNvSpPr/>
          <p:nvPr/>
        </p:nvSpPr>
        <p:spPr>
          <a:xfrm>
            <a:off x="776166" y="5756480"/>
            <a:ext cx="668291" cy="461665"/>
          </a:xfrm>
          <a:prstGeom prst="rect">
            <a:avLst/>
          </a:prstGeom>
        </p:spPr>
        <p:txBody>
          <a:bodyPr wrap="square">
            <a:spAutoFit/>
          </a:bodyPr>
          <a:lstStyle/>
          <a:p>
            <a:pPr lvl="0" algn="r">
              <a:defRPr/>
            </a:pPr>
            <a:r>
              <a:rPr lang="en-US" sz="1400" kern="0">
                <a:solidFill>
                  <a:schemeClr val="accent4"/>
                </a:solidFill>
                <a:latin typeface="Montserrat" panose="00000500000000000000" pitchFamily="2" charset="0"/>
                <a:ea typeface="Lato" panose="020F0502020204030203" pitchFamily="34" charset="0"/>
                <a:cs typeface="Lato" panose="020F0502020204030203" pitchFamily="34" charset="0"/>
                <a:sym typeface="HuluStyle Bold"/>
              </a:rPr>
              <a:t>33%</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83" name="Chart 82">
            <a:extLst>
              <a:ext uri="{FF2B5EF4-FFF2-40B4-BE49-F238E27FC236}">
                <a16:creationId xmlns:a16="http://schemas.microsoft.com/office/drawing/2014/main" id="{BEF4242F-20AC-4D38-AC2A-1731B7E8620A}"/>
              </a:ext>
            </a:extLst>
          </p:cNvPr>
          <p:cNvGraphicFramePr/>
          <p:nvPr>
            <p:extLst>
              <p:ext uri="{D42A27DB-BD31-4B8C-83A1-F6EECF244321}">
                <p14:modId xmlns:p14="http://schemas.microsoft.com/office/powerpoint/2010/main" val="44077883"/>
              </p:ext>
            </p:extLst>
          </p:nvPr>
        </p:nvGraphicFramePr>
        <p:xfrm>
          <a:off x="1263899" y="5528052"/>
          <a:ext cx="967714" cy="935177"/>
        </p:xfrm>
        <a:graphic>
          <a:graphicData uri="http://schemas.openxmlformats.org/drawingml/2006/chart">
            <c:chart xmlns:c="http://schemas.openxmlformats.org/drawingml/2006/chart" xmlns:r="http://schemas.openxmlformats.org/officeDocument/2006/relationships" r:id="rId20"/>
          </a:graphicData>
        </a:graphic>
      </p:graphicFrame>
      <p:pic>
        <p:nvPicPr>
          <p:cNvPr id="11" name="Picture 10" descr="Shape&#10;&#10;Description automatically generated with low confidence">
            <a:extLst>
              <a:ext uri="{FF2B5EF4-FFF2-40B4-BE49-F238E27FC236}">
                <a16:creationId xmlns:a16="http://schemas.microsoft.com/office/drawing/2014/main" id="{94F2FF7B-C716-4D6D-8FF4-69B87A5DFE0F}"/>
              </a:ext>
            </a:extLst>
          </p:cNvPr>
          <p:cNvPicPr>
            <a:picLocks noChangeAspect="1"/>
          </p:cNvPicPr>
          <p:nvPr/>
        </p:nvPicPr>
        <p:blipFill rotWithShape="1">
          <a:blip r:embed="rId21">
            <a:duotone>
              <a:schemeClr val="accent4">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1608921" y="5848212"/>
            <a:ext cx="268808" cy="274320"/>
          </a:xfrm>
          <a:prstGeom prst="rect">
            <a:avLst/>
          </a:prstGeom>
        </p:spPr>
      </p:pic>
    </p:spTree>
    <p:extLst>
      <p:ext uri="{BB962C8B-B14F-4D97-AF65-F5344CB8AC3E}">
        <p14:creationId xmlns:p14="http://schemas.microsoft.com/office/powerpoint/2010/main" val="121276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918879087"/>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7620" marR="7620" marT="7620"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6.6</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-9</a:t>
                      </a:r>
                    </a:p>
                  </a:txBody>
                  <a:tcPr marL="3810" marR="3810" marT="3810"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baseline="0" noProof="0">
                          <a:solidFill>
                            <a:srgbClr val="000000"/>
                          </a:solidFill>
                          <a:effectLst/>
                          <a:latin typeface="Montserrat Light" panose="00000400000000000000" pitchFamily="2" charset="0"/>
                          <a:ea typeface="+mn-ea"/>
                          <a:cs typeface="+mn-cs"/>
                        </a:rPr>
                        <a:t>6.5</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-15</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6.1</a:t>
                      </a: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-18</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6.1</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-27</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baseline="0" noProof="0">
                          <a:solidFill>
                            <a:srgbClr val="000000"/>
                          </a:solidFill>
                          <a:effectLst/>
                          <a:latin typeface="Montserrat Light" panose="00000400000000000000" pitchFamily="2" charset="0"/>
                          <a:ea typeface="+mn-ea"/>
                          <a:cs typeface="+mn-cs"/>
                        </a:rPr>
                        <a:t>5.4</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-39</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baseline="0">
                          <a:solidFill>
                            <a:srgbClr val="000000"/>
                          </a:solidFill>
                          <a:effectLst/>
                          <a:latin typeface="Montserrat Light" panose="00000400000000000000" pitchFamily="2" charset="0"/>
                          <a:ea typeface="+mn-ea"/>
                          <a:cs typeface="+mn-cs"/>
                        </a:rPr>
                        <a:t>5.1</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-47</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baseline="0">
                          <a:solidFill>
                            <a:srgbClr val="000000"/>
                          </a:solidFill>
                          <a:effectLst/>
                          <a:latin typeface="Montserrat Light" panose="00000400000000000000" pitchFamily="2" charset="0"/>
                          <a:ea typeface="+mn-ea"/>
                          <a:cs typeface="+mn-cs"/>
                        </a:rPr>
                        <a:t>5.2</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i="0" u="none" strike="noStrike">
                          <a:solidFill>
                            <a:srgbClr val="000000"/>
                          </a:solidFill>
                          <a:effectLst/>
                          <a:latin typeface="Montserrat Light" panose="00000400000000000000" pitchFamily="2" charset="0"/>
                        </a:rPr>
                        <a:t>-42</a:t>
                      </a:r>
                    </a:p>
                  </a:txBody>
                  <a:tcPr marL="3810" marR="3810" marT="381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Notified, De-Energized Business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De-Energized n=195);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2347666086"/>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85157" y="2802308"/>
            <a:ext cx="844843" cy="477054"/>
          </a:xfrm>
          <a:prstGeom prst="rect">
            <a:avLst/>
          </a:prstGeom>
        </p:spPr>
        <p:txBody>
          <a:bodyPr wrap="square">
            <a:spAutoFit/>
          </a:bodyPr>
          <a:lstStyle/>
          <a:p>
            <a:pPr fontAlgn="t"/>
            <a:r>
              <a:rPr lang="en-US" sz="9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1440697269"/>
              </p:ext>
            </p:extLst>
          </p:nvPr>
        </p:nvGraphicFramePr>
        <p:xfrm>
          <a:off x="1749837" y="2916074"/>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638297001"/>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5.5</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noProof="0">
                          <a:solidFill>
                            <a:srgbClr val="000000"/>
                          </a:solidFill>
                          <a:effectLst/>
                          <a:latin typeface="Montserrat Light" panose="00000400000000000000" pitchFamily="2" charset="0"/>
                          <a:ea typeface="+mn-ea"/>
                          <a:cs typeface="+mn-cs"/>
                        </a:rPr>
                        <a:t>-40</a:t>
                      </a: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286021"/>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171182"/>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4895072"/>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27" name="TextBox 26">
            <a:extLst>
              <a:ext uri="{FF2B5EF4-FFF2-40B4-BE49-F238E27FC236}">
                <a16:creationId xmlns:a16="http://schemas.microsoft.com/office/drawing/2014/main" id="{032523D2-BB49-4375-9FC3-1FCBCF0DAEEA}"/>
              </a:ext>
            </a:extLst>
          </p:cNvPr>
          <p:cNvSpPr txBox="1"/>
          <p:nvPr/>
        </p:nvSpPr>
        <p:spPr>
          <a:xfrm>
            <a:off x="8812913" y="554554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28" name="Isosceles Triangle 27">
            <a:extLst>
              <a:ext uri="{FF2B5EF4-FFF2-40B4-BE49-F238E27FC236}">
                <a16:creationId xmlns:a16="http://schemas.microsoft.com/office/drawing/2014/main" id="{3AED42A4-8ADA-40E9-AEDE-AB526B2A3017}"/>
              </a:ext>
            </a:extLst>
          </p:cNvPr>
          <p:cNvSpPr/>
          <p:nvPr/>
        </p:nvSpPr>
        <p:spPr>
          <a:xfrm flipV="1">
            <a:off x="8812913" y="556697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F53F6C9-CC2E-4C4D-8999-4FE03B5A444C}"/>
              </a:ext>
            </a:extLst>
          </p:cNvPr>
          <p:cNvSpPr txBox="1"/>
          <p:nvPr/>
        </p:nvSpPr>
        <p:spPr>
          <a:xfrm>
            <a:off x="10194524" y="430012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30" name="Isosceles Triangle 29">
            <a:extLst>
              <a:ext uri="{FF2B5EF4-FFF2-40B4-BE49-F238E27FC236}">
                <a16:creationId xmlns:a16="http://schemas.microsoft.com/office/drawing/2014/main" id="{3771A9DE-CA72-40E8-94CB-F8B824C4C3CF}"/>
              </a:ext>
            </a:extLst>
          </p:cNvPr>
          <p:cNvSpPr/>
          <p:nvPr/>
        </p:nvSpPr>
        <p:spPr>
          <a:xfrm>
            <a:off x="10194524" y="432155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D6C83DA1-B166-4CBD-832E-DBAA09AD44A8}"/>
              </a:ext>
            </a:extLst>
          </p:cNvPr>
          <p:cNvSpPr txBox="1"/>
          <p:nvPr/>
        </p:nvSpPr>
        <p:spPr>
          <a:xfrm>
            <a:off x="2551470" y="34728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32" name="Isosceles Triangle 31">
            <a:extLst>
              <a:ext uri="{FF2B5EF4-FFF2-40B4-BE49-F238E27FC236}">
                <a16:creationId xmlns:a16="http://schemas.microsoft.com/office/drawing/2014/main" id="{7FDCDF26-C7E8-48B6-8A69-0DA6BF90B18C}"/>
              </a:ext>
            </a:extLst>
          </p:cNvPr>
          <p:cNvSpPr/>
          <p:nvPr/>
        </p:nvSpPr>
        <p:spPr>
          <a:xfrm flipV="1">
            <a:off x="2551470" y="34942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355E4F1-7FA4-461C-9367-5ED260EA6092}"/>
              </a:ext>
            </a:extLst>
          </p:cNvPr>
          <p:cNvSpPr txBox="1"/>
          <p:nvPr/>
        </p:nvSpPr>
        <p:spPr>
          <a:xfrm>
            <a:off x="2507371" y="512565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37" name="Isosceles Triangle 36">
            <a:extLst>
              <a:ext uri="{FF2B5EF4-FFF2-40B4-BE49-F238E27FC236}">
                <a16:creationId xmlns:a16="http://schemas.microsoft.com/office/drawing/2014/main" id="{5291D647-2C12-4626-A2FD-B740CD83A212}"/>
              </a:ext>
            </a:extLst>
          </p:cNvPr>
          <p:cNvSpPr/>
          <p:nvPr/>
        </p:nvSpPr>
        <p:spPr>
          <a:xfrm>
            <a:off x="2507371" y="514708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422B7F18-1483-4768-9E30-3BCCA29AD38B}"/>
              </a:ext>
            </a:extLst>
          </p:cNvPr>
          <p:cNvSpPr txBox="1"/>
          <p:nvPr/>
        </p:nvSpPr>
        <p:spPr>
          <a:xfrm>
            <a:off x="2757933"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39" name="Isosceles Triangle 38">
            <a:extLst>
              <a:ext uri="{FF2B5EF4-FFF2-40B4-BE49-F238E27FC236}">
                <a16:creationId xmlns:a16="http://schemas.microsoft.com/office/drawing/2014/main" id="{8788F07D-8E09-46DD-8273-981DE7AD254F}"/>
              </a:ext>
            </a:extLst>
          </p:cNvPr>
          <p:cNvSpPr/>
          <p:nvPr/>
        </p:nvSpPr>
        <p:spPr>
          <a:xfrm flipV="1">
            <a:off x="2757933"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512DD51-FFF4-45EC-BB14-364B6014699C}"/>
              </a:ext>
            </a:extLst>
          </p:cNvPr>
          <p:cNvSpPr txBox="1"/>
          <p:nvPr/>
        </p:nvSpPr>
        <p:spPr>
          <a:xfrm>
            <a:off x="6481609" y="439131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(-0.9)</a:t>
            </a:r>
          </a:p>
        </p:txBody>
      </p:sp>
      <p:sp>
        <p:nvSpPr>
          <p:cNvPr id="43" name="Isosceles Triangle 42">
            <a:extLst>
              <a:ext uri="{FF2B5EF4-FFF2-40B4-BE49-F238E27FC236}">
                <a16:creationId xmlns:a16="http://schemas.microsoft.com/office/drawing/2014/main" id="{DD2AB25B-656D-43DA-B074-0A6E714102DC}"/>
              </a:ext>
            </a:extLst>
          </p:cNvPr>
          <p:cNvSpPr/>
          <p:nvPr/>
        </p:nvSpPr>
        <p:spPr>
          <a:xfrm flipV="1">
            <a:off x="6481609" y="441274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42AC7F0-230D-4966-8B05-0BDA3087FEDF}"/>
              </a:ext>
            </a:extLst>
          </p:cNvPr>
          <p:cNvSpPr txBox="1"/>
          <p:nvPr/>
        </p:nvSpPr>
        <p:spPr>
          <a:xfrm>
            <a:off x="10024863" y="552411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52" name="Isosceles Triangle 51">
            <a:extLst>
              <a:ext uri="{FF2B5EF4-FFF2-40B4-BE49-F238E27FC236}">
                <a16:creationId xmlns:a16="http://schemas.microsoft.com/office/drawing/2014/main" id="{11A856E7-3557-4770-8668-034A9C29A952}"/>
              </a:ext>
            </a:extLst>
          </p:cNvPr>
          <p:cNvSpPr/>
          <p:nvPr/>
        </p:nvSpPr>
        <p:spPr>
          <a:xfrm>
            <a:off x="10024863" y="554554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4B9424D5-1BA3-4635-AD15-539A0591D191}"/>
              </a:ext>
            </a:extLst>
          </p:cNvPr>
          <p:cNvSpPr txBox="1"/>
          <p:nvPr/>
        </p:nvSpPr>
        <p:spPr>
          <a:xfrm>
            <a:off x="10052026" y="594361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4" name="Isosceles Triangle 53">
            <a:extLst>
              <a:ext uri="{FF2B5EF4-FFF2-40B4-BE49-F238E27FC236}">
                <a16:creationId xmlns:a16="http://schemas.microsoft.com/office/drawing/2014/main" id="{AE9FBD5C-002B-41CE-9CD8-52DEC7C52A2F}"/>
              </a:ext>
            </a:extLst>
          </p:cNvPr>
          <p:cNvSpPr/>
          <p:nvPr/>
        </p:nvSpPr>
        <p:spPr>
          <a:xfrm>
            <a:off x="10052026" y="59650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B05938DE-CB8E-4EF6-8F0E-413FA9517776}"/>
              </a:ext>
            </a:extLst>
          </p:cNvPr>
          <p:cNvSpPr txBox="1"/>
          <p:nvPr/>
        </p:nvSpPr>
        <p:spPr>
          <a:xfrm>
            <a:off x="6501465"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56" name="Isosceles Triangle 55">
            <a:extLst>
              <a:ext uri="{FF2B5EF4-FFF2-40B4-BE49-F238E27FC236}">
                <a16:creationId xmlns:a16="http://schemas.microsoft.com/office/drawing/2014/main" id="{D27C2D44-E910-434C-8C68-718D5E52C1C8}"/>
              </a:ext>
            </a:extLst>
          </p:cNvPr>
          <p:cNvSpPr/>
          <p:nvPr/>
        </p:nvSpPr>
        <p:spPr>
          <a:xfrm flipV="1">
            <a:off x="6501465"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DEE4A10-F00F-406F-8F61-7FEB1E7256A7}"/>
              </a:ext>
            </a:extLst>
          </p:cNvPr>
          <p:cNvSpPr txBox="1"/>
          <p:nvPr/>
        </p:nvSpPr>
        <p:spPr>
          <a:xfrm>
            <a:off x="6486481" y="604976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58" name="Isosceles Triangle 57">
            <a:extLst>
              <a:ext uri="{FF2B5EF4-FFF2-40B4-BE49-F238E27FC236}">
                <a16:creationId xmlns:a16="http://schemas.microsoft.com/office/drawing/2014/main" id="{AEFB0ECD-9706-404F-B356-19064AA83538}"/>
              </a:ext>
            </a:extLst>
          </p:cNvPr>
          <p:cNvSpPr/>
          <p:nvPr/>
        </p:nvSpPr>
        <p:spPr>
          <a:xfrm flipV="1">
            <a:off x="6486481" y="607119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04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49608FEC-1F79-452A-8156-2383DA46B746}"/>
              </a:ext>
            </a:extLst>
          </p:cNvPr>
          <p:cNvGraphicFramePr>
            <a:graphicFrameLocks noGrp="1"/>
          </p:cNvGraphicFramePr>
          <p:nvPr>
            <p:extLst>
              <p:ext uri="{D42A27DB-BD31-4B8C-83A1-F6EECF244321}">
                <p14:modId xmlns:p14="http://schemas.microsoft.com/office/powerpoint/2010/main" val="503267579"/>
              </p:ext>
            </p:extLst>
          </p:nvPr>
        </p:nvGraphicFramePr>
        <p:xfrm>
          <a:off x="2904015" y="2339928"/>
          <a:ext cx="3474720" cy="3984050"/>
        </p:xfrm>
        <a:graphic>
          <a:graphicData uri="http://schemas.openxmlformats.org/drawingml/2006/table">
            <a:tbl>
              <a:tblPr/>
              <a:tblGrid>
                <a:gridCol w="2194560">
                  <a:extLst>
                    <a:ext uri="{9D8B030D-6E8A-4147-A177-3AD203B41FA5}">
                      <a16:colId xmlns:a16="http://schemas.microsoft.com/office/drawing/2014/main" val="2162578061"/>
                    </a:ext>
                  </a:extLst>
                </a:gridCol>
                <a:gridCol w="1280160">
                  <a:extLst>
                    <a:ext uri="{9D8B030D-6E8A-4147-A177-3AD203B41FA5}">
                      <a16:colId xmlns:a16="http://schemas.microsoft.com/office/drawing/2014/main" val="690613935"/>
                    </a:ext>
                  </a:extLst>
                </a:gridCol>
              </a:tblGrid>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Real Estate</a:t>
                      </a:r>
                    </a:p>
                  </a:txBody>
                  <a:tcPr marL="2431" marR="2431" marT="2431" marB="0">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Food/Restaurant</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826409"/>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Health </a:t>
                      </a:r>
                      <a:r>
                        <a:rPr kumimoji="0" lang="en-US" sz="800" b="0" i="0" u="none" strike="noStrike" kern="1200" cap="none" spc="0" normalizeH="0" baseline="0" noProof="0">
                          <a:ln>
                            <a:noFill/>
                          </a:ln>
                          <a:solidFill>
                            <a:prstClr val="black"/>
                          </a:solidFill>
                          <a:effectLst/>
                          <a:uLnTx/>
                          <a:uFillTx/>
                          <a:latin typeface="Montserrat Light" panose="020B0604020202020204" charset="0"/>
                          <a:ea typeface="+mn-ea"/>
                          <a:cs typeface="Times New Roman" panose="02020603050405020304" pitchFamily="18" charset="0"/>
                        </a:rPr>
                        <a:t>(e.g., nutrition, massage therapy)</a:t>
                      </a:r>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97427"/>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Manufacturing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629153"/>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Charity/not for profit organization</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9778036"/>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Retail</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Hospitality</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Arts and entertainment</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Architecture/Engineering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Education</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Consulting/Freelancing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061084"/>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Automotive</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79802"/>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Finance/Accounting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317956"/>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Insurance</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60899"/>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Beauty </a:t>
                      </a:r>
                      <a:r>
                        <a:rPr kumimoji="0" lang="en-US" sz="700" b="0" i="0" u="none" strike="noStrike" kern="1200" cap="none" spc="0" normalizeH="0" baseline="0" noProof="0">
                          <a:ln>
                            <a:noFill/>
                          </a:ln>
                          <a:solidFill>
                            <a:prstClr val="black"/>
                          </a:solidFill>
                          <a:effectLst/>
                          <a:uLnTx/>
                          <a:uFillTx/>
                          <a:latin typeface="Montserrat Light" panose="020B0604020202020204" charset="0"/>
                          <a:ea typeface="+mn-ea"/>
                          <a:cs typeface="Times New Roman" panose="02020603050405020304" pitchFamily="18" charset="0"/>
                        </a:rPr>
                        <a:t>(e.g., cosmetology, salon ownership)</a:t>
                      </a:r>
                      <a:endParaRPr kumimoji="0" lang="en-US" sz="900" b="0" i="0" u="none" strike="noStrike" kern="1200" cap="none" spc="0" normalizeH="0" baseline="0" noProof="0">
                        <a:ln>
                          <a:noFill/>
                        </a:ln>
                        <a:solidFill>
                          <a:prstClr val="black"/>
                        </a:solidFill>
                        <a:effectLst/>
                        <a:uLnTx/>
                        <a:uFillTx/>
                        <a:latin typeface="Montserrat Light" panose="020B0604020202020204" charset="0"/>
                        <a:ea typeface="+mn-ea"/>
                        <a:cs typeface="Times New Roman" panose="02020603050405020304" pitchFamily="18" charset="0"/>
                      </a:endParaRP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944584"/>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IT/Technology</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516727"/>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Design</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38332"/>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Fitness (e.g., personal training, yoga)</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184196"/>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Transportation and warehousing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810910"/>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Government</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661580"/>
                  </a:ext>
                </a:extLst>
              </a:tr>
              <a:tr h="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Marketing/Public Relations/Advertising</a:t>
                      </a:r>
                    </a:p>
                  </a:txBody>
                  <a:tcPr marL="2431" marR="2431" marT="2431"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352406"/>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Publishing</a:t>
                      </a:r>
                    </a:p>
                  </a:txBody>
                  <a:tcPr marL="5651" marR="5651" marT="5651"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4785208"/>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Law</a:t>
                      </a:r>
                    </a:p>
                  </a:txBody>
                  <a:tcPr marL="5651" marR="5651" marT="5651"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54268"/>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Human Resources</a:t>
                      </a:r>
                    </a:p>
                  </a:txBody>
                  <a:tcPr marL="5651" marR="5651" marT="5651"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371098"/>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5651" marR="5651" marT="5651"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8548188"/>
                  </a:ext>
                </a:extLst>
              </a:tr>
            </a:tbl>
          </a:graphicData>
        </a:graphic>
      </p:graphicFrame>
      <p:graphicFrame>
        <p:nvGraphicFramePr>
          <p:cNvPr id="36" name="Chart 35">
            <a:extLst>
              <a:ext uri="{FF2B5EF4-FFF2-40B4-BE49-F238E27FC236}">
                <a16:creationId xmlns:a16="http://schemas.microsoft.com/office/drawing/2014/main" id="{E166C1A4-F3DF-4E2D-A3DE-F6F7D4A20DF1}"/>
              </a:ext>
            </a:extLst>
          </p:cNvPr>
          <p:cNvGraphicFramePr>
            <a:graphicFrameLocks/>
          </p:cNvGraphicFramePr>
          <p:nvPr>
            <p:extLst>
              <p:ext uri="{D42A27DB-BD31-4B8C-83A1-F6EECF244321}">
                <p14:modId xmlns:p14="http://schemas.microsoft.com/office/powerpoint/2010/main" val="1337515520"/>
              </p:ext>
            </p:extLst>
          </p:nvPr>
        </p:nvGraphicFramePr>
        <p:xfrm>
          <a:off x="4999675" y="2201429"/>
          <a:ext cx="2082114" cy="4264026"/>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Notified, De-Energized Business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De-Energized n=195); </a:t>
            </a:r>
            <a:r>
              <a:rPr lang="en-US" sz="800" i="1" err="1">
                <a:latin typeface="Montserrat Light" panose="00000400000000000000" pitchFamily="2" charset="0"/>
              </a:rPr>
              <a:t>Q44</a:t>
            </a:r>
            <a:r>
              <a:rPr lang="en-US" sz="800" i="1">
                <a:latin typeface="Montserrat Light" panose="00000400000000000000" pitchFamily="2" charset="0"/>
              </a:rPr>
              <a:t>, </a:t>
            </a:r>
            <a:r>
              <a:rPr lang="en-US" sz="800" i="1" err="1">
                <a:latin typeface="Montserrat Light" panose="00000400000000000000" pitchFamily="2" charset="0"/>
              </a:rPr>
              <a:t>Q45</a:t>
            </a:r>
            <a:r>
              <a:rPr lang="en-US" sz="800" i="1">
                <a:latin typeface="Montserrat Light" panose="00000400000000000000" pitchFamily="2" charset="0"/>
              </a:rPr>
              <a:t>,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r>
              <a:rPr lang="en-US" sz="800" i="1">
                <a:latin typeface="Montserrat Light" panose="00000400000000000000" pitchFamily="2" charset="0"/>
              </a:rPr>
              <a:t>, </a:t>
            </a:r>
            <a:r>
              <a:rPr lang="en-US" sz="800" i="1" err="1">
                <a:latin typeface="Montserrat Light" panose="00000400000000000000" pitchFamily="2" charset="0"/>
              </a:rPr>
              <a:t>Q52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FIRM-O-GRAPHICS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3000067"/>
            <a:ext cx="668291" cy="461665"/>
          </a:xfrm>
          <a:prstGeom prst="rect">
            <a:avLst/>
          </a:prstGeom>
        </p:spPr>
        <p:txBody>
          <a:bodyPr wrap="square">
            <a:spAutoFit/>
          </a:bodyPr>
          <a:lstStyle/>
          <a:p>
            <a:pPr lvl="0" algn="r">
              <a:defRPr/>
            </a:pPr>
            <a:r>
              <a:rPr lang="en-US" sz="1400" kern="0">
                <a:solidFill>
                  <a:schemeClr val="accent6">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61%</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094873" y="3000066"/>
            <a:ext cx="668291" cy="461665"/>
          </a:xfrm>
          <a:prstGeom prst="rect">
            <a:avLst/>
          </a:prstGeom>
        </p:spPr>
        <p:txBody>
          <a:bodyPr wrap="square">
            <a:spAutoFit/>
          </a:bodyPr>
          <a:lstStyle/>
          <a:p>
            <a:pPr lvl="0">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39%</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305242" y="2858142"/>
            <a:ext cx="941706" cy="555988"/>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093" r="42286"/>
            <a:stretch/>
          </p:blipFill>
          <p:spPr>
            <a:xfrm>
              <a:off x="3244043" y="4340795"/>
              <a:ext cx="115408" cy="914400"/>
            </a:xfrm>
            <a:prstGeom prst="rect">
              <a:avLst/>
            </a:prstGeom>
          </p:spPr>
        </p:pic>
      </p:grpSp>
      <p:sp>
        <p:nvSpPr>
          <p:cNvPr id="23" name="Rectangle 22">
            <a:extLst>
              <a:ext uri="{FF2B5EF4-FFF2-40B4-BE49-F238E27FC236}">
                <a16:creationId xmlns:a16="http://schemas.microsoft.com/office/drawing/2014/main" id="{D7FBB8F0-E9D5-463A-9372-9DF8EBB3396B}"/>
              </a:ext>
            </a:extLst>
          </p:cNvPr>
          <p:cNvSpPr/>
          <p:nvPr/>
        </p:nvSpPr>
        <p:spPr>
          <a:xfrm>
            <a:off x="878834" y="263265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pSp>
        <p:nvGrpSpPr>
          <p:cNvPr id="9" name="Group 8">
            <a:extLst>
              <a:ext uri="{FF2B5EF4-FFF2-40B4-BE49-F238E27FC236}">
                <a16:creationId xmlns:a16="http://schemas.microsoft.com/office/drawing/2014/main" id="{5EDD754E-CF45-4634-B43F-196875E59788}"/>
              </a:ext>
            </a:extLst>
          </p:cNvPr>
          <p:cNvGrpSpPr/>
          <p:nvPr/>
        </p:nvGrpSpPr>
        <p:grpSpPr>
          <a:xfrm>
            <a:off x="775490" y="3650875"/>
            <a:ext cx="1987673" cy="935177"/>
            <a:chOff x="775490" y="4002121"/>
            <a:chExt cx="1987673" cy="935177"/>
          </a:xfrm>
        </p:grpSpPr>
        <p:sp>
          <p:nvSpPr>
            <p:cNvPr id="67" name="Rectangle 66">
              <a:extLst>
                <a:ext uri="{FF2B5EF4-FFF2-40B4-BE49-F238E27FC236}">
                  <a16:creationId xmlns:a16="http://schemas.microsoft.com/office/drawing/2014/main" id="{8A3A97D2-CABB-4D19-809C-0BA22E31094D}"/>
                </a:ext>
              </a:extLst>
            </p:cNvPr>
            <p:cNvSpPr/>
            <p:nvPr/>
          </p:nvSpPr>
          <p:spPr>
            <a:xfrm>
              <a:off x="2094872" y="4238285"/>
              <a:ext cx="668291" cy="461665"/>
            </a:xfrm>
            <a:prstGeom prst="rect">
              <a:avLst/>
            </a:prstGeom>
          </p:spPr>
          <p:txBody>
            <a:bodyPr wrap="square">
              <a:spAutoFit/>
            </a:bodyPr>
            <a:lstStyle/>
            <a:p>
              <a:pPr lvl="0">
                <a:defRPr/>
              </a:pPr>
              <a:r>
                <a:rPr lang="en-US" sz="1400" kern="0">
                  <a:solidFill>
                    <a:schemeClr val="accent6">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67%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775490" y="4230549"/>
              <a:ext cx="668291" cy="461665"/>
            </a:xfrm>
            <a:prstGeom prst="rect">
              <a:avLst/>
            </a:prstGeom>
          </p:spPr>
          <p:txBody>
            <a:bodyPr wrap="square">
              <a:spAutoFit/>
            </a:bodyPr>
            <a:lstStyle/>
            <a:p>
              <a:pPr lvl="0" algn="r">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34%</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57290" y="4279919"/>
              <a:ext cx="379581" cy="379581"/>
            </a:xfrm>
            <a:prstGeom prst="rect">
              <a:avLst/>
            </a:prstGeom>
          </p:spPr>
        </p:pic>
        <p:graphicFrame>
          <p:nvGraphicFramePr>
            <p:cNvPr id="19" name="Chart 18">
              <a:extLst>
                <a:ext uri="{FF2B5EF4-FFF2-40B4-BE49-F238E27FC236}">
                  <a16:creationId xmlns:a16="http://schemas.microsoft.com/office/drawing/2014/main" id="{947AFDE4-05D0-48E4-B98D-9E0794F6A93A}"/>
                </a:ext>
              </a:extLst>
            </p:cNvPr>
            <p:cNvGraphicFramePr/>
            <p:nvPr>
              <p:extLst>
                <p:ext uri="{D42A27DB-BD31-4B8C-83A1-F6EECF244321}">
                  <p14:modId xmlns:p14="http://schemas.microsoft.com/office/powerpoint/2010/main" val="757228220"/>
                </p:ext>
              </p:extLst>
            </p:nvPr>
          </p:nvGraphicFramePr>
          <p:xfrm>
            <a:off x="1263223" y="4002121"/>
            <a:ext cx="967714" cy="935177"/>
          </p:xfrm>
          <a:graphic>
            <a:graphicData uri="http://schemas.openxmlformats.org/drawingml/2006/chart">
              <c:chart xmlns:c="http://schemas.openxmlformats.org/drawingml/2006/chart" xmlns:r="http://schemas.openxmlformats.org/officeDocument/2006/relationships" r:id="rId13"/>
            </a:graphicData>
          </a:graphic>
        </p:graphicFrame>
      </p:grpSp>
      <p:grpSp>
        <p:nvGrpSpPr>
          <p:cNvPr id="13" name="Group 12">
            <a:extLst>
              <a:ext uri="{FF2B5EF4-FFF2-40B4-BE49-F238E27FC236}">
                <a16:creationId xmlns:a16="http://schemas.microsoft.com/office/drawing/2014/main" id="{55AE21B9-2725-4766-B69A-0B33DA37122C}"/>
              </a:ext>
            </a:extLst>
          </p:cNvPr>
          <p:cNvGrpSpPr/>
          <p:nvPr/>
        </p:nvGrpSpPr>
        <p:grpSpPr>
          <a:xfrm>
            <a:off x="941359" y="4545593"/>
            <a:ext cx="1647647" cy="615553"/>
            <a:chOff x="941359" y="4894701"/>
            <a:chExt cx="1647647" cy="615553"/>
          </a:xfrm>
        </p:grpSpPr>
        <p:pic>
          <p:nvPicPr>
            <p:cNvPr id="10" name="Picture 9">
              <a:extLst>
                <a:ext uri="{FF2B5EF4-FFF2-40B4-BE49-F238E27FC236}">
                  <a16:creationId xmlns:a16="http://schemas.microsoft.com/office/drawing/2014/main" id="{B407CA98-ECA8-47AA-8EAB-0A87DEAC2825}"/>
                </a:ext>
              </a:extLst>
            </p:cNvPr>
            <p:cNvPicPr>
              <a:picLocks noChangeAspect="1"/>
            </p:cNvPicPr>
            <p:nvPr/>
          </p:nvPicPr>
          <p:blipFill rotWithShape="1">
            <a:blip r:embed="rId14">
              <a:duotone>
                <a:schemeClr val="accent6">
                  <a:shade val="45000"/>
                  <a:satMod val="135000"/>
                </a:schemeClr>
                <a:prstClr val="white"/>
              </a:duotone>
              <a:extLst>
                <a:ext uri="{28A0092B-C50C-407E-A947-70E740481C1C}">
                  <a14:useLocalDpi xmlns:a14="http://schemas.microsoft.com/office/drawing/2010/main" val="0"/>
                </a:ext>
              </a:extLst>
            </a:blip>
            <a:srcRect l="30155" r="25479" b="15175"/>
            <a:stretch/>
          </p:blipFill>
          <p:spPr>
            <a:xfrm flipH="1">
              <a:off x="941359" y="4904232"/>
              <a:ext cx="305438" cy="583972"/>
            </a:xfrm>
            <a:prstGeom prst="rect">
              <a:avLst/>
            </a:prstGeom>
          </p:spPr>
        </p:pic>
        <p:sp>
          <p:nvSpPr>
            <p:cNvPr id="34" name="Rectangle 33">
              <a:extLst>
                <a:ext uri="{FF2B5EF4-FFF2-40B4-BE49-F238E27FC236}">
                  <a16:creationId xmlns:a16="http://schemas.microsoft.com/office/drawing/2014/main" id="{E8114A0E-A1AC-4688-8AD6-2F21F688DAA3}"/>
                </a:ext>
              </a:extLst>
            </p:cNvPr>
            <p:cNvSpPr/>
            <p:nvPr/>
          </p:nvSpPr>
          <p:spPr>
            <a:xfrm>
              <a:off x="1237227" y="4894701"/>
              <a:ext cx="1351779" cy="615553"/>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12.5</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 # of Full-time employees</a:t>
              </a:r>
            </a:p>
          </p:txBody>
        </p:sp>
      </p:grpSp>
      <p:grpSp>
        <p:nvGrpSpPr>
          <p:cNvPr id="27" name="Group 26">
            <a:extLst>
              <a:ext uri="{FF2B5EF4-FFF2-40B4-BE49-F238E27FC236}">
                <a16:creationId xmlns:a16="http://schemas.microsoft.com/office/drawing/2014/main" id="{1EE3367E-8D87-46B5-8BF3-E7AFBBBC9F2C}"/>
              </a:ext>
            </a:extLst>
          </p:cNvPr>
          <p:cNvGrpSpPr/>
          <p:nvPr/>
        </p:nvGrpSpPr>
        <p:grpSpPr>
          <a:xfrm>
            <a:off x="9621002" y="2346764"/>
            <a:ext cx="2221125" cy="1088444"/>
            <a:chOff x="9621002" y="2479611"/>
            <a:chExt cx="2221125" cy="1088444"/>
          </a:xfrm>
        </p:grpSpPr>
        <p:graphicFrame>
          <p:nvGraphicFramePr>
            <p:cNvPr id="44" name="Chart 43">
              <a:extLst>
                <a:ext uri="{FF2B5EF4-FFF2-40B4-BE49-F238E27FC236}">
                  <a16:creationId xmlns:a16="http://schemas.microsoft.com/office/drawing/2014/main" id="{3EA61BFC-8700-4FA0-A1CD-1E55F45513F2}"/>
                </a:ext>
              </a:extLst>
            </p:cNvPr>
            <p:cNvGraphicFramePr/>
            <p:nvPr>
              <p:extLst>
                <p:ext uri="{D42A27DB-BD31-4B8C-83A1-F6EECF244321}">
                  <p14:modId xmlns:p14="http://schemas.microsoft.com/office/powerpoint/2010/main" val="3914202401"/>
                </p:ext>
              </p:extLst>
            </p:nvPr>
          </p:nvGraphicFramePr>
          <p:xfrm>
            <a:off x="10332669" y="2632878"/>
            <a:ext cx="967714" cy="935177"/>
          </p:xfrm>
          <a:graphic>
            <a:graphicData uri="http://schemas.openxmlformats.org/drawingml/2006/chart">
              <c:chart xmlns:c="http://schemas.openxmlformats.org/drawingml/2006/chart" xmlns:r="http://schemas.openxmlformats.org/officeDocument/2006/relationships" r:id="rId15"/>
            </a:graphicData>
          </a:graphic>
        </p:graphicFrame>
        <p:sp>
          <p:nvSpPr>
            <p:cNvPr id="39" name="Rectangle 38">
              <a:extLst>
                <a:ext uri="{FF2B5EF4-FFF2-40B4-BE49-F238E27FC236}">
                  <a16:creationId xmlns:a16="http://schemas.microsoft.com/office/drawing/2014/main" id="{38CD4E6B-F968-4062-9EE8-A91867B5E7F6}"/>
                </a:ext>
              </a:extLst>
            </p:cNvPr>
            <p:cNvSpPr/>
            <p:nvPr/>
          </p:nvSpPr>
          <p:spPr>
            <a:xfrm>
              <a:off x="9877172" y="2479611"/>
              <a:ext cx="1380018" cy="246221"/>
            </a:xfrm>
            <a:prstGeom prst="rect">
              <a:avLst/>
            </a:prstGeom>
          </p:spPr>
          <p:txBody>
            <a:bodyPr wrap="square">
              <a:spAutoFit/>
            </a:bodyPr>
            <a:lstStyle/>
            <a:p>
              <a:pPr fontAlgn="t"/>
              <a:r>
                <a:rPr lang="en-US" sz="1000">
                  <a:latin typeface="Montserrat SemiBold" panose="00000700000000000000" pitchFamily="2" charset="0"/>
                </a:rPr>
                <a:t>Business Tenure</a:t>
              </a:r>
              <a:endParaRPr lang="en-US" sz="900">
                <a:latin typeface="Montserrat Light" panose="00000400000000000000" pitchFamily="2" charset="0"/>
              </a:endParaRPr>
            </a:p>
          </p:txBody>
        </p:sp>
        <p:sp>
          <p:nvSpPr>
            <p:cNvPr id="40" name="Rectangle 39">
              <a:extLst>
                <a:ext uri="{FF2B5EF4-FFF2-40B4-BE49-F238E27FC236}">
                  <a16:creationId xmlns:a16="http://schemas.microsoft.com/office/drawing/2014/main" id="{847DD133-78D0-47F7-90D2-9149176A1469}"/>
                </a:ext>
              </a:extLst>
            </p:cNvPr>
            <p:cNvSpPr/>
            <p:nvPr/>
          </p:nvSpPr>
          <p:spPr>
            <a:xfrm>
              <a:off x="11173836" y="2869042"/>
              <a:ext cx="668291" cy="615553"/>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69%</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41" name="Rectangle 40">
              <a:extLst>
                <a:ext uri="{FF2B5EF4-FFF2-40B4-BE49-F238E27FC236}">
                  <a16:creationId xmlns:a16="http://schemas.microsoft.com/office/drawing/2014/main" id="{12F298F3-96C6-4775-B553-A97E3AE01CFA}"/>
                </a:ext>
              </a:extLst>
            </p:cNvPr>
            <p:cNvSpPr/>
            <p:nvPr/>
          </p:nvSpPr>
          <p:spPr>
            <a:xfrm>
              <a:off x="9621002" y="2861306"/>
              <a:ext cx="837553" cy="615553"/>
            </a:xfrm>
            <a:prstGeom prst="rect">
              <a:avLst/>
            </a:prstGeom>
          </p:spPr>
          <p:txBody>
            <a:bodyPr wrap="square">
              <a:spAutoFit/>
            </a:bodyPr>
            <a:lstStyle/>
            <a:p>
              <a:pPr lvl="0" algn="r">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31%</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grpSp>
      <p:grpSp>
        <p:nvGrpSpPr>
          <p:cNvPr id="31" name="Group 30">
            <a:extLst>
              <a:ext uri="{FF2B5EF4-FFF2-40B4-BE49-F238E27FC236}">
                <a16:creationId xmlns:a16="http://schemas.microsoft.com/office/drawing/2014/main" id="{F4164136-7125-44E4-935C-626A4E69EA87}"/>
              </a:ext>
            </a:extLst>
          </p:cNvPr>
          <p:cNvGrpSpPr/>
          <p:nvPr/>
        </p:nvGrpSpPr>
        <p:grpSpPr>
          <a:xfrm>
            <a:off x="9262936" y="3683320"/>
            <a:ext cx="2398084" cy="2719077"/>
            <a:chOff x="9262936" y="3598256"/>
            <a:chExt cx="2398084" cy="2719077"/>
          </a:xfrm>
        </p:grpSpPr>
        <p:graphicFrame>
          <p:nvGraphicFramePr>
            <p:cNvPr id="37" name="Chart 36">
              <a:extLst>
                <a:ext uri="{FF2B5EF4-FFF2-40B4-BE49-F238E27FC236}">
                  <a16:creationId xmlns:a16="http://schemas.microsoft.com/office/drawing/2014/main" id="{58CCF041-CAE7-485F-8F23-E85F921D8D17}"/>
                </a:ext>
              </a:extLst>
            </p:cNvPr>
            <p:cNvGraphicFramePr/>
            <p:nvPr>
              <p:extLst>
                <p:ext uri="{D42A27DB-BD31-4B8C-83A1-F6EECF244321}">
                  <p14:modId xmlns:p14="http://schemas.microsoft.com/office/powerpoint/2010/main" val="2497606537"/>
                </p:ext>
              </p:extLst>
            </p:nvPr>
          </p:nvGraphicFramePr>
          <p:xfrm>
            <a:off x="10026410" y="3729581"/>
            <a:ext cx="1634610" cy="2587752"/>
          </p:xfrm>
          <a:graphic>
            <a:graphicData uri="http://schemas.openxmlformats.org/drawingml/2006/chart">
              <c:chart xmlns:c="http://schemas.openxmlformats.org/drawingml/2006/chart" xmlns:r="http://schemas.openxmlformats.org/officeDocument/2006/relationships" r:id="rId16"/>
            </a:graphicData>
          </a:graphic>
        </p:graphicFrame>
        <p:sp>
          <p:nvSpPr>
            <p:cNvPr id="46" name="Rectangle 45">
              <a:extLst>
                <a:ext uri="{FF2B5EF4-FFF2-40B4-BE49-F238E27FC236}">
                  <a16:creationId xmlns:a16="http://schemas.microsoft.com/office/drawing/2014/main" id="{8CF02EC1-FADA-4DA3-B974-72B8C0B6AD6F}"/>
                </a:ext>
              </a:extLst>
            </p:cNvPr>
            <p:cNvSpPr/>
            <p:nvPr/>
          </p:nvSpPr>
          <p:spPr>
            <a:xfrm>
              <a:off x="9621002" y="5669476"/>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$1 Million+</a:t>
              </a:r>
            </a:p>
          </p:txBody>
        </p:sp>
        <p:sp>
          <p:nvSpPr>
            <p:cNvPr id="47" name="Rectangle 46">
              <a:extLst>
                <a:ext uri="{FF2B5EF4-FFF2-40B4-BE49-F238E27FC236}">
                  <a16:creationId xmlns:a16="http://schemas.microsoft.com/office/drawing/2014/main" id="{3AF77527-9F30-4AC3-9E55-89A7DFF9D752}"/>
                </a:ext>
              </a:extLst>
            </p:cNvPr>
            <p:cNvSpPr/>
            <p:nvPr/>
          </p:nvSpPr>
          <p:spPr>
            <a:xfrm>
              <a:off x="9469087" y="4960666"/>
              <a:ext cx="97644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$250-999k</a:t>
              </a:r>
            </a:p>
          </p:txBody>
        </p:sp>
        <p:sp>
          <p:nvSpPr>
            <p:cNvPr id="48" name="Rectangle 47">
              <a:extLst>
                <a:ext uri="{FF2B5EF4-FFF2-40B4-BE49-F238E27FC236}">
                  <a16:creationId xmlns:a16="http://schemas.microsoft.com/office/drawing/2014/main" id="{E69FDE1C-1A73-43F3-9119-D463B6C7F4D9}"/>
                </a:ext>
              </a:extLst>
            </p:cNvPr>
            <p:cNvSpPr/>
            <p:nvPr/>
          </p:nvSpPr>
          <p:spPr>
            <a:xfrm>
              <a:off x="9262936" y="4196815"/>
              <a:ext cx="119863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Less Than $250k</a:t>
              </a:r>
            </a:p>
          </p:txBody>
        </p:sp>
        <p:sp>
          <p:nvSpPr>
            <p:cNvPr id="49" name="Rectangle 48">
              <a:extLst>
                <a:ext uri="{FF2B5EF4-FFF2-40B4-BE49-F238E27FC236}">
                  <a16:creationId xmlns:a16="http://schemas.microsoft.com/office/drawing/2014/main" id="{DB959527-6565-459C-8109-ECFAFF81B7ED}"/>
                </a:ext>
              </a:extLst>
            </p:cNvPr>
            <p:cNvSpPr/>
            <p:nvPr/>
          </p:nvSpPr>
          <p:spPr>
            <a:xfrm>
              <a:off x="9862255" y="3598256"/>
              <a:ext cx="1380018" cy="246221"/>
            </a:xfrm>
            <a:prstGeom prst="rect">
              <a:avLst/>
            </a:prstGeom>
          </p:spPr>
          <p:txBody>
            <a:bodyPr wrap="square">
              <a:spAutoFit/>
            </a:bodyPr>
            <a:lstStyle/>
            <a:p>
              <a:pPr fontAlgn="t"/>
              <a:r>
                <a:rPr lang="en-US" sz="1000">
                  <a:latin typeface="Montserrat SemiBold" panose="00000700000000000000" pitchFamily="2" charset="0"/>
                </a:rPr>
                <a:t>Annual Revenue</a:t>
              </a:r>
              <a:endParaRPr lang="en-US" sz="900">
                <a:latin typeface="Montserrat Light" panose="00000400000000000000" pitchFamily="2" charset="0"/>
              </a:endParaRPr>
            </a:p>
          </p:txBody>
        </p:sp>
      </p:grpSp>
      <p:graphicFrame>
        <p:nvGraphicFramePr>
          <p:cNvPr id="58" name="Chart 57">
            <a:extLst>
              <a:ext uri="{FF2B5EF4-FFF2-40B4-BE49-F238E27FC236}">
                <a16:creationId xmlns:a16="http://schemas.microsoft.com/office/drawing/2014/main" id="{F4F71B0B-ECC6-4488-AE12-AF34851A5714}"/>
              </a:ext>
            </a:extLst>
          </p:cNvPr>
          <p:cNvGraphicFramePr/>
          <p:nvPr>
            <p:extLst>
              <p:ext uri="{D42A27DB-BD31-4B8C-83A1-F6EECF244321}">
                <p14:modId xmlns:p14="http://schemas.microsoft.com/office/powerpoint/2010/main" val="1637156233"/>
              </p:ext>
            </p:extLst>
          </p:nvPr>
        </p:nvGraphicFramePr>
        <p:xfrm>
          <a:off x="7458133" y="3814645"/>
          <a:ext cx="1634610" cy="2587752"/>
        </p:xfrm>
        <a:graphic>
          <a:graphicData uri="http://schemas.openxmlformats.org/drawingml/2006/chart">
            <c:chart xmlns:c="http://schemas.openxmlformats.org/drawingml/2006/chart" xmlns:r="http://schemas.openxmlformats.org/officeDocument/2006/relationships" r:id="rId17"/>
          </a:graphicData>
        </a:graphic>
      </p:graphicFrame>
      <p:sp>
        <p:nvSpPr>
          <p:cNvPr id="59" name="Rectangle 58">
            <a:extLst>
              <a:ext uri="{FF2B5EF4-FFF2-40B4-BE49-F238E27FC236}">
                <a16:creationId xmlns:a16="http://schemas.microsoft.com/office/drawing/2014/main" id="{3AEFA564-E690-4245-A3AE-4D2910029C26}"/>
              </a:ext>
            </a:extLst>
          </p:cNvPr>
          <p:cNvSpPr/>
          <p:nvPr/>
        </p:nvSpPr>
        <p:spPr>
          <a:xfrm>
            <a:off x="7039356" y="4765315"/>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Full time</a:t>
            </a:r>
          </a:p>
        </p:txBody>
      </p:sp>
      <p:sp>
        <p:nvSpPr>
          <p:cNvPr id="60" name="Rectangle 59">
            <a:extLst>
              <a:ext uri="{FF2B5EF4-FFF2-40B4-BE49-F238E27FC236}">
                <a16:creationId xmlns:a16="http://schemas.microsoft.com/office/drawing/2014/main" id="{FE2BB8FD-46D7-4BEF-9B19-BAE90D2245ED}"/>
              </a:ext>
            </a:extLst>
          </p:cNvPr>
          <p:cNvSpPr/>
          <p:nvPr/>
        </p:nvSpPr>
        <p:spPr>
          <a:xfrm>
            <a:off x="7111594" y="5789885"/>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Part time</a:t>
            </a:r>
          </a:p>
        </p:txBody>
      </p:sp>
      <p:sp>
        <p:nvSpPr>
          <p:cNvPr id="61" name="Rectangle 60">
            <a:extLst>
              <a:ext uri="{FF2B5EF4-FFF2-40B4-BE49-F238E27FC236}">
                <a16:creationId xmlns:a16="http://schemas.microsoft.com/office/drawing/2014/main" id="{D286FBE3-A34D-46A2-A830-7716E1204634}"/>
              </a:ext>
            </a:extLst>
          </p:cNvPr>
          <p:cNvSpPr/>
          <p:nvPr/>
        </p:nvSpPr>
        <p:spPr>
          <a:xfrm>
            <a:off x="7242223" y="6085708"/>
            <a:ext cx="63468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Other</a:t>
            </a:r>
          </a:p>
        </p:txBody>
      </p:sp>
      <p:sp>
        <p:nvSpPr>
          <p:cNvPr id="62" name="Rectangle 61">
            <a:extLst>
              <a:ext uri="{FF2B5EF4-FFF2-40B4-BE49-F238E27FC236}">
                <a16:creationId xmlns:a16="http://schemas.microsoft.com/office/drawing/2014/main" id="{3A71E15C-2E96-4AEF-AE53-C4DDF781F9E7}"/>
              </a:ext>
            </a:extLst>
          </p:cNvPr>
          <p:cNvSpPr/>
          <p:nvPr/>
        </p:nvSpPr>
        <p:spPr>
          <a:xfrm>
            <a:off x="7293978" y="3683320"/>
            <a:ext cx="1380018" cy="246221"/>
          </a:xfrm>
          <a:prstGeom prst="rect">
            <a:avLst/>
          </a:prstGeom>
        </p:spPr>
        <p:txBody>
          <a:bodyPr wrap="square">
            <a:spAutoFit/>
          </a:bodyPr>
          <a:lstStyle/>
          <a:p>
            <a:pPr fontAlgn="t"/>
            <a:r>
              <a:rPr lang="en-US" sz="1000">
                <a:latin typeface="Montserrat SemiBold" panose="00000700000000000000" pitchFamily="2" charset="0"/>
              </a:rPr>
              <a:t>Employment</a:t>
            </a:r>
            <a:endParaRPr lang="en-US" sz="900">
              <a:latin typeface="Montserrat Light" panose="00000400000000000000" pitchFamily="2" charset="0"/>
            </a:endParaRPr>
          </a:p>
        </p:txBody>
      </p:sp>
      <p:sp>
        <p:nvSpPr>
          <p:cNvPr id="69" name="Rectangle 68">
            <a:extLst>
              <a:ext uri="{FF2B5EF4-FFF2-40B4-BE49-F238E27FC236}">
                <a16:creationId xmlns:a16="http://schemas.microsoft.com/office/drawing/2014/main" id="{A4E9999B-D68B-4CD6-9E58-C5B7A10830FB}"/>
              </a:ext>
            </a:extLst>
          </p:cNvPr>
          <p:cNvSpPr/>
          <p:nvPr/>
        </p:nvSpPr>
        <p:spPr>
          <a:xfrm>
            <a:off x="7052079" y="5949620"/>
            <a:ext cx="824832"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Volunteer</a:t>
            </a:r>
          </a:p>
        </p:txBody>
      </p:sp>
      <p:sp>
        <p:nvSpPr>
          <p:cNvPr id="64" name="Rectangle 63">
            <a:extLst>
              <a:ext uri="{FF2B5EF4-FFF2-40B4-BE49-F238E27FC236}">
                <a16:creationId xmlns:a16="http://schemas.microsoft.com/office/drawing/2014/main" id="{B2805708-C768-44A8-8F0C-7E018B29C919}"/>
              </a:ext>
            </a:extLst>
          </p:cNvPr>
          <p:cNvSpPr/>
          <p:nvPr/>
        </p:nvSpPr>
        <p:spPr>
          <a:xfrm>
            <a:off x="2832038" y="2080707"/>
            <a:ext cx="728084" cy="246221"/>
          </a:xfrm>
          <a:prstGeom prst="rect">
            <a:avLst/>
          </a:prstGeom>
        </p:spPr>
        <p:txBody>
          <a:bodyPr wrap="none">
            <a:spAutoFit/>
          </a:bodyPr>
          <a:lstStyle/>
          <a:p>
            <a:pPr fontAlgn="t"/>
            <a:r>
              <a:rPr lang="en-US" sz="1000">
                <a:latin typeface="Montserrat SemiBold" panose="00000700000000000000" pitchFamily="2" charset="0"/>
              </a:rPr>
              <a:t>Industry</a:t>
            </a:r>
            <a:endParaRPr lang="en-US" sz="900">
              <a:latin typeface="Montserrat Light" panose="00000400000000000000" pitchFamily="2" charset="0"/>
            </a:endParaRPr>
          </a:p>
        </p:txBody>
      </p:sp>
      <p:grpSp>
        <p:nvGrpSpPr>
          <p:cNvPr id="51" name="Group 50">
            <a:extLst>
              <a:ext uri="{FF2B5EF4-FFF2-40B4-BE49-F238E27FC236}">
                <a16:creationId xmlns:a16="http://schemas.microsoft.com/office/drawing/2014/main" id="{46444378-0F8E-455B-9F88-1C949DB68081}"/>
              </a:ext>
            </a:extLst>
          </p:cNvPr>
          <p:cNvGrpSpPr/>
          <p:nvPr/>
        </p:nvGrpSpPr>
        <p:grpSpPr>
          <a:xfrm>
            <a:off x="6334983" y="2083083"/>
            <a:ext cx="3378375" cy="1343824"/>
            <a:chOff x="6359017" y="2083083"/>
            <a:chExt cx="3378375" cy="1343824"/>
          </a:xfrm>
        </p:grpSpPr>
        <p:graphicFrame>
          <p:nvGraphicFramePr>
            <p:cNvPr id="45" name="Chart 44">
              <a:extLst>
                <a:ext uri="{FF2B5EF4-FFF2-40B4-BE49-F238E27FC236}">
                  <a16:creationId xmlns:a16="http://schemas.microsoft.com/office/drawing/2014/main" id="{9DD9B612-4F58-42F9-8C2F-092362636354}"/>
                </a:ext>
              </a:extLst>
            </p:cNvPr>
            <p:cNvGraphicFramePr/>
            <p:nvPr>
              <p:extLst>
                <p:ext uri="{D42A27DB-BD31-4B8C-83A1-F6EECF244321}">
                  <p14:modId xmlns:p14="http://schemas.microsoft.com/office/powerpoint/2010/main" val="2242785821"/>
                </p:ext>
              </p:extLst>
            </p:nvPr>
          </p:nvGraphicFramePr>
          <p:xfrm>
            <a:off x="6359017" y="2323401"/>
            <a:ext cx="3378375" cy="867026"/>
          </p:xfrm>
          <a:graphic>
            <a:graphicData uri="http://schemas.openxmlformats.org/drawingml/2006/chart">
              <c:chart xmlns:c="http://schemas.openxmlformats.org/drawingml/2006/chart" xmlns:r="http://schemas.openxmlformats.org/officeDocument/2006/relationships" r:id="rId18"/>
            </a:graphicData>
          </a:graphic>
        </p:graphicFrame>
        <p:sp>
          <p:nvSpPr>
            <p:cNvPr id="70" name="Rectangle 69">
              <a:extLst>
                <a:ext uri="{FF2B5EF4-FFF2-40B4-BE49-F238E27FC236}">
                  <a16:creationId xmlns:a16="http://schemas.microsoft.com/office/drawing/2014/main" id="{71781836-287F-4A74-BA65-CFDB37189602}"/>
                </a:ext>
              </a:extLst>
            </p:cNvPr>
            <p:cNvSpPr/>
            <p:nvPr/>
          </p:nvSpPr>
          <p:spPr>
            <a:xfrm>
              <a:off x="6405902" y="3057575"/>
              <a:ext cx="941684" cy="2308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71" name="Rectangle 70">
              <a:extLst>
                <a:ext uri="{FF2B5EF4-FFF2-40B4-BE49-F238E27FC236}">
                  <a16:creationId xmlns:a16="http://schemas.microsoft.com/office/drawing/2014/main" id="{0E119A67-62A9-4F79-B479-6D7774403053}"/>
                </a:ext>
              </a:extLst>
            </p:cNvPr>
            <p:cNvSpPr/>
            <p:nvPr/>
          </p:nvSpPr>
          <p:spPr>
            <a:xfrm>
              <a:off x="7182179"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b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72" name="Rectangle 71">
              <a:extLst>
                <a:ext uri="{FF2B5EF4-FFF2-40B4-BE49-F238E27FC236}">
                  <a16:creationId xmlns:a16="http://schemas.microsoft.com/office/drawing/2014/main" id="{EC42C8FD-8CAF-4E98-B533-35E7438EDD77}"/>
                </a:ext>
              </a:extLst>
            </p:cNvPr>
            <p:cNvSpPr/>
            <p:nvPr/>
          </p:nvSpPr>
          <p:spPr>
            <a:xfrm>
              <a:off x="7961706"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Accounting/</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73" name="Rectangle 72">
              <a:extLst>
                <a:ext uri="{FF2B5EF4-FFF2-40B4-BE49-F238E27FC236}">
                  <a16:creationId xmlns:a16="http://schemas.microsoft.com/office/drawing/2014/main" id="{4C3A26A5-635D-42E8-BB37-9577BABD60EF}"/>
                </a:ext>
              </a:extLst>
            </p:cNvPr>
            <p:cNvSpPr/>
            <p:nvPr/>
          </p:nvSpPr>
          <p:spPr>
            <a:xfrm>
              <a:off x="8733370"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Facilities/</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Engineering</a:t>
              </a:r>
            </a:p>
          </p:txBody>
        </p:sp>
        <p:sp>
          <p:nvSpPr>
            <p:cNvPr id="74" name="Rectangle 73">
              <a:extLst>
                <a:ext uri="{FF2B5EF4-FFF2-40B4-BE49-F238E27FC236}">
                  <a16:creationId xmlns:a16="http://schemas.microsoft.com/office/drawing/2014/main" id="{50649B9F-1135-47A7-BB1D-73E6AEACD430}"/>
                </a:ext>
              </a:extLst>
            </p:cNvPr>
            <p:cNvSpPr/>
            <p:nvPr/>
          </p:nvSpPr>
          <p:spPr>
            <a:xfrm>
              <a:off x="6507515" y="2083083"/>
              <a:ext cx="1380018" cy="246221"/>
            </a:xfrm>
            <a:prstGeom prst="rect">
              <a:avLst/>
            </a:prstGeom>
          </p:spPr>
          <p:txBody>
            <a:bodyPr wrap="square">
              <a:spAutoFit/>
            </a:bodyPr>
            <a:lstStyle/>
            <a:p>
              <a:pPr fontAlgn="t"/>
              <a:r>
                <a:rPr lang="en-US" sz="1000">
                  <a:latin typeface="Montserrat SemiBold" panose="00000700000000000000" pitchFamily="2" charset="0"/>
                </a:rPr>
                <a:t>Role/Position</a:t>
              </a:r>
              <a:endParaRPr lang="en-US" sz="900">
                <a:latin typeface="Montserrat Light" panose="00000400000000000000" pitchFamily="2" charset="0"/>
              </a:endParaRPr>
            </a:p>
          </p:txBody>
        </p:sp>
      </p:grpSp>
      <p:pic>
        <p:nvPicPr>
          <p:cNvPr id="77" name="Picture 76">
            <a:extLst>
              <a:ext uri="{FF2B5EF4-FFF2-40B4-BE49-F238E27FC236}">
                <a16:creationId xmlns:a16="http://schemas.microsoft.com/office/drawing/2014/main" id="{53937B86-27F2-490E-A9D5-0AA7C6866C93}"/>
              </a:ext>
            </a:extLst>
          </p:cNvPr>
          <p:cNvPicPr>
            <a:picLocks noChangeAspect="1"/>
          </p:cNvPicPr>
          <p:nvPr/>
        </p:nvPicPr>
        <p:blipFill rotWithShape="1">
          <a:blip r:embed="rId19">
            <a:duotone>
              <a:schemeClr val="accent6">
                <a:shade val="45000"/>
                <a:satMod val="135000"/>
              </a:schemeClr>
              <a:prstClr val="white"/>
            </a:duotone>
            <a:extLst>
              <a:ext uri="{28A0092B-C50C-407E-A947-70E740481C1C}">
                <a14:useLocalDpi xmlns:a14="http://schemas.microsoft.com/office/drawing/2010/main" val="0"/>
              </a:ext>
            </a:extLst>
          </a:blip>
          <a:srcRect b="17239"/>
          <a:stretch/>
        </p:blipFill>
        <p:spPr>
          <a:xfrm>
            <a:off x="10666366" y="2837909"/>
            <a:ext cx="294119" cy="243417"/>
          </a:xfrm>
          <a:prstGeom prst="rect">
            <a:avLst/>
          </a:prstGeom>
        </p:spPr>
      </p:pic>
      <p:sp>
        <p:nvSpPr>
          <p:cNvPr id="54" name="Rectangle 53">
            <a:extLst>
              <a:ext uri="{FF2B5EF4-FFF2-40B4-BE49-F238E27FC236}">
                <a16:creationId xmlns:a16="http://schemas.microsoft.com/office/drawing/2014/main" id="{8437B85C-33CE-4D70-8B1B-3686BB7E57F2}"/>
              </a:ext>
            </a:extLst>
          </p:cNvPr>
          <p:cNvSpPr/>
          <p:nvPr/>
        </p:nvSpPr>
        <p:spPr>
          <a:xfrm>
            <a:off x="866736" y="5250976"/>
            <a:ext cx="1490955" cy="400110"/>
          </a:xfrm>
          <a:prstGeom prst="rect">
            <a:avLst/>
          </a:prstGeom>
        </p:spPr>
        <p:txBody>
          <a:bodyPr wrap="square">
            <a:spAutoFit/>
          </a:bodyPr>
          <a:lstStyle/>
          <a:p>
            <a:pPr fontAlgn="t"/>
            <a:r>
              <a:rPr lang="en-US" sz="1000">
                <a:latin typeface="Montserrat SemiBold" panose="00000700000000000000" pitchFamily="2" charset="0"/>
              </a:rPr>
              <a:t>Employees WFH due to COVID-19</a:t>
            </a:r>
          </a:p>
        </p:txBody>
      </p:sp>
      <p:sp>
        <p:nvSpPr>
          <p:cNvPr id="55" name="Rectangle 54">
            <a:extLst>
              <a:ext uri="{FF2B5EF4-FFF2-40B4-BE49-F238E27FC236}">
                <a16:creationId xmlns:a16="http://schemas.microsoft.com/office/drawing/2014/main" id="{1AC3196A-9F19-4650-BED8-E01EB06DC57D}"/>
              </a:ext>
            </a:extLst>
          </p:cNvPr>
          <p:cNvSpPr/>
          <p:nvPr/>
        </p:nvSpPr>
        <p:spPr>
          <a:xfrm>
            <a:off x="2077076" y="5764216"/>
            <a:ext cx="668291"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76%</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56" name="Rectangle 55">
            <a:extLst>
              <a:ext uri="{FF2B5EF4-FFF2-40B4-BE49-F238E27FC236}">
                <a16:creationId xmlns:a16="http://schemas.microsoft.com/office/drawing/2014/main" id="{6F0A98B3-3E35-4131-A836-FF71228B373E}"/>
              </a:ext>
            </a:extLst>
          </p:cNvPr>
          <p:cNvSpPr/>
          <p:nvPr/>
        </p:nvSpPr>
        <p:spPr>
          <a:xfrm>
            <a:off x="776166" y="5756480"/>
            <a:ext cx="668291" cy="461665"/>
          </a:xfrm>
          <a:prstGeom prst="rect">
            <a:avLst/>
          </a:prstGeom>
        </p:spPr>
        <p:txBody>
          <a:bodyPr wrap="square">
            <a:spAutoFit/>
          </a:bodyPr>
          <a:lstStyle/>
          <a:p>
            <a:pPr lvl="0" algn="r">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24%</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57" name="Chart 56">
            <a:extLst>
              <a:ext uri="{FF2B5EF4-FFF2-40B4-BE49-F238E27FC236}">
                <a16:creationId xmlns:a16="http://schemas.microsoft.com/office/drawing/2014/main" id="{2CA14787-3DDD-46D2-B5F6-255F58C7C474}"/>
              </a:ext>
            </a:extLst>
          </p:cNvPr>
          <p:cNvGraphicFramePr/>
          <p:nvPr>
            <p:extLst>
              <p:ext uri="{D42A27DB-BD31-4B8C-83A1-F6EECF244321}">
                <p14:modId xmlns:p14="http://schemas.microsoft.com/office/powerpoint/2010/main" val="2552341223"/>
              </p:ext>
            </p:extLst>
          </p:nvPr>
        </p:nvGraphicFramePr>
        <p:xfrm>
          <a:off x="1263899" y="5528052"/>
          <a:ext cx="967714" cy="935177"/>
        </p:xfrm>
        <a:graphic>
          <a:graphicData uri="http://schemas.openxmlformats.org/drawingml/2006/chart">
            <c:chart xmlns:c="http://schemas.openxmlformats.org/drawingml/2006/chart" xmlns:r="http://schemas.openxmlformats.org/officeDocument/2006/relationships" r:id="rId20"/>
          </a:graphicData>
        </a:graphic>
      </p:graphicFrame>
      <p:pic>
        <p:nvPicPr>
          <p:cNvPr id="63" name="Picture 62" descr="Shape&#10;&#10;Description automatically generated with low confidence">
            <a:extLst>
              <a:ext uri="{FF2B5EF4-FFF2-40B4-BE49-F238E27FC236}">
                <a16:creationId xmlns:a16="http://schemas.microsoft.com/office/drawing/2014/main" id="{48D4F713-6436-4A25-8312-42273363CC97}"/>
              </a:ext>
            </a:extLst>
          </p:cNvPr>
          <p:cNvPicPr>
            <a:picLocks noChangeAspect="1"/>
          </p:cNvPicPr>
          <p:nvPr/>
        </p:nvPicPr>
        <p:blipFill rotWithShape="1">
          <a:blip r:embed="rId21">
            <a:duotone>
              <a:schemeClr val="accent6">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1608921" y="5848212"/>
            <a:ext cx="268808" cy="274320"/>
          </a:xfrm>
          <a:prstGeom prst="rect">
            <a:avLst/>
          </a:prstGeom>
        </p:spPr>
      </p:pic>
      <p:sp>
        <p:nvSpPr>
          <p:cNvPr id="75" name="Rectangle 74">
            <a:extLst>
              <a:ext uri="{FF2B5EF4-FFF2-40B4-BE49-F238E27FC236}">
                <a16:creationId xmlns:a16="http://schemas.microsoft.com/office/drawing/2014/main" id="{4DD2B1A0-8982-4AF5-B364-91CDF311017C}"/>
              </a:ext>
            </a:extLst>
          </p:cNvPr>
          <p:cNvSpPr/>
          <p:nvPr/>
        </p:nvSpPr>
        <p:spPr>
          <a:xfrm>
            <a:off x="866736" y="3502275"/>
            <a:ext cx="1212215" cy="246221"/>
          </a:xfrm>
          <a:prstGeom prst="rect">
            <a:avLst/>
          </a:prstGeom>
        </p:spPr>
        <p:txBody>
          <a:bodyPr wrap="square">
            <a:spAutoFit/>
          </a:bodyPr>
          <a:lstStyle/>
          <a:p>
            <a:pPr fontAlgn="t"/>
            <a:r>
              <a:rPr lang="en-US" sz="1000">
                <a:latin typeface="Montserrat SemiBold" panose="00000700000000000000" pitchFamily="2" charset="0"/>
              </a:rPr>
              <a:t>Own or Lease</a:t>
            </a:r>
            <a:endParaRPr lang="en-US" sz="900">
              <a:latin typeface="Montserrat Light" panose="00000400000000000000" pitchFamily="2" charset="0"/>
            </a:endParaRPr>
          </a:p>
        </p:txBody>
      </p:sp>
      <p:sp>
        <p:nvSpPr>
          <p:cNvPr id="66" name="TextBox 65">
            <a:extLst>
              <a:ext uri="{FF2B5EF4-FFF2-40B4-BE49-F238E27FC236}">
                <a16:creationId xmlns:a16="http://schemas.microsoft.com/office/drawing/2014/main" id="{F42FE7F5-69DC-4A69-A065-BD009CECB009}"/>
              </a:ext>
            </a:extLst>
          </p:cNvPr>
          <p:cNvSpPr txBox="1"/>
          <p:nvPr/>
        </p:nvSpPr>
        <p:spPr>
          <a:xfrm>
            <a:off x="1035338" y="295818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76" name="Isosceles Triangle 75">
            <a:extLst>
              <a:ext uri="{FF2B5EF4-FFF2-40B4-BE49-F238E27FC236}">
                <a16:creationId xmlns:a16="http://schemas.microsoft.com/office/drawing/2014/main" id="{B5F6FC4E-1C10-4701-82A4-3AF69A02FC49}"/>
              </a:ext>
            </a:extLst>
          </p:cNvPr>
          <p:cNvSpPr/>
          <p:nvPr/>
        </p:nvSpPr>
        <p:spPr>
          <a:xfrm>
            <a:off x="1035338" y="297961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C92BD6C6-6CB9-4A07-A4EE-0A24E87E4985}"/>
              </a:ext>
            </a:extLst>
          </p:cNvPr>
          <p:cNvSpPr txBox="1"/>
          <p:nvPr/>
        </p:nvSpPr>
        <p:spPr>
          <a:xfrm>
            <a:off x="2187444" y="295818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80" name="Isosceles Triangle 79">
            <a:extLst>
              <a:ext uri="{FF2B5EF4-FFF2-40B4-BE49-F238E27FC236}">
                <a16:creationId xmlns:a16="http://schemas.microsoft.com/office/drawing/2014/main" id="{6E70036F-339A-4763-B813-EE115F71BF33}"/>
              </a:ext>
            </a:extLst>
          </p:cNvPr>
          <p:cNvSpPr/>
          <p:nvPr/>
        </p:nvSpPr>
        <p:spPr>
          <a:xfrm flipV="1">
            <a:off x="2187444" y="297961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1F96C962-3931-4099-80D6-32D735D88F22}"/>
              </a:ext>
            </a:extLst>
          </p:cNvPr>
          <p:cNvSpPr txBox="1"/>
          <p:nvPr/>
        </p:nvSpPr>
        <p:spPr>
          <a:xfrm>
            <a:off x="5531931" y="251146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83" name="Isosceles Triangle 82">
            <a:extLst>
              <a:ext uri="{FF2B5EF4-FFF2-40B4-BE49-F238E27FC236}">
                <a16:creationId xmlns:a16="http://schemas.microsoft.com/office/drawing/2014/main" id="{75368D9C-EFF8-464E-BC88-4BB9C0FB681C}"/>
              </a:ext>
            </a:extLst>
          </p:cNvPr>
          <p:cNvSpPr/>
          <p:nvPr/>
        </p:nvSpPr>
        <p:spPr>
          <a:xfrm>
            <a:off x="5531931" y="253289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85">
            <a:extLst>
              <a:ext uri="{FF2B5EF4-FFF2-40B4-BE49-F238E27FC236}">
                <a16:creationId xmlns:a16="http://schemas.microsoft.com/office/drawing/2014/main" id="{9A61C404-F6CA-476B-8007-B4F772EF8155}"/>
              </a:ext>
            </a:extLst>
          </p:cNvPr>
          <p:cNvSpPr txBox="1"/>
          <p:nvPr/>
        </p:nvSpPr>
        <p:spPr>
          <a:xfrm>
            <a:off x="6413855" y="619056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87" name="Isosceles Triangle 86">
            <a:extLst>
              <a:ext uri="{FF2B5EF4-FFF2-40B4-BE49-F238E27FC236}">
                <a16:creationId xmlns:a16="http://schemas.microsoft.com/office/drawing/2014/main" id="{8B8AFAD5-9D15-4E0D-BD04-D6AA0D4A4C30}"/>
              </a:ext>
            </a:extLst>
          </p:cNvPr>
          <p:cNvSpPr/>
          <p:nvPr/>
        </p:nvSpPr>
        <p:spPr>
          <a:xfrm>
            <a:off x="6413855" y="621199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TextBox 87">
            <a:extLst>
              <a:ext uri="{FF2B5EF4-FFF2-40B4-BE49-F238E27FC236}">
                <a16:creationId xmlns:a16="http://schemas.microsoft.com/office/drawing/2014/main" id="{ED8E6173-6181-45B6-9885-68E64D262297}"/>
              </a:ext>
            </a:extLst>
          </p:cNvPr>
          <p:cNvSpPr txBox="1"/>
          <p:nvPr/>
        </p:nvSpPr>
        <p:spPr>
          <a:xfrm>
            <a:off x="5487126" y="393888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a:t>
            </a:r>
          </a:p>
        </p:txBody>
      </p:sp>
      <p:sp>
        <p:nvSpPr>
          <p:cNvPr id="89" name="Isosceles Triangle 88">
            <a:extLst>
              <a:ext uri="{FF2B5EF4-FFF2-40B4-BE49-F238E27FC236}">
                <a16:creationId xmlns:a16="http://schemas.microsoft.com/office/drawing/2014/main" id="{00513183-B7C8-4C1E-B3CC-CD170C22E59D}"/>
              </a:ext>
            </a:extLst>
          </p:cNvPr>
          <p:cNvSpPr/>
          <p:nvPr/>
        </p:nvSpPr>
        <p:spPr>
          <a:xfrm>
            <a:off x="5487126" y="396031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TextBox 89">
            <a:extLst>
              <a:ext uri="{FF2B5EF4-FFF2-40B4-BE49-F238E27FC236}">
                <a16:creationId xmlns:a16="http://schemas.microsoft.com/office/drawing/2014/main" id="{589A728F-DC7B-4DCA-AF31-40C5AB576840}"/>
              </a:ext>
            </a:extLst>
          </p:cNvPr>
          <p:cNvSpPr txBox="1"/>
          <p:nvPr/>
        </p:nvSpPr>
        <p:spPr>
          <a:xfrm>
            <a:off x="5487126" y="348084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91" name="Isosceles Triangle 90">
            <a:extLst>
              <a:ext uri="{FF2B5EF4-FFF2-40B4-BE49-F238E27FC236}">
                <a16:creationId xmlns:a16="http://schemas.microsoft.com/office/drawing/2014/main" id="{C1C4EED1-EA70-4398-BEBB-D73E564178AF}"/>
              </a:ext>
            </a:extLst>
          </p:cNvPr>
          <p:cNvSpPr/>
          <p:nvPr/>
        </p:nvSpPr>
        <p:spPr>
          <a:xfrm>
            <a:off x="5487126" y="350227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TextBox 93">
            <a:extLst>
              <a:ext uri="{FF2B5EF4-FFF2-40B4-BE49-F238E27FC236}">
                <a16:creationId xmlns:a16="http://schemas.microsoft.com/office/drawing/2014/main" id="{40AE6163-03F8-4F99-87BF-D0EFC9EF9063}"/>
              </a:ext>
            </a:extLst>
          </p:cNvPr>
          <p:cNvSpPr txBox="1"/>
          <p:nvPr/>
        </p:nvSpPr>
        <p:spPr>
          <a:xfrm>
            <a:off x="8502128" y="28397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95" name="Isosceles Triangle 94">
            <a:extLst>
              <a:ext uri="{FF2B5EF4-FFF2-40B4-BE49-F238E27FC236}">
                <a16:creationId xmlns:a16="http://schemas.microsoft.com/office/drawing/2014/main" id="{335A5FE5-E646-4D05-998A-038852CA9D48}"/>
              </a:ext>
            </a:extLst>
          </p:cNvPr>
          <p:cNvSpPr/>
          <p:nvPr/>
        </p:nvSpPr>
        <p:spPr>
          <a:xfrm flipV="1">
            <a:off x="8502128" y="28612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0007A579-218B-4341-9874-BAA0BB1DC5AD}"/>
              </a:ext>
            </a:extLst>
          </p:cNvPr>
          <p:cNvSpPr txBox="1"/>
          <p:nvPr/>
        </p:nvSpPr>
        <p:spPr>
          <a:xfrm>
            <a:off x="5533498" y="268608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97" name="Isosceles Triangle 96">
            <a:extLst>
              <a:ext uri="{FF2B5EF4-FFF2-40B4-BE49-F238E27FC236}">
                <a16:creationId xmlns:a16="http://schemas.microsoft.com/office/drawing/2014/main" id="{2E90A874-1F19-4B85-8E44-C3FC0A3840BD}"/>
              </a:ext>
            </a:extLst>
          </p:cNvPr>
          <p:cNvSpPr/>
          <p:nvPr/>
        </p:nvSpPr>
        <p:spPr>
          <a:xfrm>
            <a:off x="5533498" y="270751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TextBox 97">
            <a:extLst>
              <a:ext uri="{FF2B5EF4-FFF2-40B4-BE49-F238E27FC236}">
                <a16:creationId xmlns:a16="http://schemas.microsoft.com/office/drawing/2014/main" id="{D64FF1CD-ABD8-4662-B4B2-BCD906403194}"/>
              </a:ext>
            </a:extLst>
          </p:cNvPr>
          <p:cNvSpPr txBox="1"/>
          <p:nvPr/>
        </p:nvSpPr>
        <p:spPr>
          <a:xfrm>
            <a:off x="7012508" y="236102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(+23)</a:t>
            </a:r>
          </a:p>
        </p:txBody>
      </p:sp>
      <p:sp>
        <p:nvSpPr>
          <p:cNvPr id="99" name="Isosceles Triangle 98">
            <a:extLst>
              <a:ext uri="{FF2B5EF4-FFF2-40B4-BE49-F238E27FC236}">
                <a16:creationId xmlns:a16="http://schemas.microsoft.com/office/drawing/2014/main" id="{3B84CF64-73E8-4A4D-BE50-262832DD0EC0}"/>
              </a:ext>
            </a:extLst>
          </p:cNvPr>
          <p:cNvSpPr/>
          <p:nvPr/>
        </p:nvSpPr>
        <p:spPr>
          <a:xfrm>
            <a:off x="7012508" y="238245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TextBox 101">
            <a:extLst>
              <a:ext uri="{FF2B5EF4-FFF2-40B4-BE49-F238E27FC236}">
                <a16:creationId xmlns:a16="http://schemas.microsoft.com/office/drawing/2014/main" id="{DADE537E-3A39-4AA8-B3D4-AEBFA33D1A07}"/>
              </a:ext>
            </a:extLst>
          </p:cNvPr>
          <p:cNvSpPr txBox="1"/>
          <p:nvPr/>
        </p:nvSpPr>
        <p:spPr>
          <a:xfrm>
            <a:off x="10715423" y="446279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103" name="Isosceles Triangle 102">
            <a:extLst>
              <a:ext uri="{FF2B5EF4-FFF2-40B4-BE49-F238E27FC236}">
                <a16:creationId xmlns:a16="http://schemas.microsoft.com/office/drawing/2014/main" id="{F926F024-7062-431C-B6BC-A03423EB76A1}"/>
              </a:ext>
            </a:extLst>
          </p:cNvPr>
          <p:cNvSpPr/>
          <p:nvPr/>
        </p:nvSpPr>
        <p:spPr>
          <a:xfrm>
            <a:off x="10710660" y="4474695"/>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TextBox 80">
            <a:extLst>
              <a:ext uri="{FF2B5EF4-FFF2-40B4-BE49-F238E27FC236}">
                <a16:creationId xmlns:a16="http://schemas.microsoft.com/office/drawing/2014/main" id="{F8EA4BB5-B328-4776-9EF3-1C941819267A}"/>
              </a:ext>
            </a:extLst>
          </p:cNvPr>
          <p:cNvSpPr txBox="1"/>
          <p:nvPr/>
        </p:nvSpPr>
        <p:spPr>
          <a:xfrm>
            <a:off x="7755391" y="283443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84" name="Isosceles Triangle 83">
            <a:extLst>
              <a:ext uri="{FF2B5EF4-FFF2-40B4-BE49-F238E27FC236}">
                <a16:creationId xmlns:a16="http://schemas.microsoft.com/office/drawing/2014/main" id="{EFCBFCA4-EA47-4431-820A-992AC1947A65}"/>
              </a:ext>
            </a:extLst>
          </p:cNvPr>
          <p:cNvSpPr/>
          <p:nvPr/>
        </p:nvSpPr>
        <p:spPr>
          <a:xfrm flipV="1">
            <a:off x="7755391" y="285586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95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Isosceles Triangle 117">
            <a:extLst>
              <a:ext uri="{FF2B5EF4-FFF2-40B4-BE49-F238E27FC236}">
                <a16:creationId xmlns:a16="http://schemas.microsoft.com/office/drawing/2014/main" id="{6F414E3C-3E43-4CA6-B471-A1F1C3A77E20}"/>
              </a:ext>
            </a:extLst>
          </p:cNvPr>
          <p:cNvSpPr/>
          <p:nvPr/>
        </p:nvSpPr>
        <p:spPr>
          <a:xfrm rot="10800000">
            <a:off x="260058" y="691685"/>
            <a:ext cx="2772582" cy="2390157"/>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B400B55-8621-43F9-8AD4-C8DE58BCC937}"/>
              </a:ext>
            </a:extLst>
          </p:cNvPr>
          <p:cNvSpPr/>
          <p:nvPr/>
        </p:nvSpPr>
        <p:spPr>
          <a:xfrm>
            <a:off x="3848510" y="2372011"/>
            <a:ext cx="1463040" cy="7169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DE-ENERGIZED</a:t>
            </a:r>
            <a:endParaRPr lang="en-US" sz="900">
              <a:latin typeface="Montserrat Light" panose="00000400000000000000" pitchFamily="2" charset="0"/>
            </a:endParaRPr>
          </a:p>
        </p:txBody>
      </p:sp>
      <p:sp>
        <p:nvSpPr>
          <p:cNvPr id="27" name="Rectangle 26">
            <a:extLst>
              <a:ext uri="{FF2B5EF4-FFF2-40B4-BE49-F238E27FC236}">
                <a16:creationId xmlns:a16="http://schemas.microsoft.com/office/drawing/2014/main" id="{D1E2AA74-5C58-4538-8D60-8E706B2B17C3}"/>
              </a:ext>
            </a:extLst>
          </p:cNvPr>
          <p:cNvSpPr/>
          <p:nvPr/>
        </p:nvSpPr>
        <p:spPr>
          <a:xfrm>
            <a:off x="5408140" y="2372011"/>
            <a:ext cx="1463040" cy="7169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NOTIFIED,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 DE-ENERGIZED</a:t>
            </a:r>
            <a:endParaRPr kumimoji="0" lang="en-US" sz="900" b="0" i="0" u="none" strike="noStrike" kern="1200" cap="none" spc="0" normalizeH="0" baseline="0" noProof="0">
              <a:ln>
                <a:noFill/>
              </a:ln>
              <a:effectLst/>
              <a:uLnTx/>
              <a:uFillTx/>
              <a:latin typeface="Montserrat Light" panose="00000400000000000000" pitchFamily="2" charset="0"/>
            </a:endParaRPr>
          </a:p>
        </p:txBody>
      </p:sp>
      <p:sp>
        <p:nvSpPr>
          <p:cNvPr id="33" name="Rectangle 32">
            <a:extLst>
              <a:ext uri="{FF2B5EF4-FFF2-40B4-BE49-F238E27FC236}">
                <a16:creationId xmlns:a16="http://schemas.microsoft.com/office/drawing/2014/main" id="{8A443FA7-18BA-414A-AB48-3DF2DF290E23}"/>
              </a:ext>
            </a:extLst>
          </p:cNvPr>
          <p:cNvSpPr/>
          <p:nvPr/>
        </p:nvSpPr>
        <p:spPr>
          <a:xfrm>
            <a:off x="6967770" y="2372011"/>
            <a:ext cx="1463040" cy="7169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NOTIFIED,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 DE-ENERGIZED</a:t>
            </a:r>
            <a:endParaRPr kumimoji="0" lang="en-US" sz="1200" b="0" i="0" u="none" strike="noStrike" kern="1200" cap="none" spc="0" normalizeH="0" baseline="0" noProof="0">
              <a:ln>
                <a:noFill/>
              </a:ln>
              <a:effectLst/>
              <a:uLnTx/>
              <a:uFillTx/>
              <a:latin typeface="Montserrat SemiBold" panose="00000700000000000000" pitchFamily="2" charset="0"/>
              <a:ea typeface="+mn-ea"/>
              <a:cs typeface="+mn-cs"/>
            </a:endParaRPr>
          </a:p>
        </p:txBody>
      </p:sp>
      <p:sp>
        <p:nvSpPr>
          <p:cNvPr id="39" name="Rectangle 38">
            <a:extLst>
              <a:ext uri="{FF2B5EF4-FFF2-40B4-BE49-F238E27FC236}">
                <a16:creationId xmlns:a16="http://schemas.microsoft.com/office/drawing/2014/main" id="{0FD62031-8DAF-412B-98AE-B1A09DECA6BF}"/>
              </a:ext>
            </a:extLst>
          </p:cNvPr>
          <p:cNvSpPr/>
          <p:nvPr/>
        </p:nvSpPr>
        <p:spPr>
          <a:xfrm>
            <a:off x="10087028" y="2372011"/>
            <a:ext cx="1287516" cy="7169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ontserrat SemiBold" panose="00000700000000000000" pitchFamily="2" charset="0"/>
                <a:ea typeface="+mn-ea"/>
                <a:cs typeface="+mn-cs"/>
              </a:rPr>
              <a:t>TOTAL</a:t>
            </a:r>
          </a:p>
        </p:txBody>
      </p:sp>
      <p:sp>
        <p:nvSpPr>
          <p:cNvPr id="68" name="Rectangle 67">
            <a:extLst>
              <a:ext uri="{FF2B5EF4-FFF2-40B4-BE49-F238E27FC236}">
                <a16:creationId xmlns:a16="http://schemas.microsoft.com/office/drawing/2014/main" id="{83EAC9D3-AEC1-44F1-813E-D1D0121941F5}"/>
              </a:ext>
            </a:extLst>
          </p:cNvPr>
          <p:cNvSpPr/>
          <p:nvPr/>
        </p:nvSpPr>
        <p:spPr>
          <a:xfrm>
            <a:off x="8527400" y="2372011"/>
            <a:ext cx="1463040" cy="7169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IN HIGH-RISK AREA</a:t>
            </a:r>
          </a:p>
        </p:txBody>
      </p:sp>
      <p:sp>
        <p:nvSpPr>
          <p:cNvPr id="77" name="Rectangle 76">
            <a:extLst>
              <a:ext uri="{FF2B5EF4-FFF2-40B4-BE49-F238E27FC236}">
                <a16:creationId xmlns:a16="http://schemas.microsoft.com/office/drawing/2014/main" id="{4EA30995-C5A9-427D-9E5A-11B218B78851}"/>
              </a:ext>
            </a:extLst>
          </p:cNvPr>
          <p:cNvSpPr/>
          <p:nvPr/>
        </p:nvSpPr>
        <p:spPr>
          <a:xfrm>
            <a:off x="2288880" y="2367846"/>
            <a:ext cx="1463040" cy="7169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NOTIFIED, DE-ENERGIZED</a:t>
            </a:r>
            <a:endParaRPr lang="en-US" sz="900">
              <a:latin typeface="Montserrat Light" panose="00000400000000000000" pitchFamily="2" charset="0"/>
            </a:endParaRPr>
          </a:p>
        </p:txBody>
      </p:sp>
      <p:sp>
        <p:nvSpPr>
          <p:cNvPr id="2" name="Title 1"/>
          <p:cNvSpPr>
            <a:spLocks noGrp="1"/>
          </p:cNvSpPr>
          <p:nvPr>
            <p:ph type="title" idx="4294967295"/>
          </p:nvPr>
        </p:nvSpPr>
        <p:spPr>
          <a:xfrm>
            <a:off x="812174" y="465559"/>
            <a:ext cx="10515600" cy="1325562"/>
          </a:xfrm>
        </p:spPr>
        <p:txBody>
          <a:bodyPr>
            <a:normAutofit/>
          </a:bodyPr>
          <a:lstStyle/>
          <a:p>
            <a:r>
              <a:rPr lang="en-US" sz="2400">
                <a:latin typeface="Montserrat SemiBold" panose="00000700000000000000" pitchFamily="2" charset="0"/>
                <a:ea typeface="+mn-ea"/>
                <a:cs typeface="+mn-cs"/>
              </a:rPr>
              <a:t>METHODOLOGY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5" name="Rectangle 44">
            <a:extLst>
              <a:ext uri="{FF2B5EF4-FFF2-40B4-BE49-F238E27FC236}">
                <a16:creationId xmlns:a16="http://schemas.microsoft.com/office/drawing/2014/main" id="{955A2220-1712-4F34-A70F-E0F713564BF7}"/>
              </a:ext>
            </a:extLst>
          </p:cNvPr>
          <p:cNvSpPr/>
          <p:nvPr/>
        </p:nvSpPr>
        <p:spPr>
          <a:xfrm>
            <a:off x="914384" y="3193831"/>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ONLINE</a:t>
            </a:r>
          </a:p>
        </p:txBody>
      </p:sp>
      <p:sp>
        <p:nvSpPr>
          <p:cNvPr id="46" name="Rectangle 45">
            <a:extLst>
              <a:ext uri="{FF2B5EF4-FFF2-40B4-BE49-F238E27FC236}">
                <a16:creationId xmlns:a16="http://schemas.microsoft.com/office/drawing/2014/main" id="{5DB10565-286A-462B-B289-0CA9303E12FC}"/>
              </a:ext>
            </a:extLst>
          </p:cNvPr>
          <p:cNvSpPr/>
          <p:nvPr/>
        </p:nvSpPr>
        <p:spPr>
          <a:xfrm>
            <a:off x="914384" y="3873693"/>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PHONE</a:t>
            </a:r>
          </a:p>
        </p:txBody>
      </p:sp>
      <p:sp>
        <p:nvSpPr>
          <p:cNvPr id="47" name="Rectangle 46">
            <a:extLst>
              <a:ext uri="{FF2B5EF4-FFF2-40B4-BE49-F238E27FC236}">
                <a16:creationId xmlns:a16="http://schemas.microsoft.com/office/drawing/2014/main" id="{4E3B548B-EC0D-4FC2-9C24-53C83F25381A}"/>
              </a:ext>
            </a:extLst>
          </p:cNvPr>
          <p:cNvSpPr/>
          <p:nvPr/>
        </p:nvSpPr>
        <p:spPr>
          <a:xfrm>
            <a:off x="914384" y="4553556"/>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COMBINED</a:t>
            </a:r>
          </a:p>
        </p:txBody>
      </p:sp>
      <p:sp>
        <p:nvSpPr>
          <p:cNvPr id="75" name="Rectangle 74">
            <a:extLst>
              <a:ext uri="{FF2B5EF4-FFF2-40B4-BE49-F238E27FC236}">
                <a16:creationId xmlns:a16="http://schemas.microsoft.com/office/drawing/2014/main" id="{7F8DB500-10FD-4812-8324-EECC7F59D4B1}"/>
              </a:ext>
            </a:extLst>
          </p:cNvPr>
          <p:cNvSpPr/>
          <p:nvPr/>
        </p:nvSpPr>
        <p:spPr>
          <a:xfrm>
            <a:off x="5408139" y="3198474"/>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102</a:t>
            </a:r>
          </a:p>
        </p:txBody>
      </p:sp>
      <p:sp>
        <p:nvSpPr>
          <p:cNvPr id="78" name="Rectangle 77">
            <a:extLst>
              <a:ext uri="{FF2B5EF4-FFF2-40B4-BE49-F238E27FC236}">
                <a16:creationId xmlns:a16="http://schemas.microsoft.com/office/drawing/2014/main" id="{B8A8D0DC-B234-47D8-A90E-0E7D94635E74}"/>
              </a:ext>
            </a:extLst>
          </p:cNvPr>
          <p:cNvSpPr/>
          <p:nvPr/>
        </p:nvSpPr>
        <p:spPr>
          <a:xfrm>
            <a:off x="6966875" y="3198474"/>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59</a:t>
            </a:r>
          </a:p>
        </p:txBody>
      </p:sp>
      <p:sp>
        <p:nvSpPr>
          <p:cNvPr id="81" name="Rectangle 80">
            <a:extLst>
              <a:ext uri="{FF2B5EF4-FFF2-40B4-BE49-F238E27FC236}">
                <a16:creationId xmlns:a16="http://schemas.microsoft.com/office/drawing/2014/main" id="{68177B73-74D9-40F9-BC96-DDD763C56250}"/>
              </a:ext>
            </a:extLst>
          </p:cNvPr>
          <p:cNvSpPr/>
          <p:nvPr/>
        </p:nvSpPr>
        <p:spPr>
          <a:xfrm>
            <a:off x="10087540" y="3198474"/>
            <a:ext cx="1287004"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318</a:t>
            </a:r>
          </a:p>
        </p:txBody>
      </p:sp>
      <p:sp>
        <p:nvSpPr>
          <p:cNvPr id="88" name="Rectangle 87">
            <a:extLst>
              <a:ext uri="{FF2B5EF4-FFF2-40B4-BE49-F238E27FC236}">
                <a16:creationId xmlns:a16="http://schemas.microsoft.com/office/drawing/2014/main" id="{7B8E1EB4-AFFE-4537-A457-1B1A43D200E4}"/>
              </a:ext>
            </a:extLst>
          </p:cNvPr>
          <p:cNvSpPr/>
          <p:nvPr/>
        </p:nvSpPr>
        <p:spPr>
          <a:xfrm>
            <a:off x="5408139" y="3878336"/>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100</a:t>
            </a:r>
          </a:p>
        </p:txBody>
      </p:sp>
      <p:sp>
        <p:nvSpPr>
          <p:cNvPr id="90" name="Rectangle 89">
            <a:extLst>
              <a:ext uri="{FF2B5EF4-FFF2-40B4-BE49-F238E27FC236}">
                <a16:creationId xmlns:a16="http://schemas.microsoft.com/office/drawing/2014/main" id="{E4B1B128-08D1-42FC-B236-1C1593042685}"/>
              </a:ext>
            </a:extLst>
          </p:cNvPr>
          <p:cNvSpPr/>
          <p:nvPr/>
        </p:nvSpPr>
        <p:spPr>
          <a:xfrm>
            <a:off x="6966875" y="3878336"/>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100</a:t>
            </a:r>
          </a:p>
        </p:txBody>
      </p:sp>
      <p:sp>
        <p:nvSpPr>
          <p:cNvPr id="92" name="Rectangle 91">
            <a:extLst>
              <a:ext uri="{FF2B5EF4-FFF2-40B4-BE49-F238E27FC236}">
                <a16:creationId xmlns:a16="http://schemas.microsoft.com/office/drawing/2014/main" id="{E6A6A47C-2066-4DED-83E3-DF94FB9C4070}"/>
              </a:ext>
            </a:extLst>
          </p:cNvPr>
          <p:cNvSpPr/>
          <p:nvPr/>
        </p:nvSpPr>
        <p:spPr>
          <a:xfrm>
            <a:off x="10087540" y="3878336"/>
            <a:ext cx="1287004"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486</a:t>
            </a:r>
          </a:p>
        </p:txBody>
      </p:sp>
      <p:sp>
        <p:nvSpPr>
          <p:cNvPr id="98" name="Rectangle 97">
            <a:extLst>
              <a:ext uri="{FF2B5EF4-FFF2-40B4-BE49-F238E27FC236}">
                <a16:creationId xmlns:a16="http://schemas.microsoft.com/office/drawing/2014/main" id="{CECE21A5-3382-4766-822F-81BFF2677130}"/>
              </a:ext>
            </a:extLst>
          </p:cNvPr>
          <p:cNvSpPr/>
          <p:nvPr/>
        </p:nvSpPr>
        <p:spPr>
          <a:xfrm>
            <a:off x="5408139" y="4558091"/>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202</a:t>
            </a:r>
          </a:p>
        </p:txBody>
      </p:sp>
      <p:sp>
        <p:nvSpPr>
          <p:cNvPr id="100" name="Rectangle 99">
            <a:extLst>
              <a:ext uri="{FF2B5EF4-FFF2-40B4-BE49-F238E27FC236}">
                <a16:creationId xmlns:a16="http://schemas.microsoft.com/office/drawing/2014/main" id="{B9C1EBCE-F5E7-4D71-9D54-16664B5F50CB}"/>
              </a:ext>
            </a:extLst>
          </p:cNvPr>
          <p:cNvSpPr/>
          <p:nvPr/>
        </p:nvSpPr>
        <p:spPr>
          <a:xfrm>
            <a:off x="6966875" y="4558091"/>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159</a:t>
            </a:r>
          </a:p>
        </p:txBody>
      </p:sp>
      <p:sp>
        <p:nvSpPr>
          <p:cNvPr id="102" name="Rectangle 101">
            <a:extLst>
              <a:ext uri="{FF2B5EF4-FFF2-40B4-BE49-F238E27FC236}">
                <a16:creationId xmlns:a16="http://schemas.microsoft.com/office/drawing/2014/main" id="{0C949A5D-F2E6-4321-A3E0-57DF3F99519D}"/>
              </a:ext>
            </a:extLst>
          </p:cNvPr>
          <p:cNvSpPr/>
          <p:nvPr/>
        </p:nvSpPr>
        <p:spPr>
          <a:xfrm>
            <a:off x="10087540" y="4558091"/>
            <a:ext cx="1287516"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804</a:t>
            </a:r>
          </a:p>
        </p:txBody>
      </p:sp>
      <p:pic>
        <p:nvPicPr>
          <p:cNvPr id="65" name="Picture 64">
            <a:extLst>
              <a:ext uri="{FF2B5EF4-FFF2-40B4-BE49-F238E27FC236}">
                <a16:creationId xmlns:a16="http://schemas.microsoft.com/office/drawing/2014/main" id="{5E1ED3E6-6035-4D87-A2AF-08188E0DCAB2}"/>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20" name="Rectangle 19">
            <a:extLst>
              <a:ext uri="{FF2B5EF4-FFF2-40B4-BE49-F238E27FC236}">
                <a16:creationId xmlns:a16="http://schemas.microsoft.com/office/drawing/2014/main" id="{D83ED74F-4382-4B09-8743-1CE1E0A89286}"/>
              </a:ext>
            </a:extLst>
          </p:cNvPr>
          <p:cNvSpPr/>
          <p:nvPr/>
        </p:nvSpPr>
        <p:spPr>
          <a:xfrm>
            <a:off x="812174" y="5562434"/>
            <a:ext cx="5544238" cy="1161857"/>
          </a:xfrm>
          <a:prstGeom prst="rect">
            <a:avLst/>
          </a:prstGeom>
        </p:spPr>
        <p:txBody>
          <a:bodyPr wrap="square" anchor="b">
            <a:spAutoFit/>
          </a:bodyPr>
          <a:lstStyle/>
          <a:p>
            <a:pPr lvl="0">
              <a:spcAft>
                <a:spcPts val="600"/>
              </a:spcAft>
              <a:defRPr/>
            </a:pPr>
            <a:r>
              <a:rPr lang="en-US" sz="850" b="1" i="1">
                <a:solidFill>
                  <a:prstClr val="black"/>
                </a:solidFill>
                <a:latin typeface="Montserrat" panose="00000500000000000000" pitchFamily="2" charset="0"/>
                <a:cs typeface="Times New Roman" panose="02020603050405020304" pitchFamily="18" charset="0"/>
              </a:rPr>
              <a:t>Analytic notes:</a:t>
            </a:r>
          </a:p>
          <a:p>
            <a:pPr lvl="0">
              <a:spcAft>
                <a:spcPts val="600"/>
              </a:spcAft>
              <a:defRPr/>
            </a:pPr>
            <a:r>
              <a:rPr lang="en-US" sz="850" i="1">
                <a:solidFill>
                  <a:prstClr val="black"/>
                </a:solidFill>
                <a:latin typeface="Montserrat Light" panose="00000400000000000000" pitchFamily="2" charset="0"/>
                <a:cs typeface="Times New Roman" panose="02020603050405020304" pitchFamily="18" charset="0"/>
              </a:rPr>
              <a:t>Statistical significance between customer groups is noted throughout the report at the 95% confidence levels by uppercase letters. </a:t>
            </a:r>
            <a:endParaRPr lang="en-US" sz="850" i="1">
              <a:solidFill>
                <a:prstClr val="black"/>
              </a:solidFill>
              <a:highlight>
                <a:srgbClr val="FFFF00"/>
              </a:highlight>
              <a:latin typeface="Montserrat Light" panose="00000400000000000000" pitchFamily="2" charset="0"/>
              <a:cs typeface="Times New Roman" panose="02020603050405020304" pitchFamily="18" charset="0"/>
            </a:endParaRPr>
          </a:p>
          <a:p>
            <a:pPr lvl="0">
              <a:spcAft>
                <a:spcPts val="600"/>
              </a:spcAft>
              <a:defRPr/>
            </a:pPr>
            <a:r>
              <a:rPr lang="en-US" sz="850" i="1">
                <a:solidFill>
                  <a:prstClr val="black"/>
                </a:solidFill>
                <a:latin typeface="Montserrat Light" panose="00000400000000000000" pitchFamily="2" charset="0"/>
                <a:cs typeface="Times New Roman" panose="02020603050405020304" pitchFamily="18" charset="0"/>
              </a:rPr>
              <a:t>Statistically significant increases and decreases when comparing 2020 date against 2019 data at the 95% confidence level are indicated by up green and down red arrows, respectively. The percent difference year-over-year is shown in parentheses. There are </a:t>
            </a:r>
            <a:r>
              <a:rPr lang="en-US" sz="850" i="1" u="sng">
                <a:solidFill>
                  <a:prstClr val="black"/>
                </a:solidFill>
                <a:latin typeface="Montserrat Light" panose="00000400000000000000" pitchFamily="2" charset="0"/>
                <a:cs typeface="Times New Roman" panose="02020603050405020304" pitchFamily="18" charset="0"/>
              </a:rPr>
              <a:t>no</a:t>
            </a:r>
            <a:r>
              <a:rPr lang="en-US" sz="850" i="1">
                <a:solidFill>
                  <a:prstClr val="black"/>
                </a:solidFill>
                <a:latin typeface="Montserrat Light" panose="00000400000000000000" pitchFamily="2" charset="0"/>
                <a:cs typeface="Times New Roman" panose="02020603050405020304" pitchFamily="18" charset="0"/>
              </a:rPr>
              <a:t> year-over-year comparisons for customers who were Not Notified and De-Energized, as they were newly surveyed in 2020.</a:t>
            </a:r>
          </a:p>
        </p:txBody>
      </p:sp>
      <p:grpSp>
        <p:nvGrpSpPr>
          <p:cNvPr id="66" name="Group 65">
            <a:extLst>
              <a:ext uri="{FF2B5EF4-FFF2-40B4-BE49-F238E27FC236}">
                <a16:creationId xmlns:a16="http://schemas.microsoft.com/office/drawing/2014/main" id="{E3C9DCEA-E15F-4889-A3DF-5327A923617E}"/>
              </a:ext>
            </a:extLst>
          </p:cNvPr>
          <p:cNvGrpSpPr/>
          <p:nvPr/>
        </p:nvGrpSpPr>
        <p:grpSpPr>
          <a:xfrm>
            <a:off x="614198" y="6190775"/>
            <a:ext cx="234766" cy="91574"/>
            <a:chOff x="5242248" y="6290836"/>
            <a:chExt cx="234766" cy="91574"/>
          </a:xfrm>
        </p:grpSpPr>
        <p:sp>
          <p:nvSpPr>
            <p:cNvPr id="69" name="Isosceles Triangle 68">
              <a:extLst>
                <a:ext uri="{FF2B5EF4-FFF2-40B4-BE49-F238E27FC236}">
                  <a16:creationId xmlns:a16="http://schemas.microsoft.com/office/drawing/2014/main" id="{A85C3CB9-EB73-4BC3-9A94-90D300075123}"/>
                </a:ext>
              </a:extLst>
            </p:cNvPr>
            <p:cNvSpPr/>
            <p:nvPr/>
          </p:nvSpPr>
          <p:spPr>
            <a:xfrm>
              <a:off x="5242248" y="6290836"/>
              <a:ext cx="106226" cy="9157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ECD6ED2F-EDBC-4177-AD99-4956468F06C8}"/>
                </a:ext>
              </a:extLst>
            </p:cNvPr>
            <p:cNvSpPr/>
            <p:nvPr/>
          </p:nvSpPr>
          <p:spPr>
            <a:xfrm rot="10800000">
              <a:off x="5370788" y="6290836"/>
              <a:ext cx="106226" cy="91574"/>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812174" y="1419970"/>
            <a:ext cx="10562370" cy="7489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a:solidFill>
                  <a:prstClr val="black"/>
                </a:solidFill>
                <a:latin typeface="Montserrat Light" panose="00000400000000000000" pitchFamily="2" charset="0"/>
                <a:cs typeface="Times New Roman" panose="02020603050405020304" pitchFamily="18" charset="0"/>
              </a:rPr>
              <a:t>A 15-minute survey was conducted from 3/4/21 – 4/14/21 online and on the phone among Southern California Edison Business customers. Survey respondents were the primary parties responsible for paying the electricity bills in their households.</a:t>
            </a:r>
          </a:p>
          <a:p>
            <a:pPr lvl="0">
              <a:spcAft>
                <a:spcPts val="800"/>
              </a:spcAft>
              <a:defRPr/>
            </a:pPr>
            <a:r>
              <a:rPr lang="en-US" sz="1200">
                <a:solidFill>
                  <a:prstClr val="black"/>
                </a:solidFill>
                <a:latin typeface="Montserrat SemiBold" panose="00000700000000000000" pitchFamily="2" charset="0"/>
                <a:cs typeface="Times New Roman" panose="02020603050405020304" pitchFamily="18" charset="0"/>
              </a:rPr>
              <a:t>In 2020, a new segment of customers was added to the survey: customers who were Not Notified but still De-Energized. </a:t>
            </a:r>
          </a:p>
        </p:txBody>
      </p:sp>
      <p:sp>
        <p:nvSpPr>
          <p:cNvPr id="83" name="Rectangle 82">
            <a:extLst>
              <a:ext uri="{FF2B5EF4-FFF2-40B4-BE49-F238E27FC236}">
                <a16:creationId xmlns:a16="http://schemas.microsoft.com/office/drawing/2014/main" id="{3535C5F5-3576-4B26-AA01-B3CF1A3C9D04}"/>
              </a:ext>
            </a:extLst>
          </p:cNvPr>
          <p:cNvSpPr/>
          <p:nvPr/>
        </p:nvSpPr>
        <p:spPr>
          <a:xfrm>
            <a:off x="2288879" y="3198474"/>
            <a:ext cx="1463041" cy="548640"/>
          </a:xfrm>
          <a:prstGeom prst="rect">
            <a:avLst/>
          </a:prstGeom>
          <a:solidFill>
            <a:schemeClr val="accent4">
              <a:lumMod val="20000"/>
              <a:lumOff val="80000"/>
            </a:schemeClr>
          </a:solidFill>
        </p:spPr>
        <p:txBody>
          <a:bodyPr wrap="square" rtlCol="0" anchor="ctr">
            <a:spAutoFit/>
          </a:bodyPr>
          <a:lstStyle/>
          <a:p>
            <a:pPr algn="ctr"/>
            <a:r>
              <a:rPr lang="en-US" sz="1100">
                <a:latin typeface="Montserrat SemiBold" panose="00000700000000000000" pitchFamily="2" charset="0"/>
              </a:rPr>
              <a:t>14</a:t>
            </a:r>
            <a:endParaRPr lang="en-US" sz="1100">
              <a:solidFill>
                <a:schemeClr val="tx1"/>
              </a:solidFill>
              <a:latin typeface="Montserrat SemiBold" panose="00000700000000000000" pitchFamily="2" charset="0"/>
            </a:endParaRPr>
          </a:p>
        </p:txBody>
      </p:sp>
      <p:sp>
        <p:nvSpPr>
          <p:cNvPr id="107" name="Rectangle 106">
            <a:extLst>
              <a:ext uri="{FF2B5EF4-FFF2-40B4-BE49-F238E27FC236}">
                <a16:creationId xmlns:a16="http://schemas.microsoft.com/office/drawing/2014/main" id="{096674D2-4AEE-4A11-9564-B09BBD8DDF2B}"/>
              </a:ext>
            </a:extLst>
          </p:cNvPr>
          <p:cNvSpPr/>
          <p:nvPr/>
        </p:nvSpPr>
        <p:spPr>
          <a:xfrm>
            <a:off x="2288879" y="3878336"/>
            <a:ext cx="1463041" cy="548640"/>
          </a:xfrm>
          <a:prstGeom prst="rect">
            <a:avLst/>
          </a:prstGeom>
          <a:solidFill>
            <a:schemeClr val="accent4">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91</a:t>
            </a:r>
          </a:p>
        </p:txBody>
      </p:sp>
      <p:sp>
        <p:nvSpPr>
          <p:cNvPr id="109" name="Rectangle 108">
            <a:extLst>
              <a:ext uri="{FF2B5EF4-FFF2-40B4-BE49-F238E27FC236}">
                <a16:creationId xmlns:a16="http://schemas.microsoft.com/office/drawing/2014/main" id="{BB4B72A4-CCA7-40F0-9A1F-A292B3259932}"/>
              </a:ext>
            </a:extLst>
          </p:cNvPr>
          <p:cNvSpPr/>
          <p:nvPr/>
        </p:nvSpPr>
        <p:spPr>
          <a:xfrm>
            <a:off x="2288879" y="4558091"/>
            <a:ext cx="1463041" cy="548640"/>
          </a:xfrm>
          <a:prstGeom prst="rect">
            <a:avLst/>
          </a:prstGeom>
          <a:solidFill>
            <a:schemeClr val="accent4">
              <a:lumMod val="20000"/>
              <a:lumOff val="80000"/>
            </a:schemeClr>
          </a:solidFill>
        </p:spPr>
        <p:txBody>
          <a:bodyPr wrap="square" rtlCol="0" anchor="ctr">
            <a:spAutoFit/>
          </a:bodyPr>
          <a:lstStyle/>
          <a:p>
            <a:pPr algn="ctr"/>
            <a:r>
              <a:rPr lang="en-US" sz="1100">
                <a:latin typeface="Montserrat SemiBold" panose="00000700000000000000" pitchFamily="2" charset="0"/>
              </a:rPr>
              <a:t>105</a:t>
            </a:r>
            <a:endParaRPr lang="en-US" sz="1100">
              <a:solidFill>
                <a:schemeClr val="tx1"/>
              </a:solidFill>
              <a:latin typeface="Montserrat SemiBold" panose="00000700000000000000" pitchFamily="2" charset="0"/>
            </a:endParaRPr>
          </a:p>
        </p:txBody>
      </p:sp>
      <p:sp>
        <p:nvSpPr>
          <p:cNvPr id="111" name="Rectangle 110">
            <a:extLst>
              <a:ext uri="{FF2B5EF4-FFF2-40B4-BE49-F238E27FC236}">
                <a16:creationId xmlns:a16="http://schemas.microsoft.com/office/drawing/2014/main" id="{331CC612-6B90-4BCE-B6BB-EB54636EF896}"/>
              </a:ext>
            </a:extLst>
          </p:cNvPr>
          <p:cNvSpPr/>
          <p:nvPr/>
        </p:nvSpPr>
        <p:spPr>
          <a:xfrm>
            <a:off x="3849404" y="3198474"/>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100</a:t>
            </a:r>
          </a:p>
        </p:txBody>
      </p:sp>
      <p:sp>
        <p:nvSpPr>
          <p:cNvPr id="112" name="Rectangle 111">
            <a:extLst>
              <a:ext uri="{FF2B5EF4-FFF2-40B4-BE49-F238E27FC236}">
                <a16:creationId xmlns:a16="http://schemas.microsoft.com/office/drawing/2014/main" id="{1D8741C8-1E72-4307-9021-12AB8CC0E0AE}"/>
              </a:ext>
            </a:extLst>
          </p:cNvPr>
          <p:cNvSpPr/>
          <p:nvPr/>
        </p:nvSpPr>
        <p:spPr>
          <a:xfrm>
            <a:off x="3849404" y="3878336"/>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95</a:t>
            </a:r>
          </a:p>
        </p:txBody>
      </p:sp>
      <p:sp>
        <p:nvSpPr>
          <p:cNvPr id="113" name="Rectangle 112">
            <a:extLst>
              <a:ext uri="{FF2B5EF4-FFF2-40B4-BE49-F238E27FC236}">
                <a16:creationId xmlns:a16="http://schemas.microsoft.com/office/drawing/2014/main" id="{282D15C0-8501-4737-880D-9986253F99D9}"/>
              </a:ext>
            </a:extLst>
          </p:cNvPr>
          <p:cNvSpPr/>
          <p:nvPr/>
        </p:nvSpPr>
        <p:spPr>
          <a:xfrm>
            <a:off x="3849404" y="4558091"/>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195</a:t>
            </a:r>
          </a:p>
        </p:txBody>
      </p:sp>
      <p:sp>
        <p:nvSpPr>
          <p:cNvPr id="114" name="Rectangle 113">
            <a:extLst>
              <a:ext uri="{FF2B5EF4-FFF2-40B4-BE49-F238E27FC236}">
                <a16:creationId xmlns:a16="http://schemas.microsoft.com/office/drawing/2014/main" id="{F10CF7AA-74E8-4275-B2F2-9915E42E6FB3}"/>
              </a:ext>
            </a:extLst>
          </p:cNvPr>
          <p:cNvSpPr/>
          <p:nvPr/>
        </p:nvSpPr>
        <p:spPr>
          <a:xfrm>
            <a:off x="8525611" y="3198474"/>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43</a:t>
            </a:r>
          </a:p>
        </p:txBody>
      </p:sp>
      <p:sp>
        <p:nvSpPr>
          <p:cNvPr id="115" name="Rectangle 114">
            <a:extLst>
              <a:ext uri="{FF2B5EF4-FFF2-40B4-BE49-F238E27FC236}">
                <a16:creationId xmlns:a16="http://schemas.microsoft.com/office/drawing/2014/main" id="{B5E970D4-A026-4921-902F-36F92FD11F6E}"/>
              </a:ext>
            </a:extLst>
          </p:cNvPr>
          <p:cNvSpPr/>
          <p:nvPr/>
        </p:nvSpPr>
        <p:spPr>
          <a:xfrm>
            <a:off x="8525611" y="3878336"/>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100</a:t>
            </a:r>
          </a:p>
        </p:txBody>
      </p:sp>
      <p:sp>
        <p:nvSpPr>
          <p:cNvPr id="116" name="Rectangle 115">
            <a:extLst>
              <a:ext uri="{FF2B5EF4-FFF2-40B4-BE49-F238E27FC236}">
                <a16:creationId xmlns:a16="http://schemas.microsoft.com/office/drawing/2014/main" id="{5D61C59B-180B-4575-A061-CB6670689631}"/>
              </a:ext>
            </a:extLst>
          </p:cNvPr>
          <p:cNvSpPr/>
          <p:nvPr/>
        </p:nvSpPr>
        <p:spPr>
          <a:xfrm>
            <a:off x="8525611" y="4558091"/>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143</a:t>
            </a:r>
          </a:p>
        </p:txBody>
      </p:sp>
      <p:sp>
        <p:nvSpPr>
          <p:cNvPr id="40" name="Rectangle 39">
            <a:extLst>
              <a:ext uri="{FF2B5EF4-FFF2-40B4-BE49-F238E27FC236}">
                <a16:creationId xmlns:a16="http://schemas.microsoft.com/office/drawing/2014/main" id="{A188CA45-9BBE-4284-8B8E-DC2E551B095B}"/>
              </a:ext>
            </a:extLst>
          </p:cNvPr>
          <p:cNvSpPr/>
          <p:nvPr/>
        </p:nvSpPr>
        <p:spPr>
          <a:xfrm>
            <a:off x="6673558" y="5562434"/>
            <a:ext cx="3487286" cy="1161857"/>
          </a:xfrm>
          <a:prstGeom prst="rect">
            <a:avLst/>
          </a:prstGeom>
        </p:spPr>
        <p:txBody>
          <a:bodyPr wrap="square" anchor="t">
            <a:spAutoFit/>
          </a:bodyPr>
          <a:lstStyle/>
          <a:p>
            <a:pPr lvl="0">
              <a:spcAft>
                <a:spcPts val="600"/>
              </a:spcAft>
              <a:defRPr/>
            </a:pPr>
            <a:r>
              <a:rPr lang="en-US" sz="850" b="1" i="1">
                <a:solidFill>
                  <a:prstClr val="black"/>
                </a:solidFill>
                <a:latin typeface="Montserrat" panose="00000500000000000000" pitchFamily="2" charset="0"/>
                <a:cs typeface="Times New Roman" panose="02020603050405020304" pitchFamily="18" charset="0"/>
              </a:rPr>
              <a:t>Notes on research study design:</a:t>
            </a:r>
          </a:p>
          <a:p>
            <a:pPr marL="228600" lvl="0" indent="-228600">
              <a:spcAft>
                <a:spcPts val="600"/>
              </a:spcAft>
              <a:buFont typeface="Arial" panose="020B0604020202020204" pitchFamily="34" charset="0"/>
              <a:buChar char="•"/>
              <a:defRPr/>
            </a:pPr>
            <a:r>
              <a:rPr lang="en-US" sz="850" i="1">
                <a:solidFill>
                  <a:prstClr val="black"/>
                </a:solidFill>
                <a:latin typeface="Montserrat Light" panose="00000400000000000000" pitchFamily="2" charset="0"/>
                <a:cs typeface="Times New Roman" panose="02020603050405020304" pitchFamily="18" charset="0"/>
              </a:rPr>
              <a:t>Customers were grouped into each segment based on their overall PSPS experience by year and NOT on individual PSPS event/de-energization basis.</a:t>
            </a:r>
          </a:p>
          <a:p>
            <a:pPr marL="228600" lvl="0" indent="-228600">
              <a:spcAft>
                <a:spcPts val="600"/>
              </a:spcAft>
              <a:buFont typeface="Arial" panose="020B0604020202020204" pitchFamily="34" charset="0"/>
              <a:buChar char="•"/>
              <a:defRPr/>
            </a:pPr>
            <a:r>
              <a:rPr lang="en-US" sz="850" i="1">
                <a:solidFill>
                  <a:prstClr val="black"/>
                </a:solidFill>
                <a:latin typeface="Montserrat Light" panose="00000400000000000000" pitchFamily="2" charset="0"/>
                <a:cs typeface="Times New Roman" panose="02020603050405020304" pitchFamily="18" charset="0"/>
              </a:rPr>
              <a:t>In 2019, customers were contacted via their MyAccount Login information. In 2020, customers were contacted using the Preferred Communication Method.</a:t>
            </a:r>
          </a:p>
        </p:txBody>
      </p:sp>
    </p:spTree>
    <p:extLst>
      <p:ext uri="{BB962C8B-B14F-4D97-AF65-F5344CB8AC3E}">
        <p14:creationId xmlns:p14="http://schemas.microsoft.com/office/powerpoint/2010/main" val="1401015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2297123399"/>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7.6</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17</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lang="en-US" sz="900" u="none" strike="noStrike" kern="1200">
                        <a:solidFill>
                          <a:schemeClr val="tx1"/>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Notified, Not De-Energized Business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Not De-Energized n=202);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16260"/>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6260"/>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4062671715"/>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12264"/>
            <a:ext cx="1007007" cy="477054"/>
          </a:xfrm>
          <a:prstGeom prst="rect">
            <a:avLst/>
          </a:prstGeom>
        </p:spPr>
        <p:txBody>
          <a:bodyPr wrap="square">
            <a:spAutoFit/>
          </a:bodyPr>
          <a:lstStyle/>
          <a:p>
            <a:pPr fontAlgn="t"/>
            <a:r>
              <a:rPr lang="en-US" sz="900">
                <a:latin typeface="Montserrat SemiBold" panose="00000700000000000000" pitchFamily="2" charset="0"/>
              </a:rPr>
              <a:t>Net Score </a:t>
            </a:r>
          </a:p>
          <a:p>
            <a:pPr fontAlgn="t"/>
            <a:r>
              <a:rPr lang="en-US" sz="800">
                <a:latin typeface="Montserrat Light" panose="00000400000000000000" pitchFamily="2" charset="0"/>
              </a:rPr>
              <a:t>(9-10 minus </a:t>
            </a:r>
          </a:p>
          <a:p>
            <a:pPr fontAlgn="t"/>
            <a:r>
              <a:rPr lang="en-US" sz="800">
                <a:latin typeface="Montserrat Light" panose="00000400000000000000" pitchFamily="2" charset="0"/>
              </a:rPr>
              <a:t>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1378702311"/>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2492395952"/>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6.7</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baseline="0" noProof="0">
                          <a:solidFill>
                            <a:srgbClr val="000000"/>
                          </a:solidFill>
                          <a:effectLst/>
                          <a:latin typeface="Montserrat Light" panose="00000400000000000000" pitchFamily="2" charset="0"/>
                          <a:ea typeface="+mn-ea"/>
                          <a:cs typeface="+mn-cs"/>
                        </a:rPr>
                        <a:t>-12</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53571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61202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1325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31" name="TextBox 30">
            <a:extLst>
              <a:ext uri="{FF2B5EF4-FFF2-40B4-BE49-F238E27FC236}">
                <a16:creationId xmlns:a16="http://schemas.microsoft.com/office/drawing/2014/main" id="{501A9159-0BF2-4096-BB83-895085973E45}"/>
              </a:ext>
            </a:extLst>
          </p:cNvPr>
          <p:cNvSpPr txBox="1"/>
          <p:nvPr/>
        </p:nvSpPr>
        <p:spPr>
          <a:xfrm>
            <a:off x="2757933"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32" name="Isosceles Triangle 31">
            <a:extLst>
              <a:ext uri="{FF2B5EF4-FFF2-40B4-BE49-F238E27FC236}">
                <a16:creationId xmlns:a16="http://schemas.microsoft.com/office/drawing/2014/main" id="{C1C63466-9A80-43FB-8AE0-8136187D9835}"/>
              </a:ext>
            </a:extLst>
          </p:cNvPr>
          <p:cNvSpPr/>
          <p:nvPr/>
        </p:nvSpPr>
        <p:spPr>
          <a:xfrm flipV="1">
            <a:off x="2757933"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240042A-FACE-4FB9-92D9-E59EAE28F1B7}"/>
              </a:ext>
            </a:extLst>
          </p:cNvPr>
          <p:cNvSpPr txBox="1"/>
          <p:nvPr/>
        </p:nvSpPr>
        <p:spPr>
          <a:xfrm>
            <a:off x="9286804" y="553605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37" name="Isosceles Triangle 36">
            <a:extLst>
              <a:ext uri="{FF2B5EF4-FFF2-40B4-BE49-F238E27FC236}">
                <a16:creationId xmlns:a16="http://schemas.microsoft.com/office/drawing/2014/main" id="{64B79726-A845-4F5D-AA35-BCBD688C8C76}"/>
              </a:ext>
            </a:extLst>
          </p:cNvPr>
          <p:cNvSpPr/>
          <p:nvPr/>
        </p:nvSpPr>
        <p:spPr>
          <a:xfrm flipV="1">
            <a:off x="9286804" y="555748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5E31A63-991A-4BCD-918E-1AEE13346217}"/>
              </a:ext>
            </a:extLst>
          </p:cNvPr>
          <p:cNvSpPr txBox="1"/>
          <p:nvPr/>
        </p:nvSpPr>
        <p:spPr>
          <a:xfrm>
            <a:off x="9384410" y="511111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39" name="Isosceles Triangle 38">
            <a:extLst>
              <a:ext uri="{FF2B5EF4-FFF2-40B4-BE49-F238E27FC236}">
                <a16:creationId xmlns:a16="http://schemas.microsoft.com/office/drawing/2014/main" id="{A9C15609-B4BC-4EF8-BCE1-41F08CF8008A}"/>
              </a:ext>
            </a:extLst>
          </p:cNvPr>
          <p:cNvSpPr/>
          <p:nvPr/>
        </p:nvSpPr>
        <p:spPr>
          <a:xfrm flipV="1">
            <a:off x="9384410" y="513254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92B3311-4C11-4D5F-952E-330B445B5280}"/>
              </a:ext>
            </a:extLst>
          </p:cNvPr>
          <p:cNvSpPr txBox="1"/>
          <p:nvPr/>
        </p:nvSpPr>
        <p:spPr>
          <a:xfrm>
            <a:off x="10418220" y="42638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41" name="Isosceles Triangle 40">
            <a:extLst>
              <a:ext uri="{FF2B5EF4-FFF2-40B4-BE49-F238E27FC236}">
                <a16:creationId xmlns:a16="http://schemas.microsoft.com/office/drawing/2014/main" id="{4B998DDA-D8F9-480C-B792-070AE907FB8B}"/>
              </a:ext>
            </a:extLst>
          </p:cNvPr>
          <p:cNvSpPr/>
          <p:nvPr/>
        </p:nvSpPr>
        <p:spPr>
          <a:xfrm>
            <a:off x="10418220" y="428532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BEDB24EB-FC7D-4B01-B15D-512210AC0AD0}"/>
              </a:ext>
            </a:extLst>
          </p:cNvPr>
          <p:cNvSpPr txBox="1"/>
          <p:nvPr/>
        </p:nvSpPr>
        <p:spPr>
          <a:xfrm>
            <a:off x="10310601" y="596334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43" name="Isosceles Triangle 42">
            <a:extLst>
              <a:ext uri="{FF2B5EF4-FFF2-40B4-BE49-F238E27FC236}">
                <a16:creationId xmlns:a16="http://schemas.microsoft.com/office/drawing/2014/main" id="{3EACEB40-DCBF-4215-9E84-45B23B9FBF0B}"/>
              </a:ext>
            </a:extLst>
          </p:cNvPr>
          <p:cNvSpPr/>
          <p:nvPr/>
        </p:nvSpPr>
        <p:spPr>
          <a:xfrm>
            <a:off x="10310601" y="598477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A49EBD4F-BD06-41BF-AF0D-98C289320261}"/>
              </a:ext>
            </a:extLst>
          </p:cNvPr>
          <p:cNvSpPr txBox="1"/>
          <p:nvPr/>
        </p:nvSpPr>
        <p:spPr>
          <a:xfrm>
            <a:off x="10259110" y="552133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2" name="Isosceles Triangle 51">
            <a:extLst>
              <a:ext uri="{FF2B5EF4-FFF2-40B4-BE49-F238E27FC236}">
                <a16:creationId xmlns:a16="http://schemas.microsoft.com/office/drawing/2014/main" id="{70C3D301-9F5E-4E31-A578-0E07406CE06D}"/>
              </a:ext>
            </a:extLst>
          </p:cNvPr>
          <p:cNvSpPr/>
          <p:nvPr/>
        </p:nvSpPr>
        <p:spPr>
          <a:xfrm>
            <a:off x="10259110" y="554276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B5DA78BD-C13B-45C6-B73B-FE00218F8A97}"/>
              </a:ext>
            </a:extLst>
          </p:cNvPr>
          <p:cNvSpPr txBox="1"/>
          <p:nvPr/>
        </p:nvSpPr>
        <p:spPr>
          <a:xfrm>
            <a:off x="10310601" y="512124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54" name="Isosceles Triangle 53">
            <a:extLst>
              <a:ext uri="{FF2B5EF4-FFF2-40B4-BE49-F238E27FC236}">
                <a16:creationId xmlns:a16="http://schemas.microsoft.com/office/drawing/2014/main" id="{9D63FC03-3E79-4FA3-B339-ABD01024C9CA}"/>
              </a:ext>
            </a:extLst>
          </p:cNvPr>
          <p:cNvSpPr/>
          <p:nvPr/>
        </p:nvSpPr>
        <p:spPr>
          <a:xfrm>
            <a:off x="10310601" y="514267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41700CD8-586D-4982-9A8F-832D3B629873}"/>
              </a:ext>
            </a:extLst>
          </p:cNvPr>
          <p:cNvSpPr txBox="1"/>
          <p:nvPr/>
        </p:nvSpPr>
        <p:spPr>
          <a:xfrm>
            <a:off x="6496908"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56" name="Isosceles Triangle 55">
            <a:extLst>
              <a:ext uri="{FF2B5EF4-FFF2-40B4-BE49-F238E27FC236}">
                <a16:creationId xmlns:a16="http://schemas.microsoft.com/office/drawing/2014/main" id="{29D79C0C-F924-49DE-A2B4-837077ABCAF3}"/>
              </a:ext>
            </a:extLst>
          </p:cNvPr>
          <p:cNvSpPr/>
          <p:nvPr/>
        </p:nvSpPr>
        <p:spPr>
          <a:xfrm flipV="1">
            <a:off x="6496908"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14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2E557205-BFBB-425A-AA72-BCAC4B5CE2BD}"/>
              </a:ext>
            </a:extLst>
          </p:cNvPr>
          <p:cNvGrpSpPr/>
          <p:nvPr/>
        </p:nvGrpSpPr>
        <p:grpSpPr>
          <a:xfrm>
            <a:off x="1263223" y="3611997"/>
            <a:ext cx="967714" cy="935177"/>
            <a:chOff x="1402110" y="3748070"/>
            <a:chExt cx="967714" cy="935177"/>
          </a:xfrm>
        </p:grpSpPr>
        <p:graphicFrame>
          <p:nvGraphicFramePr>
            <p:cNvPr id="91" name="Chart 90">
              <a:extLst>
                <a:ext uri="{FF2B5EF4-FFF2-40B4-BE49-F238E27FC236}">
                  <a16:creationId xmlns:a16="http://schemas.microsoft.com/office/drawing/2014/main" id="{0845EC30-C743-4396-9751-4C08E01ECCA3}"/>
                </a:ext>
              </a:extLst>
            </p:cNvPr>
            <p:cNvGraphicFramePr/>
            <p:nvPr>
              <p:extLst>
                <p:ext uri="{D42A27DB-BD31-4B8C-83A1-F6EECF244321}">
                  <p14:modId xmlns:p14="http://schemas.microsoft.com/office/powerpoint/2010/main" val="2295624418"/>
                </p:ext>
              </p:extLst>
            </p:nvPr>
          </p:nvGraphicFramePr>
          <p:xfrm>
            <a:off x="1402110" y="3748070"/>
            <a:ext cx="967714" cy="935177"/>
          </p:xfrm>
          <a:graphic>
            <a:graphicData uri="http://schemas.openxmlformats.org/drawingml/2006/chart">
              <c:chart xmlns:c="http://schemas.openxmlformats.org/drawingml/2006/chart" xmlns:r="http://schemas.openxmlformats.org/officeDocument/2006/relationships" r:id="rId3"/>
            </a:graphicData>
          </a:graphic>
        </p:graphicFrame>
        <p:pic>
          <p:nvPicPr>
            <p:cNvPr id="92" name="Graphic 91" descr="Key">
              <a:extLst>
                <a:ext uri="{FF2B5EF4-FFF2-40B4-BE49-F238E27FC236}">
                  <a16:creationId xmlns:a16="http://schemas.microsoft.com/office/drawing/2014/main" id="{2C70BA57-FD2B-4245-86FE-DFA13A2AD8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6177" y="4025868"/>
              <a:ext cx="379581" cy="379581"/>
            </a:xfrm>
            <a:prstGeom prst="rect">
              <a:avLst/>
            </a:prstGeom>
          </p:spPr>
        </p:pic>
      </p:grpSp>
      <p:sp>
        <p:nvSpPr>
          <p:cNvPr id="67" name="Rectangle 66">
            <a:extLst>
              <a:ext uri="{FF2B5EF4-FFF2-40B4-BE49-F238E27FC236}">
                <a16:creationId xmlns:a16="http://schemas.microsoft.com/office/drawing/2014/main" id="{23301AEB-0CB4-46E1-97B4-96FAAD23CE29}"/>
              </a:ext>
            </a:extLst>
          </p:cNvPr>
          <p:cNvSpPr/>
          <p:nvPr/>
        </p:nvSpPr>
        <p:spPr>
          <a:xfrm>
            <a:off x="1237227" y="4523316"/>
            <a:ext cx="1351779" cy="615553"/>
          </a:xfrm>
          <a:prstGeom prst="rect">
            <a:avLst/>
          </a:prstGeom>
        </p:spPr>
        <p:txBody>
          <a:bodyPr wrap="square">
            <a:spAutoFit/>
          </a:bodyPr>
          <a:lstStyle/>
          <a:p>
            <a:pPr lvl="0">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24.8</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Avg. # of Full-time employees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Not De-Energized n=202); </a:t>
            </a:r>
            <a:r>
              <a:rPr lang="en-US" sz="800" i="1" err="1">
                <a:latin typeface="Montserrat Light" panose="00000400000000000000" pitchFamily="2" charset="0"/>
              </a:rPr>
              <a:t>Q44</a:t>
            </a:r>
            <a:r>
              <a:rPr lang="en-US" sz="800" i="1">
                <a:latin typeface="Montserrat Light" panose="00000400000000000000" pitchFamily="2" charset="0"/>
              </a:rPr>
              <a:t>, </a:t>
            </a:r>
            <a:r>
              <a:rPr lang="en-US" sz="800" i="1" err="1">
                <a:latin typeface="Montserrat Light" panose="00000400000000000000" pitchFamily="2" charset="0"/>
              </a:rPr>
              <a:t>Q45</a:t>
            </a:r>
            <a:r>
              <a:rPr lang="en-US" sz="800" i="1">
                <a:latin typeface="Montserrat Light" panose="00000400000000000000" pitchFamily="2" charset="0"/>
              </a:rPr>
              <a:t>,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r>
              <a:rPr lang="en-US" sz="800" i="1">
                <a:latin typeface="Montserrat Light" panose="00000400000000000000" pitchFamily="2" charset="0"/>
              </a:rPr>
              <a:t>, </a:t>
            </a:r>
            <a:r>
              <a:rPr lang="en-US" sz="800" i="1" err="1">
                <a:latin typeface="Montserrat Light" panose="00000400000000000000" pitchFamily="2" charset="0"/>
              </a:rPr>
              <a:t>Q52</a:t>
            </a:r>
            <a:endParaRPr lang="en-US" sz="800" i="1">
              <a:latin typeface="Montserrat Light" panose="00000400000000000000" pitchFamily="2" charset="0"/>
            </a:endParaRPr>
          </a:p>
        </p:txBody>
      </p:sp>
      <p:graphicFrame>
        <p:nvGraphicFramePr>
          <p:cNvPr id="29" name="Table 28">
            <a:extLst>
              <a:ext uri="{FF2B5EF4-FFF2-40B4-BE49-F238E27FC236}">
                <a16:creationId xmlns:a16="http://schemas.microsoft.com/office/drawing/2014/main" id="{6B89366A-24F6-4F92-9947-DA736FCA3541}"/>
              </a:ext>
            </a:extLst>
          </p:cNvPr>
          <p:cNvGraphicFramePr>
            <a:graphicFrameLocks noGrp="1"/>
          </p:cNvGraphicFramePr>
          <p:nvPr>
            <p:extLst>
              <p:ext uri="{D42A27DB-BD31-4B8C-83A1-F6EECF244321}">
                <p14:modId xmlns:p14="http://schemas.microsoft.com/office/powerpoint/2010/main" val="2461394102"/>
              </p:ext>
            </p:extLst>
          </p:nvPr>
        </p:nvGraphicFramePr>
        <p:xfrm>
          <a:off x="2904015" y="2339927"/>
          <a:ext cx="3474720" cy="4014725"/>
        </p:xfrm>
        <a:graphic>
          <a:graphicData uri="http://schemas.openxmlformats.org/drawingml/2006/table">
            <a:tbl>
              <a:tblPr/>
              <a:tblGrid>
                <a:gridCol w="2194560">
                  <a:extLst>
                    <a:ext uri="{9D8B030D-6E8A-4147-A177-3AD203B41FA5}">
                      <a16:colId xmlns:a16="http://schemas.microsoft.com/office/drawing/2014/main" val="2162578061"/>
                    </a:ext>
                  </a:extLst>
                </a:gridCol>
                <a:gridCol w="1280160">
                  <a:extLst>
                    <a:ext uri="{9D8B030D-6E8A-4147-A177-3AD203B41FA5}">
                      <a16:colId xmlns:a16="http://schemas.microsoft.com/office/drawing/2014/main" val="690613935"/>
                    </a:ext>
                  </a:extLst>
                </a:gridCol>
              </a:tblGrid>
              <a:tr h="160589">
                <a:tc>
                  <a:txBody>
                    <a:bodyPr/>
                    <a:lstStyle/>
                    <a:p>
                      <a:pPr algn="l" fontAlgn="t"/>
                      <a:r>
                        <a:rPr lang="en-US" sz="900" u="none" strike="noStrike">
                          <a:effectLst/>
                          <a:latin typeface="Montserrat Light" panose="00000400000000000000" pitchFamily="2" charset="0"/>
                        </a:rPr>
                        <a:t>Real Estate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160589">
                <a:tc>
                  <a:txBody>
                    <a:bodyPr/>
                    <a:lstStyle/>
                    <a:p>
                      <a:pPr algn="l" fontAlgn="t"/>
                      <a:r>
                        <a:rPr lang="en-US" sz="900" u="none" strike="noStrike">
                          <a:effectLst/>
                          <a:latin typeface="Montserrat Light" panose="00000400000000000000" pitchFamily="2" charset="0"/>
                        </a:rPr>
                        <a:t>Retail</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592563"/>
                  </a:ext>
                </a:extLst>
              </a:tr>
              <a:tr h="160589">
                <a:tc>
                  <a:txBody>
                    <a:bodyPr/>
                    <a:lstStyle/>
                    <a:p>
                      <a:pPr algn="l" fontAlgn="t"/>
                      <a:r>
                        <a:rPr lang="en-US" sz="900" u="none" strike="noStrike">
                          <a:effectLst/>
                          <a:latin typeface="Montserrat Light" panose="00000400000000000000" pitchFamily="2" charset="0"/>
                        </a:rPr>
                        <a:t>Food/Restaurant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942444"/>
                  </a:ext>
                </a:extLst>
              </a:tr>
              <a:tr h="160589">
                <a:tc>
                  <a:txBody>
                    <a:bodyPr/>
                    <a:lstStyle/>
                    <a:p>
                      <a:pPr algn="l" fontAlgn="t"/>
                      <a:r>
                        <a:rPr lang="en-US" sz="900" u="none" strike="noStrike">
                          <a:effectLst/>
                          <a:latin typeface="Montserrat Light" panose="00000400000000000000" pitchFamily="2" charset="0"/>
                        </a:rPr>
                        <a:t>Manufacturing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377166"/>
                  </a:ext>
                </a:extLst>
              </a:tr>
              <a:tr h="160589">
                <a:tc>
                  <a:txBody>
                    <a:bodyPr/>
                    <a:lstStyle/>
                    <a:p>
                      <a:pPr algn="l" fontAlgn="t"/>
                      <a:r>
                        <a:rPr lang="en-US" sz="900" u="none" strike="noStrike">
                          <a:effectLst/>
                          <a:latin typeface="Montserrat Light" panose="00000400000000000000" pitchFamily="2" charset="0"/>
                        </a:rPr>
                        <a:t>Health </a:t>
                      </a:r>
                      <a:r>
                        <a:rPr lang="en-US" sz="800" u="none" strike="noStrike">
                          <a:effectLst/>
                          <a:latin typeface="Montserrat Light" panose="00000400000000000000" pitchFamily="2" charset="0"/>
                        </a:rPr>
                        <a:t>(e.g., nutrition, massage therapy)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160589">
                <a:tc>
                  <a:txBody>
                    <a:bodyPr/>
                    <a:lstStyle/>
                    <a:p>
                      <a:pPr algn="l" fontAlgn="t"/>
                      <a:r>
                        <a:rPr lang="en-US" sz="900" u="none" strike="noStrike">
                          <a:effectLst/>
                          <a:latin typeface="Montserrat Light" panose="00000400000000000000" pitchFamily="2" charset="0"/>
                        </a:rPr>
                        <a:t>Hospitality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160589">
                <a:tc>
                  <a:txBody>
                    <a:bodyPr/>
                    <a:lstStyle/>
                    <a:p>
                      <a:pPr algn="l" fontAlgn="t"/>
                      <a:r>
                        <a:rPr lang="en-US" sz="900" u="none" strike="noStrike">
                          <a:effectLst/>
                          <a:latin typeface="Montserrat Light" panose="00000400000000000000" pitchFamily="2" charset="0"/>
                        </a:rPr>
                        <a:t>Automotive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160589">
                <a:tc>
                  <a:txBody>
                    <a:bodyPr/>
                    <a:lstStyle/>
                    <a:p>
                      <a:pPr algn="l" fontAlgn="t"/>
                      <a:r>
                        <a:rPr lang="en-US" sz="900" u="none" strike="noStrike">
                          <a:effectLst/>
                          <a:latin typeface="Montserrat Light" panose="00000400000000000000" pitchFamily="2" charset="0"/>
                        </a:rPr>
                        <a:t>Arts and entertainment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160589">
                <a:tc>
                  <a:txBody>
                    <a:bodyPr/>
                    <a:lstStyle/>
                    <a:p>
                      <a:pPr algn="l" fontAlgn="t"/>
                      <a:r>
                        <a:rPr lang="en-US" sz="900" u="none" strike="noStrike">
                          <a:effectLst/>
                          <a:latin typeface="Montserrat Light" panose="00000400000000000000" pitchFamily="2" charset="0"/>
                        </a:rPr>
                        <a:t>Education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160589">
                <a:tc>
                  <a:txBody>
                    <a:bodyPr/>
                    <a:lstStyle/>
                    <a:p>
                      <a:pPr algn="l" fontAlgn="t"/>
                      <a:r>
                        <a:rPr lang="en-US" sz="900" u="none" strike="noStrike">
                          <a:effectLst/>
                          <a:latin typeface="Montserrat Light" panose="00000400000000000000" pitchFamily="2" charset="0"/>
                        </a:rPr>
                        <a:t>Architecture/Engineering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061084"/>
                  </a:ext>
                </a:extLst>
              </a:tr>
              <a:tr h="160589">
                <a:tc>
                  <a:txBody>
                    <a:bodyPr/>
                    <a:lstStyle/>
                    <a:p>
                      <a:pPr algn="l" fontAlgn="t"/>
                      <a:r>
                        <a:rPr lang="en-US" sz="900" u="none" strike="noStrike">
                          <a:effectLst/>
                          <a:latin typeface="Montserrat Light" panose="00000400000000000000" pitchFamily="2" charset="0"/>
                        </a:rPr>
                        <a:t>Charity/not for profit organization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79802"/>
                  </a:ext>
                </a:extLst>
              </a:tr>
              <a:tr h="160589">
                <a:tc>
                  <a:txBody>
                    <a:bodyPr/>
                    <a:lstStyle/>
                    <a:p>
                      <a:pPr algn="l" fontAlgn="t"/>
                      <a:r>
                        <a:rPr lang="en-US" sz="900" u="none" strike="noStrike">
                          <a:effectLst/>
                          <a:latin typeface="Montserrat Light" panose="00000400000000000000" pitchFamily="2" charset="0"/>
                        </a:rPr>
                        <a:t>Insurance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317956"/>
                  </a:ext>
                </a:extLst>
              </a:tr>
              <a:tr h="160589">
                <a:tc>
                  <a:txBody>
                    <a:bodyPr/>
                    <a:lstStyle/>
                    <a:p>
                      <a:pPr algn="l" fontAlgn="t"/>
                      <a:r>
                        <a:rPr lang="en-US" sz="900" u="none" strike="noStrike">
                          <a:effectLst/>
                          <a:latin typeface="Montserrat Light" panose="00000400000000000000" pitchFamily="2" charset="0"/>
                        </a:rPr>
                        <a:t>Beauty </a:t>
                      </a:r>
                      <a:r>
                        <a:rPr lang="en-US" sz="700" u="none" strike="noStrike">
                          <a:effectLst/>
                          <a:latin typeface="Montserrat Light" panose="00000400000000000000" pitchFamily="2" charset="0"/>
                        </a:rPr>
                        <a:t>(e.g., cosmetology, salon ownership)</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60899"/>
                  </a:ext>
                </a:extLst>
              </a:tr>
              <a:tr h="160589">
                <a:tc>
                  <a:txBody>
                    <a:bodyPr/>
                    <a:lstStyle/>
                    <a:p>
                      <a:pPr algn="l" fontAlgn="t"/>
                      <a:r>
                        <a:rPr lang="en-US" sz="900" u="none" strike="noStrike">
                          <a:effectLst/>
                          <a:latin typeface="Montserrat Light" panose="00000400000000000000" pitchFamily="2" charset="0"/>
                        </a:rPr>
                        <a:t>Design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944584"/>
                  </a:ext>
                </a:extLst>
              </a:tr>
              <a:tr h="160589">
                <a:tc>
                  <a:txBody>
                    <a:bodyPr/>
                    <a:lstStyle/>
                    <a:p>
                      <a:pPr algn="l" fontAlgn="t"/>
                      <a:r>
                        <a:rPr lang="en-US" sz="900" u="none" strike="noStrike">
                          <a:effectLst/>
                          <a:latin typeface="Montserrat Light" panose="00000400000000000000" pitchFamily="2" charset="0"/>
                        </a:rPr>
                        <a:t>Finance/Accounting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516727"/>
                  </a:ext>
                </a:extLst>
              </a:tr>
              <a:tr h="160589">
                <a:tc>
                  <a:txBody>
                    <a:bodyPr/>
                    <a:lstStyle/>
                    <a:p>
                      <a:pPr algn="l" fontAlgn="t"/>
                      <a:r>
                        <a:rPr lang="en-US" sz="900" u="none" strike="noStrike">
                          <a:effectLst/>
                          <a:latin typeface="Montserrat Light" panose="00000400000000000000" pitchFamily="2" charset="0"/>
                        </a:rPr>
                        <a:t>IT/Technology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38332"/>
                  </a:ext>
                </a:extLst>
              </a:tr>
              <a:tr h="160589">
                <a:tc>
                  <a:txBody>
                    <a:bodyPr/>
                    <a:lstStyle/>
                    <a:p>
                      <a:pPr algn="l" fontAlgn="t"/>
                      <a:r>
                        <a:rPr lang="en-US" sz="900" u="none" strike="noStrike">
                          <a:effectLst/>
                          <a:latin typeface="Montserrat Light" panose="00000400000000000000" pitchFamily="2" charset="0"/>
                        </a:rPr>
                        <a:t>Transportation and warehousing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184196"/>
                  </a:ext>
                </a:extLst>
              </a:tr>
              <a:tr h="160589">
                <a:tc>
                  <a:txBody>
                    <a:bodyPr/>
                    <a:lstStyle/>
                    <a:p>
                      <a:pPr algn="l" fontAlgn="t"/>
                      <a:r>
                        <a:rPr lang="en-US" sz="900" u="none" strike="noStrike">
                          <a:effectLst/>
                          <a:latin typeface="Montserrat Light" panose="00000400000000000000" pitchFamily="2" charset="0"/>
                        </a:rPr>
                        <a:t>Consulting/Freelancing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810910"/>
                  </a:ext>
                </a:extLst>
              </a:tr>
              <a:tr h="160589">
                <a:tc>
                  <a:txBody>
                    <a:bodyPr/>
                    <a:lstStyle/>
                    <a:p>
                      <a:pPr algn="l" fontAlgn="t"/>
                      <a:r>
                        <a:rPr lang="en-US" sz="900" u="none" strike="noStrike">
                          <a:effectLst/>
                          <a:latin typeface="Montserrat Light" panose="00000400000000000000" pitchFamily="2" charset="0"/>
                        </a:rPr>
                        <a:t>Fitness (e.g., personal training, yoga)</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661580"/>
                  </a:ext>
                </a:extLst>
              </a:tr>
              <a:tr h="160589">
                <a:tc>
                  <a:txBody>
                    <a:bodyPr/>
                    <a:lstStyle/>
                    <a:p>
                      <a:pPr algn="l" fontAlgn="t"/>
                      <a:r>
                        <a:rPr lang="en-US" sz="900" u="none" strike="noStrike">
                          <a:effectLst/>
                          <a:latin typeface="Montserrat Light" panose="00000400000000000000" pitchFamily="2" charset="0"/>
                        </a:rPr>
                        <a:t>Government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352406"/>
                  </a:ext>
                </a:extLst>
              </a:tr>
              <a:tr h="160589">
                <a:tc>
                  <a:txBody>
                    <a:bodyPr/>
                    <a:lstStyle/>
                    <a:p>
                      <a:pPr algn="l" fontAlgn="t"/>
                      <a:r>
                        <a:rPr lang="en-US" sz="900" u="none" strike="noStrike">
                          <a:effectLst/>
                          <a:latin typeface="Montserrat Light" panose="00000400000000000000" pitchFamily="2" charset="0"/>
                        </a:rPr>
                        <a:t>Human Resources</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4785208"/>
                  </a:ext>
                </a:extLst>
              </a:tr>
              <a:tr h="160589">
                <a:tc>
                  <a:txBody>
                    <a:bodyPr/>
                    <a:lstStyle/>
                    <a:p>
                      <a:pPr algn="l" fontAlgn="t"/>
                      <a:r>
                        <a:rPr lang="en-US" sz="900" u="none" strike="noStrike">
                          <a:effectLst/>
                          <a:latin typeface="Montserrat Light" panose="00000400000000000000" pitchFamily="2" charset="0"/>
                        </a:rPr>
                        <a:t>Law</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54268"/>
                  </a:ext>
                </a:extLst>
              </a:tr>
              <a:tr h="160589">
                <a:tc>
                  <a:txBody>
                    <a:bodyPr/>
                    <a:lstStyle/>
                    <a:p>
                      <a:pPr algn="l" fontAlgn="t"/>
                      <a:r>
                        <a:rPr lang="en-US" sz="800" u="none" strike="noStrike">
                          <a:effectLst/>
                          <a:latin typeface="Montserrat Light" panose="00000400000000000000" pitchFamily="2" charset="0"/>
                        </a:rPr>
                        <a:t>Marketing/Public Relations/Advertising</a:t>
                      </a:r>
                      <a:endParaRPr lang="en-US" sz="8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371098"/>
                  </a:ext>
                </a:extLst>
              </a:tr>
              <a:tr h="160589">
                <a:tc>
                  <a:txBody>
                    <a:bodyPr/>
                    <a:lstStyle/>
                    <a:p>
                      <a:pPr algn="l" fontAlgn="t"/>
                      <a:r>
                        <a:rPr lang="en-US" sz="900" u="none" strike="noStrike">
                          <a:effectLst/>
                          <a:latin typeface="Montserrat Light" panose="00000400000000000000" pitchFamily="2" charset="0"/>
                        </a:rPr>
                        <a:t>Publishing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092466"/>
                  </a:ext>
                </a:extLst>
              </a:tr>
              <a:tr h="160589">
                <a:tc>
                  <a:txBody>
                    <a:bodyPr/>
                    <a:lstStyle/>
                    <a:p>
                      <a:pPr algn="l" fontAlgn="t"/>
                      <a:r>
                        <a:rPr lang="en-US" sz="900" u="none" strike="noStrike">
                          <a:effectLst/>
                          <a:latin typeface="Montserrat Light" panose="00000400000000000000" pitchFamily="2" charset="0"/>
                        </a:rPr>
                        <a:t>Other</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460028"/>
                  </a:ext>
                </a:extLst>
              </a:tr>
            </a:tbl>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Notified, Not De-Energized Business Customers</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FIRM-O-GRAPHICS</a:t>
            </a:r>
          </a:p>
          <a:p>
            <a:endParaRPr lang="en-US" sz="1200">
              <a:solidFill>
                <a:schemeClr val="tx1"/>
              </a:solidFill>
              <a:sym typeface="HuluStyle Regular"/>
            </a:endParaRP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8" name="Chart 27">
            <a:extLst>
              <a:ext uri="{FF2B5EF4-FFF2-40B4-BE49-F238E27FC236}">
                <a16:creationId xmlns:a16="http://schemas.microsoft.com/office/drawing/2014/main" id="{0A07FE0A-7537-4B65-BEC9-C021448FE28B}"/>
              </a:ext>
            </a:extLst>
          </p:cNvPr>
          <p:cNvGraphicFramePr>
            <a:graphicFrameLocks/>
          </p:cNvGraphicFramePr>
          <p:nvPr>
            <p:extLst>
              <p:ext uri="{D42A27DB-BD31-4B8C-83A1-F6EECF244321}">
                <p14:modId xmlns:p14="http://schemas.microsoft.com/office/powerpoint/2010/main" val="1022906994"/>
              </p:ext>
            </p:extLst>
          </p:nvPr>
        </p:nvGraphicFramePr>
        <p:xfrm>
          <a:off x="4998381" y="2201428"/>
          <a:ext cx="2082114" cy="4297733"/>
        </p:xfrm>
        <a:graphic>
          <a:graphicData uri="http://schemas.openxmlformats.org/drawingml/2006/chart">
            <c:chart xmlns:c="http://schemas.openxmlformats.org/drawingml/2006/chart" xmlns:r="http://schemas.openxmlformats.org/officeDocument/2006/relationships" r:id="rId7"/>
          </a:graphicData>
        </a:graphic>
      </p:graphicFrame>
      <p:grpSp>
        <p:nvGrpSpPr>
          <p:cNvPr id="35" name="Group 34">
            <a:extLst>
              <a:ext uri="{FF2B5EF4-FFF2-40B4-BE49-F238E27FC236}">
                <a16:creationId xmlns:a16="http://schemas.microsoft.com/office/drawing/2014/main" id="{4F56DE6F-8EBC-4A40-B0C1-62E7B124993E}"/>
              </a:ext>
            </a:extLst>
          </p:cNvPr>
          <p:cNvGrpSpPr/>
          <p:nvPr/>
        </p:nvGrpSpPr>
        <p:grpSpPr>
          <a:xfrm>
            <a:off x="9621002" y="2346764"/>
            <a:ext cx="2221125" cy="1088444"/>
            <a:chOff x="9621002" y="2479611"/>
            <a:chExt cx="2221125" cy="1088444"/>
          </a:xfrm>
        </p:grpSpPr>
        <p:graphicFrame>
          <p:nvGraphicFramePr>
            <p:cNvPr id="36" name="Chart 35">
              <a:extLst>
                <a:ext uri="{FF2B5EF4-FFF2-40B4-BE49-F238E27FC236}">
                  <a16:creationId xmlns:a16="http://schemas.microsoft.com/office/drawing/2014/main" id="{C1CD5664-AA1E-49AF-8700-D4918778B110}"/>
                </a:ext>
              </a:extLst>
            </p:cNvPr>
            <p:cNvGraphicFramePr/>
            <p:nvPr>
              <p:extLst>
                <p:ext uri="{D42A27DB-BD31-4B8C-83A1-F6EECF244321}">
                  <p14:modId xmlns:p14="http://schemas.microsoft.com/office/powerpoint/2010/main" val="3882419056"/>
                </p:ext>
              </p:extLst>
            </p:nvPr>
          </p:nvGraphicFramePr>
          <p:xfrm>
            <a:off x="10332669" y="2632878"/>
            <a:ext cx="967714" cy="935177"/>
          </p:xfrm>
          <a:graphic>
            <a:graphicData uri="http://schemas.openxmlformats.org/drawingml/2006/chart">
              <c:chart xmlns:c="http://schemas.openxmlformats.org/drawingml/2006/chart" xmlns:r="http://schemas.openxmlformats.org/officeDocument/2006/relationships" r:id="rId8"/>
            </a:graphicData>
          </a:graphic>
        </p:graphicFrame>
        <p:sp>
          <p:nvSpPr>
            <p:cNvPr id="37" name="Rectangle 36">
              <a:extLst>
                <a:ext uri="{FF2B5EF4-FFF2-40B4-BE49-F238E27FC236}">
                  <a16:creationId xmlns:a16="http://schemas.microsoft.com/office/drawing/2014/main" id="{0734F37F-F6FB-474F-B061-B6E2FECFBC41}"/>
                </a:ext>
              </a:extLst>
            </p:cNvPr>
            <p:cNvSpPr/>
            <p:nvPr/>
          </p:nvSpPr>
          <p:spPr>
            <a:xfrm>
              <a:off x="9877172" y="2479611"/>
              <a:ext cx="1380018" cy="246221"/>
            </a:xfrm>
            <a:prstGeom prst="rect">
              <a:avLst/>
            </a:prstGeom>
          </p:spPr>
          <p:txBody>
            <a:bodyPr wrap="square">
              <a:spAutoFit/>
            </a:bodyPr>
            <a:lstStyle/>
            <a:p>
              <a:pPr fontAlgn="t"/>
              <a:r>
                <a:rPr lang="en-US" sz="1000">
                  <a:latin typeface="Montserrat SemiBold" panose="00000700000000000000" pitchFamily="2" charset="0"/>
                </a:rPr>
                <a:t>Business Tenure</a:t>
              </a:r>
              <a:endParaRPr lang="en-US" sz="900">
                <a:latin typeface="Montserrat Light" panose="00000400000000000000" pitchFamily="2" charset="0"/>
              </a:endParaRPr>
            </a:p>
          </p:txBody>
        </p:sp>
        <p:sp>
          <p:nvSpPr>
            <p:cNvPr id="40" name="Rectangle 39">
              <a:extLst>
                <a:ext uri="{FF2B5EF4-FFF2-40B4-BE49-F238E27FC236}">
                  <a16:creationId xmlns:a16="http://schemas.microsoft.com/office/drawing/2014/main" id="{B44E95FF-5E9F-4AAD-83FE-7BEE8FD27C99}"/>
                </a:ext>
              </a:extLst>
            </p:cNvPr>
            <p:cNvSpPr/>
            <p:nvPr/>
          </p:nvSpPr>
          <p:spPr>
            <a:xfrm>
              <a:off x="11173836" y="2869042"/>
              <a:ext cx="668291" cy="615553"/>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64%</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41" name="Rectangle 40">
              <a:extLst>
                <a:ext uri="{FF2B5EF4-FFF2-40B4-BE49-F238E27FC236}">
                  <a16:creationId xmlns:a16="http://schemas.microsoft.com/office/drawing/2014/main" id="{7C7672FD-D53C-4FFE-8CFC-669005D64DD2}"/>
                </a:ext>
              </a:extLst>
            </p:cNvPr>
            <p:cNvSpPr/>
            <p:nvPr/>
          </p:nvSpPr>
          <p:spPr>
            <a:xfrm>
              <a:off x="9621002" y="2861306"/>
              <a:ext cx="837553" cy="615553"/>
            </a:xfrm>
            <a:prstGeom prst="rect">
              <a:avLst/>
            </a:prstGeom>
          </p:spPr>
          <p:txBody>
            <a:bodyPr wrap="square">
              <a:spAutoFit/>
            </a:bodyPr>
            <a:lstStyle/>
            <a:p>
              <a:pPr lvl="0" algn="r">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36%</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grpSp>
      <p:grpSp>
        <p:nvGrpSpPr>
          <p:cNvPr id="42" name="Group 41">
            <a:extLst>
              <a:ext uri="{FF2B5EF4-FFF2-40B4-BE49-F238E27FC236}">
                <a16:creationId xmlns:a16="http://schemas.microsoft.com/office/drawing/2014/main" id="{A516CDA3-51B3-44DE-93D7-2A65FCAFAF3E}"/>
              </a:ext>
            </a:extLst>
          </p:cNvPr>
          <p:cNvGrpSpPr/>
          <p:nvPr/>
        </p:nvGrpSpPr>
        <p:grpSpPr>
          <a:xfrm>
            <a:off x="9308653" y="3683320"/>
            <a:ext cx="2352367" cy="2719077"/>
            <a:chOff x="9308653" y="3598256"/>
            <a:chExt cx="2352367" cy="2719077"/>
          </a:xfrm>
        </p:grpSpPr>
        <p:graphicFrame>
          <p:nvGraphicFramePr>
            <p:cNvPr id="43" name="Chart 42">
              <a:extLst>
                <a:ext uri="{FF2B5EF4-FFF2-40B4-BE49-F238E27FC236}">
                  <a16:creationId xmlns:a16="http://schemas.microsoft.com/office/drawing/2014/main" id="{2B457C6F-A384-43E8-9333-A924BA193619}"/>
                </a:ext>
              </a:extLst>
            </p:cNvPr>
            <p:cNvGraphicFramePr/>
            <p:nvPr>
              <p:extLst>
                <p:ext uri="{D42A27DB-BD31-4B8C-83A1-F6EECF244321}">
                  <p14:modId xmlns:p14="http://schemas.microsoft.com/office/powerpoint/2010/main" val="567154347"/>
                </p:ext>
              </p:extLst>
            </p:nvPr>
          </p:nvGraphicFramePr>
          <p:xfrm>
            <a:off x="10026410" y="3729581"/>
            <a:ext cx="1634610" cy="2587752"/>
          </p:xfrm>
          <a:graphic>
            <a:graphicData uri="http://schemas.openxmlformats.org/drawingml/2006/chart">
              <c:chart xmlns:c="http://schemas.openxmlformats.org/drawingml/2006/chart" xmlns:r="http://schemas.openxmlformats.org/officeDocument/2006/relationships" r:id="rId9"/>
            </a:graphicData>
          </a:graphic>
        </p:graphicFrame>
        <p:sp>
          <p:nvSpPr>
            <p:cNvPr id="44" name="Rectangle 43">
              <a:extLst>
                <a:ext uri="{FF2B5EF4-FFF2-40B4-BE49-F238E27FC236}">
                  <a16:creationId xmlns:a16="http://schemas.microsoft.com/office/drawing/2014/main" id="{62C1E21C-41F6-454D-BC2E-DED565332544}"/>
                </a:ext>
              </a:extLst>
            </p:cNvPr>
            <p:cNvSpPr/>
            <p:nvPr/>
          </p:nvSpPr>
          <p:spPr>
            <a:xfrm>
              <a:off x="9621001" y="5679152"/>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$1 Million+</a:t>
              </a:r>
            </a:p>
          </p:txBody>
        </p:sp>
        <p:sp>
          <p:nvSpPr>
            <p:cNvPr id="45" name="Rectangle 44">
              <a:extLst>
                <a:ext uri="{FF2B5EF4-FFF2-40B4-BE49-F238E27FC236}">
                  <a16:creationId xmlns:a16="http://schemas.microsoft.com/office/drawing/2014/main" id="{9BB6C681-0716-42D3-85B7-EE62D073EADF}"/>
                </a:ext>
              </a:extLst>
            </p:cNvPr>
            <p:cNvSpPr/>
            <p:nvPr/>
          </p:nvSpPr>
          <p:spPr>
            <a:xfrm>
              <a:off x="9474793" y="5040595"/>
              <a:ext cx="976446" cy="230832"/>
            </a:xfrm>
            <a:prstGeom prst="rect">
              <a:avLst/>
            </a:prstGeom>
          </p:spPr>
          <p:txBody>
            <a:bodyPr wrap="square" anchor="ctr">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$250-999k</a:t>
              </a:r>
            </a:p>
          </p:txBody>
        </p:sp>
        <p:sp>
          <p:nvSpPr>
            <p:cNvPr id="46" name="Rectangle 45">
              <a:extLst>
                <a:ext uri="{FF2B5EF4-FFF2-40B4-BE49-F238E27FC236}">
                  <a16:creationId xmlns:a16="http://schemas.microsoft.com/office/drawing/2014/main" id="{BF685F49-116E-4AC0-80F3-3613BAC1769F}"/>
                </a:ext>
              </a:extLst>
            </p:cNvPr>
            <p:cNvSpPr/>
            <p:nvPr/>
          </p:nvSpPr>
          <p:spPr>
            <a:xfrm>
              <a:off x="9308653" y="4239717"/>
              <a:ext cx="1188289"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Less Than $250k</a:t>
              </a:r>
            </a:p>
          </p:txBody>
        </p:sp>
        <p:sp>
          <p:nvSpPr>
            <p:cNvPr id="47" name="Rectangle 46">
              <a:extLst>
                <a:ext uri="{FF2B5EF4-FFF2-40B4-BE49-F238E27FC236}">
                  <a16:creationId xmlns:a16="http://schemas.microsoft.com/office/drawing/2014/main" id="{7C145E7A-F371-46E2-BD0B-89F831ABA5A2}"/>
                </a:ext>
              </a:extLst>
            </p:cNvPr>
            <p:cNvSpPr/>
            <p:nvPr/>
          </p:nvSpPr>
          <p:spPr>
            <a:xfrm>
              <a:off x="9862255" y="3598256"/>
              <a:ext cx="1380018" cy="246221"/>
            </a:xfrm>
            <a:prstGeom prst="rect">
              <a:avLst/>
            </a:prstGeom>
          </p:spPr>
          <p:txBody>
            <a:bodyPr wrap="square">
              <a:spAutoFit/>
            </a:bodyPr>
            <a:lstStyle/>
            <a:p>
              <a:pPr fontAlgn="t"/>
              <a:r>
                <a:rPr lang="en-US" sz="1000">
                  <a:latin typeface="Montserrat SemiBold" panose="00000700000000000000" pitchFamily="2" charset="0"/>
                </a:rPr>
                <a:t>Annual Revenue</a:t>
              </a:r>
              <a:endParaRPr lang="en-US" sz="900">
                <a:latin typeface="Montserrat Light" panose="00000400000000000000" pitchFamily="2" charset="0"/>
              </a:endParaRPr>
            </a:p>
          </p:txBody>
        </p:sp>
      </p:grpSp>
      <p:graphicFrame>
        <p:nvGraphicFramePr>
          <p:cNvPr id="48" name="Chart 47">
            <a:extLst>
              <a:ext uri="{FF2B5EF4-FFF2-40B4-BE49-F238E27FC236}">
                <a16:creationId xmlns:a16="http://schemas.microsoft.com/office/drawing/2014/main" id="{48F9130D-009E-4B6F-A213-38E52BFBD24A}"/>
              </a:ext>
            </a:extLst>
          </p:cNvPr>
          <p:cNvGraphicFramePr/>
          <p:nvPr>
            <p:extLst>
              <p:ext uri="{D42A27DB-BD31-4B8C-83A1-F6EECF244321}">
                <p14:modId xmlns:p14="http://schemas.microsoft.com/office/powerpoint/2010/main" val="3314335543"/>
              </p:ext>
            </p:extLst>
          </p:nvPr>
        </p:nvGraphicFramePr>
        <p:xfrm>
          <a:off x="7458133" y="3814645"/>
          <a:ext cx="1634610" cy="2587752"/>
        </p:xfrm>
        <a:graphic>
          <a:graphicData uri="http://schemas.openxmlformats.org/drawingml/2006/chart">
            <c:chart xmlns:c="http://schemas.openxmlformats.org/drawingml/2006/chart" xmlns:r="http://schemas.openxmlformats.org/officeDocument/2006/relationships" r:id="rId10"/>
          </a:graphicData>
        </a:graphic>
      </p:graphicFrame>
      <p:sp>
        <p:nvSpPr>
          <p:cNvPr id="49" name="Rectangle 48">
            <a:extLst>
              <a:ext uri="{FF2B5EF4-FFF2-40B4-BE49-F238E27FC236}">
                <a16:creationId xmlns:a16="http://schemas.microsoft.com/office/drawing/2014/main" id="{2F77F829-F93B-44B4-A5C7-91A5DB6C3403}"/>
              </a:ext>
            </a:extLst>
          </p:cNvPr>
          <p:cNvSpPr/>
          <p:nvPr/>
        </p:nvSpPr>
        <p:spPr>
          <a:xfrm>
            <a:off x="7039356" y="4731304"/>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Full time</a:t>
            </a:r>
          </a:p>
        </p:txBody>
      </p:sp>
      <p:sp>
        <p:nvSpPr>
          <p:cNvPr id="50" name="Rectangle 49">
            <a:extLst>
              <a:ext uri="{FF2B5EF4-FFF2-40B4-BE49-F238E27FC236}">
                <a16:creationId xmlns:a16="http://schemas.microsoft.com/office/drawing/2014/main" id="{2947F256-F44B-46C6-8C35-49D76DA57488}"/>
              </a:ext>
            </a:extLst>
          </p:cNvPr>
          <p:cNvSpPr/>
          <p:nvPr/>
        </p:nvSpPr>
        <p:spPr>
          <a:xfrm>
            <a:off x="7111594" y="5767753"/>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Part time</a:t>
            </a:r>
          </a:p>
        </p:txBody>
      </p:sp>
      <p:sp>
        <p:nvSpPr>
          <p:cNvPr id="51" name="Rectangle 50">
            <a:extLst>
              <a:ext uri="{FF2B5EF4-FFF2-40B4-BE49-F238E27FC236}">
                <a16:creationId xmlns:a16="http://schemas.microsoft.com/office/drawing/2014/main" id="{CC54C0C9-6F26-430A-B213-40D0CE8FFB90}"/>
              </a:ext>
            </a:extLst>
          </p:cNvPr>
          <p:cNvSpPr/>
          <p:nvPr/>
        </p:nvSpPr>
        <p:spPr>
          <a:xfrm>
            <a:off x="7242223" y="6081265"/>
            <a:ext cx="63468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Other</a:t>
            </a:r>
          </a:p>
        </p:txBody>
      </p:sp>
      <p:sp>
        <p:nvSpPr>
          <p:cNvPr id="52" name="Rectangle 51">
            <a:extLst>
              <a:ext uri="{FF2B5EF4-FFF2-40B4-BE49-F238E27FC236}">
                <a16:creationId xmlns:a16="http://schemas.microsoft.com/office/drawing/2014/main" id="{09607A8F-EA03-42DA-A118-0A102C5C3AE9}"/>
              </a:ext>
            </a:extLst>
          </p:cNvPr>
          <p:cNvSpPr/>
          <p:nvPr/>
        </p:nvSpPr>
        <p:spPr>
          <a:xfrm>
            <a:off x="7293978" y="3683320"/>
            <a:ext cx="1380018" cy="246221"/>
          </a:xfrm>
          <a:prstGeom prst="rect">
            <a:avLst/>
          </a:prstGeom>
        </p:spPr>
        <p:txBody>
          <a:bodyPr wrap="square">
            <a:spAutoFit/>
          </a:bodyPr>
          <a:lstStyle/>
          <a:p>
            <a:pPr fontAlgn="t"/>
            <a:r>
              <a:rPr lang="en-US" sz="1000">
                <a:latin typeface="Montserrat SemiBold" panose="00000700000000000000" pitchFamily="2" charset="0"/>
              </a:rPr>
              <a:t>Employment</a:t>
            </a:r>
            <a:endParaRPr lang="en-US" sz="900">
              <a:latin typeface="Montserrat Light" panose="00000400000000000000" pitchFamily="2" charset="0"/>
            </a:endParaRPr>
          </a:p>
        </p:txBody>
      </p:sp>
      <p:sp>
        <p:nvSpPr>
          <p:cNvPr id="53" name="Rectangle 52">
            <a:extLst>
              <a:ext uri="{FF2B5EF4-FFF2-40B4-BE49-F238E27FC236}">
                <a16:creationId xmlns:a16="http://schemas.microsoft.com/office/drawing/2014/main" id="{312BE507-1185-4AC2-9F76-4204005546F6}"/>
              </a:ext>
            </a:extLst>
          </p:cNvPr>
          <p:cNvSpPr/>
          <p:nvPr/>
        </p:nvSpPr>
        <p:spPr>
          <a:xfrm>
            <a:off x="7052079" y="5915790"/>
            <a:ext cx="824832"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Volunteer</a:t>
            </a:r>
          </a:p>
        </p:txBody>
      </p:sp>
      <p:sp>
        <p:nvSpPr>
          <p:cNvPr id="54" name="Rectangle 53">
            <a:extLst>
              <a:ext uri="{FF2B5EF4-FFF2-40B4-BE49-F238E27FC236}">
                <a16:creationId xmlns:a16="http://schemas.microsoft.com/office/drawing/2014/main" id="{BACE5A93-A5D0-4194-B4FE-326C3740F1DC}"/>
              </a:ext>
            </a:extLst>
          </p:cNvPr>
          <p:cNvSpPr/>
          <p:nvPr/>
        </p:nvSpPr>
        <p:spPr>
          <a:xfrm>
            <a:off x="2832038" y="2080707"/>
            <a:ext cx="728084" cy="246221"/>
          </a:xfrm>
          <a:prstGeom prst="rect">
            <a:avLst/>
          </a:prstGeom>
        </p:spPr>
        <p:txBody>
          <a:bodyPr wrap="none">
            <a:spAutoFit/>
          </a:bodyPr>
          <a:lstStyle/>
          <a:p>
            <a:pPr fontAlgn="t"/>
            <a:r>
              <a:rPr lang="en-US" sz="1000">
                <a:latin typeface="Montserrat SemiBold" panose="00000700000000000000" pitchFamily="2" charset="0"/>
              </a:rPr>
              <a:t>Industry</a:t>
            </a:r>
            <a:endParaRPr lang="en-US" sz="900">
              <a:latin typeface="Montserrat Light" panose="00000400000000000000" pitchFamily="2" charset="0"/>
            </a:endParaRPr>
          </a:p>
        </p:txBody>
      </p:sp>
      <p:grpSp>
        <p:nvGrpSpPr>
          <p:cNvPr id="55" name="Group 54">
            <a:extLst>
              <a:ext uri="{FF2B5EF4-FFF2-40B4-BE49-F238E27FC236}">
                <a16:creationId xmlns:a16="http://schemas.microsoft.com/office/drawing/2014/main" id="{AE063F31-49C3-4DFE-85C3-2DF6C70FFAFD}"/>
              </a:ext>
            </a:extLst>
          </p:cNvPr>
          <p:cNvGrpSpPr/>
          <p:nvPr/>
        </p:nvGrpSpPr>
        <p:grpSpPr>
          <a:xfrm>
            <a:off x="6334983" y="2083083"/>
            <a:ext cx="3378375" cy="1343824"/>
            <a:chOff x="6359017" y="2083083"/>
            <a:chExt cx="3378375" cy="1343824"/>
          </a:xfrm>
        </p:grpSpPr>
        <p:graphicFrame>
          <p:nvGraphicFramePr>
            <p:cNvPr id="56" name="Chart 55">
              <a:extLst>
                <a:ext uri="{FF2B5EF4-FFF2-40B4-BE49-F238E27FC236}">
                  <a16:creationId xmlns:a16="http://schemas.microsoft.com/office/drawing/2014/main" id="{9115C81E-CAB1-41DD-9044-085B0ED264AE}"/>
                </a:ext>
              </a:extLst>
            </p:cNvPr>
            <p:cNvGraphicFramePr/>
            <p:nvPr>
              <p:extLst>
                <p:ext uri="{D42A27DB-BD31-4B8C-83A1-F6EECF244321}">
                  <p14:modId xmlns:p14="http://schemas.microsoft.com/office/powerpoint/2010/main" val="3729156975"/>
                </p:ext>
              </p:extLst>
            </p:nvPr>
          </p:nvGraphicFramePr>
          <p:xfrm>
            <a:off x="6359017" y="2323401"/>
            <a:ext cx="3378375" cy="867026"/>
          </p:xfrm>
          <a:graphic>
            <a:graphicData uri="http://schemas.openxmlformats.org/drawingml/2006/chart">
              <c:chart xmlns:c="http://schemas.openxmlformats.org/drawingml/2006/chart" xmlns:r="http://schemas.openxmlformats.org/officeDocument/2006/relationships" r:id="rId11"/>
            </a:graphicData>
          </a:graphic>
        </p:graphicFrame>
        <p:sp>
          <p:nvSpPr>
            <p:cNvPr id="57" name="Rectangle 56">
              <a:extLst>
                <a:ext uri="{FF2B5EF4-FFF2-40B4-BE49-F238E27FC236}">
                  <a16:creationId xmlns:a16="http://schemas.microsoft.com/office/drawing/2014/main" id="{4D1377DB-CF78-449B-92DE-8879CA44B0BF}"/>
                </a:ext>
              </a:extLst>
            </p:cNvPr>
            <p:cNvSpPr/>
            <p:nvPr/>
          </p:nvSpPr>
          <p:spPr>
            <a:xfrm>
              <a:off x="6405902" y="3057575"/>
              <a:ext cx="941684" cy="2308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8" name="Rectangle 57">
              <a:extLst>
                <a:ext uri="{FF2B5EF4-FFF2-40B4-BE49-F238E27FC236}">
                  <a16:creationId xmlns:a16="http://schemas.microsoft.com/office/drawing/2014/main" id="{2E78C8D6-D528-44B2-96B3-DA88EACA1FBD}"/>
                </a:ext>
              </a:extLst>
            </p:cNvPr>
            <p:cNvSpPr/>
            <p:nvPr/>
          </p:nvSpPr>
          <p:spPr>
            <a:xfrm>
              <a:off x="7182179"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b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59" name="Rectangle 58">
              <a:extLst>
                <a:ext uri="{FF2B5EF4-FFF2-40B4-BE49-F238E27FC236}">
                  <a16:creationId xmlns:a16="http://schemas.microsoft.com/office/drawing/2014/main" id="{DEA7550C-1595-4F3A-8CDB-C8AC217F885D}"/>
                </a:ext>
              </a:extLst>
            </p:cNvPr>
            <p:cNvSpPr/>
            <p:nvPr/>
          </p:nvSpPr>
          <p:spPr>
            <a:xfrm>
              <a:off x="7961706"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Accounting/</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60" name="Rectangle 59">
              <a:extLst>
                <a:ext uri="{FF2B5EF4-FFF2-40B4-BE49-F238E27FC236}">
                  <a16:creationId xmlns:a16="http://schemas.microsoft.com/office/drawing/2014/main" id="{9B56C448-FC8A-468C-9BC1-873D82B742A3}"/>
                </a:ext>
              </a:extLst>
            </p:cNvPr>
            <p:cNvSpPr/>
            <p:nvPr/>
          </p:nvSpPr>
          <p:spPr>
            <a:xfrm>
              <a:off x="8733370"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Facilities/</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Engineering</a:t>
              </a:r>
            </a:p>
          </p:txBody>
        </p:sp>
        <p:sp>
          <p:nvSpPr>
            <p:cNvPr id="61" name="Rectangle 60">
              <a:extLst>
                <a:ext uri="{FF2B5EF4-FFF2-40B4-BE49-F238E27FC236}">
                  <a16:creationId xmlns:a16="http://schemas.microsoft.com/office/drawing/2014/main" id="{95284B29-863E-4CB2-96C6-4B308E083AEA}"/>
                </a:ext>
              </a:extLst>
            </p:cNvPr>
            <p:cNvSpPr/>
            <p:nvPr/>
          </p:nvSpPr>
          <p:spPr>
            <a:xfrm>
              <a:off x="6507515" y="2083083"/>
              <a:ext cx="1380018" cy="246221"/>
            </a:xfrm>
            <a:prstGeom prst="rect">
              <a:avLst/>
            </a:prstGeom>
          </p:spPr>
          <p:txBody>
            <a:bodyPr wrap="square">
              <a:spAutoFit/>
            </a:bodyPr>
            <a:lstStyle/>
            <a:p>
              <a:pPr fontAlgn="t"/>
              <a:r>
                <a:rPr lang="en-US" sz="1000">
                  <a:latin typeface="Montserrat SemiBold" panose="00000700000000000000" pitchFamily="2" charset="0"/>
                </a:rPr>
                <a:t>Role/Position</a:t>
              </a:r>
              <a:endParaRPr lang="en-US" sz="900">
                <a:latin typeface="Montserrat Light" panose="00000400000000000000" pitchFamily="2" charset="0"/>
              </a:endParaRPr>
            </a:p>
          </p:txBody>
        </p:sp>
      </p:grpSp>
      <p:pic>
        <p:nvPicPr>
          <p:cNvPr id="62" name="Picture 61">
            <a:extLst>
              <a:ext uri="{FF2B5EF4-FFF2-40B4-BE49-F238E27FC236}">
                <a16:creationId xmlns:a16="http://schemas.microsoft.com/office/drawing/2014/main" id="{FEE24E76-2A88-4F5A-A68E-D36718F03AD8}"/>
              </a:ext>
            </a:extLst>
          </p:cNvPr>
          <p:cNvPicPr>
            <a:picLocks noChangeAspect="1"/>
          </p:cNvPicPr>
          <p:nvPr/>
        </p:nvPicPr>
        <p:blipFill rotWithShape="1">
          <a:blip r:embed="rId12">
            <a:duotone>
              <a:schemeClr val="accent1">
                <a:shade val="45000"/>
                <a:satMod val="135000"/>
              </a:schemeClr>
              <a:prstClr val="white"/>
            </a:duotone>
            <a:extLst>
              <a:ext uri="{28A0092B-C50C-407E-A947-70E740481C1C}">
                <a14:useLocalDpi xmlns:a14="http://schemas.microsoft.com/office/drawing/2010/main" val="0"/>
              </a:ext>
            </a:extLst>
          </a:blip>
          <a:srcRect b="17239"/>
          <a:stretch/>
        </p:blipFill>
        <p:spPr>
          <a:xfrm>
            <a:off x="10666366" y="2837909"/>
            <a:ext cx="294119" cy="243417"/>
          </a:xfrm>
          <a:prstGeom prst="rect">
            <a:avLst/>
          </a:prstGeom>
        </p:spPr>
      </p:pic>
      <p:grpSp>
        <p:nvGrpSpPr>
          <p:cNvPr id="70" name="Group 69">
            <a:extLst>
              <a:ext uri="{FF2B5EF4-FFF2-40B4-BE49-F238E27FC236}">
                <a16:creationId xmlns:a16="http://schemas.microsoft.com/office/drawing/2014/main" id="{6035EC19-AC69-4026-BDDA-DBC12E82AB54}"/>
              </a:ext>
            </a:extLst>
          </p:cNvPr>
          <p:cNvGrpSpPr/>
          <p:nvPr/>
        </p:nvGrpSpPr>
        <p:grpSpPr>
          <a:xfrm>
            <a:off x="1305242" y="2858138"/>
            <a:ext cx="941706" cy="555987"/>
            <a:chOff x="2496242" y="4327810"/>
            <a:chExt cx="1570772" cy="927385"/>
          </a:xfrm>
        </p:grpSpPr>
        <p:pic>
          <p:nvPicPr>
            <p:cNvPr id="72" name="Graphic 71" descr="Woman">
              <a:extLst>
                <a:ext uri="{FF2B5EF4-FFF2-40B4-BE49-F238E27FC236}">
                  <a16:creationId xmlns:a16="http://schemas.microsoft.com/office/drawing/2014/main" id="{9A1BE950-CA9E-45FB-9BC9-BE2BC9306C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52613" y="4327810"/>
              <a:ext cx="914401" cy="914399"/>
            </a:xfrm>
            <a:prstGeom prst="rect">
              <a:avLst/>
            </a:prstGeom>
          </p:spPr>
        </p:pic>
        <p:pic>
          <p:nvPicPr>
            <p:cNvPr id="73" name="Graphic 72" descr="Man">
              <a:extLst>
                <a:ext uri="{FF2B5EF4-FFF2-40B4-BE49-F238E27FC236}">
                  <a16:creationId xmlns:a16="http://schemas.microsoft.com/office/drawing/2014/main" id="{A061D6D0-02C2-42BE-830D-BFE3DB6B7E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96242" y="4334302"/>
              <a:ext cx="914400" cy="914400"/>
            </a:xfrm>
            <a:prstGeom prst="rect">
              <a:avLst/>
            </a:prstGeom>
          </p:spPr>
        </p:pic>
        <p:pic>
          <p:nvPicPr>
            <p:cNvPr id="74" name="Graphic 73" descr="Gender">
              <a:extLst>
                <a:ext uri="{FF2B5EF4-FFF2-40B4-BE49-F238E27FC236}">
                  <a16:creationId xmlns:a16="http://schemas.microsoft.com/office/drawing/2014/main" id="{141F2D16-5D89-4967-BDC1-4AB8FBF22AA2}"/>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45093" r="42286"/>
            <a:stretch/>
          </p:blipFill>
          <p:spPr>
            <a:xfrm>
              <a:off x="3244043" y="4340795"/>
              <a:ext cx="115408" cy="914400"/>
            </a:xfrm>
            <a:prstGeom prst="rect">
              <a:avLst/>
            </a:prstGeom>
          </p:spPr>
        </p:pic>
      </p:grpSp>
      <p:pic>
        <p:nvPicPr>
          <p:cNvPr id="66" name="Picture 65">
            <a:extLst>
              <a:ext uri="{FF2B5EF4-FFF2-40B4-BE49-F238E27FC236}">
                <a16:creationId xmlns:a16="http://schemas.microsoft.com/office/drawing/2014/main" id="{8E0AB8CB-3BE9-4E6D-9899-5BA14E9F1403}"/>
              </a:ext>
            </a:extLst>
          </p:cNvPr>
          <p:cNvPicPr>
            <a:picLocks noChangeAspect="1"/>
          </p:cNvPicPr>
          <p:nvPr/>
        </p:nvPicPr>
        <p:blipFill rotWithShape="1">
          <a:blip r:embed="rId19">
            <a:duotone>
              <a:schemeClr val="accent1">
                <a:shade val="45000"/>
                <a:satMod val="135000"/>
              </a:schemeClr>
              <a:prstClr val="white"/>
            </a:duotone>
            <a:alphaModFix/>
            <a:extLst>
              <a:ext uri="{28A0092B-C50C-407E-A947-70E740481C1C}">
                <a14:useLocalDpi xmlns:a14="http://schemas.microsoft.com/office/drawing/2010/main" val="0"/>
              </a:ext>
            </a:extLst>
          </a:blip>
          <a:srcRect l="30155" r="25479" b="15175"/>
          <a:stretch/>
        </p:blipFill>
        <p:spPr>
          <a:xfrm flipH="1">
            <a:off x="941359" y="4560558"/>
            <a:ext cx="282998" cy="541068"/>
          </a:xfrm>
          <a:prstGeom prst="rect">
            <a:avLst/>
          </a:prstGeom>
        </p:spPr>
      </p:pic>
      <p:sp>
        <p:nvSpPr>
          <p:cNvPr id="68" name="Rectangle 67">
            <a:extLst>
              <a:ext uri="{FF2B5EF4-FFF2-40B4-BE49-F238E27FC236}">
                <a16:creationId xmlns:a16="http://schemas.microsoft.com/office/drawing/2014/main" id="{0792773D-97CE-4436-9BE3-9B11C0D89D96}"/>
              </a:ext>
            </a:extLst>
          </p:cNvPr>
          <p:cNvSpPr/>
          <p:nvPr/>
        </p:nvSpPr>
        <p:spPr>
          <a:xfrm>
            <a:off x="781682" y="2904272"/>
            <a:ext cx="668291" cy="461665"/>
          </a:xfrm>
          <a:prstGeom prst="rect">
            <a:avLst/>
          </a:prstGeom>
        </p:spPr>
        <p:txBody>
          <a:bodyPr wrap="square">
            <a:spAutoFit/>
          </a:bodyPr>
          <a:lstStyle/>
          <a:p>
            <a:pPr lvl="0" algn="r">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54%</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71" name="Rectangle 70">
            <a:extLst>
              <a:ext uri="{FF2B5EF4-FFF2-40B4-BE49-F238E27FC236}">
                <a16:creationId xmlns:a16="http://schemas.microsoft.com/office/drawing/2014/main" id="{4FF1B24D-3C38-4599-BC30-26619F1AE1B8}"/>
              </a:ext>
            </a:extLst>
          </p:cNvPr>
          <p:cNvSpPr/>
          <p:nvPr/>
        </p:nvSpPr>
        <p:spPr>
          <a:xfrm>
            <a:off x="2094873" y="2904271"/>
            <a:ext cx="668291" cy="461665"/>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45%</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86" name="Rectangle 85">
            <a:extLst>
              <a:ext uri="{FF2B5EF4-FFF2-40B4-BE49-F238E27FC236}">
                <a16:creationId xmlns:a16="http://schemas.microsoft.com/office/drawing/2014/main" id="{8E231318-E86A-4F0E-B29B-096E6DF015B5}"/>
              </a:ext>
            </a:extLst>
          </p:cNvPr>
          <p:cNvSpPr/>
          <p:nvPr/>
        </p:nvSpPr>
        <p:spPr>
          <a:xfrm>
            <a:off x="866736" y="2536862"/>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0FE8C775-09AD-4385-9FD0-6E5B796F60C0}"/>
              </a:ext>
            </a:extLst>
          </p:cNvPr>
          <p:cNvSpPr/>
          <p:nvPr/>
        </p:nvSpPr>
        <p:spPr>
          <a:xfrm>
            <a:off x="866736" y="3502275"/>
            <a:ext cx="1212215" cy="246221"/>
          </a:xfrm>
          <a:prstGeom prst="rect">
            <a:avLst/>
          </a:prstGeom>
        </p:spPr>
        <p:txBody>
          <a:bodyPr wrap="square">
            <a:spAutoFit/>
          </a:bodyPr>
          <a:lstStyle/>
          <a:p>
            <a:pPr fontAlgn="t"/>
            <a:r>
              <a:rPr lang="en-US" sz="1000">
                <a:latin typeface="Montserrat SemiBold" panose="00000700000000000000" pitchFamily="2" charset="0"/>
              </a:rPr>
              <a:t>Own or Lease</a:t>
            </a:r>
            <a:endParaRPr lang="en-US" sz="900">
              <a:latin typeface="Montserrat Light" panose="00000400000000000000" pitchFamily="2" charset="0"/>
            </a:endParaRPr>
          </a:p>
        </p:txBody>
      </p:sp>
      <p:sp>
        <p:nvSpPr>
          <p:cNvPr id="88" name="Rectangle 87">
            <a:extLst>
              <a:ext uri="{FF2B5EF4-FFF2-40B4-BE49-F238E27FC236}">
                <a16:creationId xmlns:a16="http://schemas.microsoft.com/office/drawing/2014/main" id="{64EFAFDB-270F-427E-BA5A-F73699038AF6}"/>
              </a:ext>
            </a:extLst>
          </p:cNvPr>
          <p:cNvSpPr/>
          <p:nvPr/>
        </p:nvSpPr>
        <p:spPr>
          <a:xfrm>
            <a:off x="2094872" y="3848161"/>
            <a:ext cx="668291" cy="461665"/>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31%</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89" name="Rectangle 88">
            <a:extLst>
              <a:ext uri="{FF2B5EF4-FFF2-40B4-BE49-F238E27FC236}">
                <a16:creationId xmlns:a16="http://schemas.microsoft.com/office/drawing/2014/main" id="{C285B0A5-2C8F-4C45-892D-9326E24C3BC1}"/>
              </a:ext>
            </a:extLst>
          </p:cNvPr>
          <p:cNvSpPr/>
          <p:nvPr/>
        </p:nvSpPr>
        <p:spPr>
          <a:xfrm>
            <a:off x="775490" y="3840425"/>
            <a:ext cx="668291" cy="461665"/>
          </a:xfrm>
          <a:prstGeom prst="rect">
            <a:avLst/>
          </a:prstGeom>
        </p:spPr>
        <p:txBody>
          <a:bodyPr wrap="square">
            <a:spAutoFit/>
          </a:bodyPr>
          <a:lstStyle/>
          <a:p>
            <a:pPr lvl="0" algn="r">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66%</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sp>
        <p:nvSpPr>
          <p:cNvPr id="93" name="Rectangle 92">
            <a:extLst>
              <a:ext uri="{FF2B5EF4-FFF2-40B4-BE49-F238E27FC236}">
                <a16:creationId xmlns:a16="http://schemas.microsoft.com/office/drawing/2014/main" id="{F47F1FF9-A20C-4473-A338-8DFDF8C4B2B4}"/>
              </a:ext>
            </a:extLst>
          </p:cNvPr>
          <p:cNvSpPr/>
          <p:nvPr/>
        </p:nvSpPr>
        <p:spPr>
          <a:xfrm>
            <a:off x="866736" y="5250976"/>
            <a:ext cx="1490955" cy="400110"/>
          </a:xfrm>
          <a:prstGeom prst="rect">
            <a:avLst/>
          </a:prstGeom>
        </p:spPr>
        <p:txBody>
          <a:bodyPr wrap="square">
            <a:spAutoFit/>
          </a:bodyPr>
          <a:lstStyle/>
          <a:p>
            <a:pPr fontAlgn="t"/>
            <a:r>
              <a:rPr lang="en-US" sz="1000">
                <a:latin typeface="Montserrat SemiBold" panose="00000700000000000000" pitchFamily="2" charset="0"/>
              </a:rPr>
              <a:t>Employees WFH due to COVID-19</a:t>
            </a:r>
          </a:p>
        </p:txBody>
      </p:sp>
      <p:sp>
        <p:nvSpPr>
          <p:cNvPr id="94" name="Rectangle 93">
            <a:extLst>
              <a:ext uri="{FF2B5EF4-FFF2-40B4-BE49-F238E27FC236}">
                <a16:creationId xmlns:a16="http://schemas.microsoft.com/office/drawing/2014/main" id="{97EE55B8-F760-4ACF-8E0E-0459755EC6D6}"/>
              </a:ext>
            </a:extLst>
          </p:cNvPr>
          <p:cNvSpPr/>
          <p:nvPr/>
        </p:nvSpPr>
        <p:spPr>
          <a:xfrm>
            <a:off x="2077076" y="5764216"/>
            <a:ext cx="668291" cy="461665"/>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67%</a:t>
            </a:r>
          </a:p>
          <a:p>
            <a:pPr lvl="0">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95" name="Rectangle 94">
            <a:extLst>
              <a:ext uri="{FF2B5EF4-FFF2-40B4-BE49-F238E27FC236}">
                <a16:creationId xmlns:a16="http://schemas.microsoft.com/office/drawing/2014/main" id="{52A4B2B0-7FDC-4AF5-A97D-B8EF9109D58C}"/>
              </a:ext>
            </a:extLst>
          </p:cNvPr>
          <p:cNvSpPr/>
          <p:nvPr/>
        </p:nvSpPr>
        <p:spPr>
          <a:xfrm>
            <a:off x="776166" y="5756480"/>
            <a:ext cx="668291" cy="461665"/>
          </a:xfrm>
          <a:prstGeom prst="rect">
            <a:avLst/>
          </a:prstGeom>
        </p:spPr>
        <p:txBody>
          <a:bodyPr wrap="square">
            <a:spAutoFit/>
          </a:bodyPr>
          <a:lstStyle/>
          <a:p>
            <a:pPr lvl="0" algn="r">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33%</a:t>
            </a:r>
          </a:p>
          <a:p>
            <a:pPr lvl="0" algn="r">
              <a:defRPr/>
            </a:pPr>
            <a:r>
              <a:rPr lang="en-US" sz="1000" kern="0">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96" name="Chart 95">
            <a:extLst>
              <a:ext uri="{FF2B5EF4-FFF2-40B4-BE49-F238E27FC236}">
                <a16:creationId xmlns:a16="http://schemas.microsoft.com/office/drawing/2014/main" id="{3234BC3A-5886-4FF5-8648-8C27EDE3C412}"/>
              </a:ext>
            </a:extLst>
          </p:cNvPr>
          <p:cNvGraphicFramePr/>
          <p:nvPr>
            <p:extLst>
              <p:ext uri="{D42A27DB-BD31-4B8C-83A1-F6EECF244321}">
                <p14:modId xmlns:p14="http://schemas.microsoft.com/office/powerpoint/2010/main" val="2859146765"/>
              </p:ext>
            </p:extLst>
          </p:nvPr>
        </p:nvGraphicFramePr>
        <p:xfrm>
          <a:off x="1263899" y="5528052"/>
          <a:ext cx="967714" cy="935177"/>
        </p:xfrm>
        <a:graphic>
          <a:graphicData uri="http://schemas.openxmlformats.org/drawingml/2006/chart">
            <c:chart xmlns:c="http://schemas.openxmlformats.org/drawingml/2006/chart" xmlns:r="http://schemas.openxmlformats.org/officeDocument/2006/relationships" r:id="rId20"/>
          </a:graphicData>
        </a:graphic>
      </p:graphicFrame>
      <p:pic>
        <p:nvPicPr>
          <p:cNvPr id="97" name="Picture 96" descr="Shape&#10;&#10;Description automatically generated with low confidence">
            <a:extLst>
              <a:ext uri="{FF2B5EF4-FFF2-40B4-BE49-F238E27FC236}">
                <a16:creationId xmlns:a16="http://schemas.microsoft.com/office/drawing/2014/main" id="{F7E2C9C5-9D79-4B7D-AF7A-12F145062833}"/>
              </a:ext>
            </a:extLst>
          </p:cNvPr>
          <p:cNvPicPr>
            <a:picLocks noChangeAspect="1"/>
          </p:cNvPicPr>
          <p:nvPr/>
        </p:nvPicPr>
        <p:blipFill rotWithShape="1">
          <a:blip r:embed="rId21">
            <a:duotone>
              <a:schemeClr val="accent1">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1608921" y="5848212"/>
            <a:ext cx="268808" cy="274320"/>
          </a:xfrm>
          <a:prstGeom prst="rect">
            <a:avLst/>
          </a:prstGeom>
        </p:spPr>
      </p:pic>
      <p:sp>
        <p:nvSpPr>
          <p:cNvPr id="63" name="TextBox 62">
            <a:extLst>
              <a:ext uri="{FF2B5EF4-FFF2-40B4-BE49-F238E27FC236}">
                <a16:creationId xmlns:a16="http://schemas.microsoft.com/office/drawing/2014/main" id="{B04B402A-4888-438D-9949-20289A66A6BD}"/>
              </a:ext>
            </a:extLst>
          </p:cNvPr>
          <p:cNvSpPr txBox="1"/>
          <p:nvPr/>
        </p:nvSpPr>
        <p:spPr>
          <a:xfrm>
            <a:off x="981898" y="286976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64" name="Isosceles Triangle 63">
            <a:extLst>
              <a:ext uri="{FF2B5EF4-FFF2-40B4-BE49-F238E27FC236}">
                <a16:creationId xmlns:a16="http://schemas.microsoft.com/office/drawing/2014/main" id="{ED9CDA84-4886-496A-B50B-46EFC10DDA33}"/>
              </a:ext>
            </a:extLst>
          </p:cNvPr>
          <p:cNvSpPr/>
          <p:nvPr/>
        </p:nvSpPr>
        <p:spPr>
          <a:xfrm>
            <a:off x="981898" y="289119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TextBox 74">
            <a:extLst>
              <a:ext uri="{FF2B5EF4-FFF2-40B4-BE49-F238E27FC236}">
                <a16:creationId xmlns:a16="http://schemas.microsoft.com/office/drawing/2014/main" id="{05B43EC4-E7DE-45C9-A838-BD2DCAFBF079}"/>
              </a:ext>
            </a:extLst>
          </p:cNvPr>
          <p:cNvSpPr txBox="1"/>
          <p:nvPr/>
        </p:nvSpPr>
        <p:spPr>
          <a:xfrm>
            <a:off x="2223542" y="286053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76" name="Isosceles Triangle 75">
            <a:extLst>
              <a:ext uri="{FF2B5EF4-FFF2-40B4-BE49-F238E27FC236}">
                <a16:creationId xmlns:a16="http://schemas.microsoft.com/office/drawing/2014/main" id="{7A187627-7DF9-41BE-9D85-E51CAC0D8404}"/>
              </a:ext>
            </a:extLst>
          </p:cNvPr>
          <p:cNvSpPr/>
          <p:nvPr/>
        </p:nvSpPr>
        <p:spPr>
          <a:xfrm flipV="1">
            <a:off x="2223542" y="288196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44F1852-EBD8-4433-BE4A-EEA1A465E9BF}"/>
              </a:ext>
            </a:extLst>
          </p:cNvPr>
          <p:cNvSpPr txBox="1"/>
          <p:nvPr/>
        </p:nvSpPr>
        <p:spPr>
          <a:xfrm>
            <a:off x="5441733" y="510422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81" name="Isosceles Triangle 80">
            <a:extLst>
              <a:ext uri="{FF2B5EF4-FFF2-40B4-BE49-F238E27FC236}">
                <a16:creationId xmlns:a16="http://schemas.microsoft.com/office/drawing/2014/main" id="{D23091AC-98EF-4CFD-9D14-9EBC0E5F9C75}"/>
              </a:ext>
            </a:extLst>
          </p:cNvPr>
          <p:cNvSpPr/>
          <p:nvPr/>
        </p:nvSpPr>
        <p:spPr>
          <a:xfrm flipV="1">
            <a:off x="5441733" y="51256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30073D6-7E5A-419E-8256-9F13782FD455}"/>
              </a:ext>
            </a:extLst>
          </p:cNvPr>
          <p:cNvSpPr txBox="1"/>
          <p:nvPr/>
        </p:nvSpPr>
        <p:spPr>
          <a:xfrm>
            <a:off x="5450611" y="397080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3" name="Isosceles Triangle 82">
            <a:extLst>
              <a:ext uri="{FF2B5EF4-FFF2-40B4-BE49-F238E27FC236}">
                <a16:creationId xmlns:a16="http://schemas.microsoft.com/office/drawing/2014/main" id="{AB1A618B-07AE-4A59-8F61-A1C2F844152A}"/>
              </a:ext>
            </a:extLst>
          </p:cNvPr>
          <p:cNvSpPr/>
          <p:nvPr/>
        </p:nvSpPr>
        <p:spPr>
          <a:xfrm flipV="1">
            <a:off x="5450611" y="399223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1FF90D3E-EC5A-47FE-B8D6-F87EC2FA84F5}"/>
              </a:ext>
            </a:extLst>
          </p:cNvPr>
          <p:cNvSpPr txBox="1"/>
          <p:nvPr/>
        </p:nvSpPr>
        <p:spPr>
          <a:xfrm>
            <a:off x="5450611" y="540724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a:t>
            </a:r>
          </a:p>
        </p:txBody>
      </p:sp>
      <p:sp>
        <p:nvSpPr>
          <p:cNvPr id="85" name="Isosceles Triangle 84">
            <a:extLst>
              <a:ext uri="{FF2B5EF4-FFF2-40B4-BE49-F238E27FC236}">
                <a16:creationId xmlns:a16="http://schemas.microsoft.com/office/drawing/2014/main" id="{35EFB92A-1EF1-48B2-98F6-E776674BB0D1}"/>
              </a:ext>
            </a:extLst>
          </p:cNvPr>
          <p:cNvSpPr/>
          <p:nvPr/>
        </p:nvSpPr>
        <p:spPr>
          <a:xfrm flipV="1">
            <a:off x="5450611" y="542867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A6242AA8-BA7D-4BCF-AE18-F8E994AEFE3D}"/>
              </a:ext>
            </a:extLst>
          </p:cNvPr>
          <p:cNvSpPr txBox="1"/>
          <p:nvPr/>
        </p:nvSpPr>
        <p:spPr>
          <a:xfrm>
            <a:off x="7023396" y="240707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(+26)</a:t>
            </a:r>
          </a:p>
        </p:txBody>
      </p:sp>
      <p:sp>
        <p:nvSpPr>
          <p:cNvPr id="99" name="Isosceles Triangle 98">
            <a:extLst>
              <a:ext uri="{FF2B5EF4-FFF2-40B4-BE49-F238E27FC236}">
                <a16:creationId xmlns:a16="http://schemas.microsoft.com/office/drawing/2014/main" id="{7D99B7FC-E215-4D20-8E10-CD199D8FA545}"/>
              </a:ext>
            </a:extLst>
          </p:cNvPr>
          <p:cNvSpPr/>
          <p:nvPr/>
        </p:nvSpPr>
        <p:spPr>
          <a:xfrm>
            <a:off x="7023396" y="242850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TextBox 99">
            <a:extLst>
              <a:ext uri="{FF2B5EF4-FFF2-40B4-BE49-F238E27FC236}">
                <a16:creationId xmlns:a16="http://schemas.microsoft.com/office/drawing/2014/main" id="{123F2CC4-41CD-4B26-A198-97F6087C7EAA}"/>
              </a:ext>
            </a:extLst>
          </p:cNvPr>
          <p:cNvSpPr txBox="1"/>
          <p:nvPr/>
        </p:nvSpPr>
        <p:spPr>
          <a:xfrm>
            <a:off x="8502359" y="282365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101" name="Isosceles Triangle 100">
            <a:extLst>
              <a:ext uri="{FF2B5EF4-FFF2-40B4-BE49-F238E27FC236}">
                <a16:creationId xmlns:a16="http://schemas.microsoft.com/office/drawing/2014/main" id="{84BAA2FD-C7A3-42E3-9698-9BB6DDF8D151}"/>
              </a:ext>
            </a:extLst>
          </p:cNvPr>
          <p:cNvSpPr/>
          <p:nvPr/>
        </p:nvSpPr>
        <p:spPr>
          <a:xfrm flipV="1">
            <a:off x="8502359" y="284508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C22F6357-7242-45F5-9DDF-661ECD86A01B}"/>
              </a:ext>
            </a:extLst>
          </p:cNvPr>
          <p:cNvSpPr txBox="1"/>
          <p:nvPr/>
        </p:nvSpPr>
        <p:spPr>
          <a:xfrm>
            <a:off x="9997502" y="266278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104" name="Isosceles Triangle 103">
            <a:extLst>
              <a:ext uri="{FF2B5EF4-FFF2-40B4-BE49-F238E27FC236}">
                <a16:creationId xmlns:a16="http://schemas.microsoft.com/office/drawing/2014/main" id="{033681F0-6842-42D6-A2B8-99757008A63B}"/>
              </a:ext>
            </a:extLst>
          </p:cNvPr>
          <p:cNvSpPr/>
          <p:nvPr/>
        </p:nvSpPr>
        <p:spPr>
          <a:xfrm>
            <a:off x="9997502" y="268421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TextBox 104">
            <a:extLst>
              <a:ext uri="{FF2B5EF4-FFF2-40B4-BE49-F238E27FC236}">
                <a16:creationId xmlns:a16="http://schemas.microsoft.com/office/drawing/2014/main" id="{13092476-46A7-49BD-8A09-45089CB2FE26}"/>
              </a:ext>
            </a:extLst>
          </p:cNvPr>
          <p:cNvSpPr txBox="1"/>
          <p:nvPr/>
        </p:nvSpPr>
        <p:spPr>
          <a:xfrm>
            <a:off x="11257190" y="266528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106" name="Isosceles Triangle 105">
            <a:extLst>
              <a:ext uri="{FF2B5EF4-FFF2-40B4-BE49-F238E27FC236}">
                <a16:creationId xmlns:a16="http://schemas.microsoft.com/office/drawing/2014/main" id="{CE2907ED-C6FB-465F-B378-902F2AE32BCD}"/>
              </a:ext>
            </a:extLst>
          </p:cNvPr>
          <p:cNvSpPr/>
          <p:nvPr/>
        </p:nvSpPr>
        <p:spPr>
          <a:xfrm flipV="1">
            <a:off x="11257190" y="268671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142B3F4-B9DB-4987-B43C-4749CE692367}"/>
              </a:ext>
            </a:extLst>
          </p:cNvPr>
          <p:cNvSpPr txBox="1"/>
          <p:nvPr/>
        </p:nvSpPr>
        <p:spPr>
          <a:xfrm>
            <a:off x="7755622" y="282109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79" name="Isosceles Triangle 78">
            <a:extLst>
              <a:ext uri="{FF2B5EF4-FFF2-40B4-BE49-F238E27FC236}">
                <a16:creationId xmlns:a16="http://schemas.microsoft.com/office/drawing/2014/main" id="{50042591-21F0-483C-BD33-33EEAF30A9F3}"/>
              </a:ext>
            </a:extLst>
          </p:cNvPr>
          <p:cNvSpPr/>
          <p:nvPr/>
        </p:nvSpPr>
        <p:spPr>
          <a:xfrm flipV="1">
            <a:off x="7755622" y="284252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61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2709521360"/>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7.4</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9</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7620" marR="7620" marT="7620"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 Notified, Not De-Energized Business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Not De-Energized n=159);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16260"/>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6260"/>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1883934266"/>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12264"/>
            <a:ext cx="844843" cy="477054"/>
          </a:xfrm>
          <a:prstGeom prst="rect">
            <a:avLst/>
          </a:prstGeom>
        </p:spPr>
        <p:txBody>
          <a:bodyPr wrap="square">
            <a:spAutoFit/>
          </a:bodyPr>
          <a:lstStyle/>
          <a:p>
            <a:pPr fontAlgn="t"/>
            <a:r>
              <a:rPr lang="en-US" sz="9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2181275627"/>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159743894"/>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7.1</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noProof="0">
                          <a:solidFill>
                            <a:srgbClr val="000000"/>
                          </a:solidFill>
                          <a:effectLst/>
                          <a:latin typeface="Montserrat Light" panose="00000400000000000000" pitchFamily="2" charset="0"/>
                          <a:ea typeface="+mn-ea"/>
                          <a:cs typeface="+mn-cs"/>
                        </a:rPr>
                        <a:t>4</a:t>
                      </a: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72701"/>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6699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40121"/>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31" name="TextBox 30">
            <a:extLst>
              <a:ext uri="{FF2B5EF4-FFF2-40B4-BE49-F238E27FC236}">
                <a16:creationId xmlns:a16="http://schemas.microsoft.com/office/drawing/2014/main" id="{817AC429-CD7D-4EEA-99F5-A075F715805F}"/>
              </a:ext>
            </a:extLst>
          </p:cNvPr>
          <p:cNvSpPr txBox="1"/>
          <p:nvPr/>
        </p:nvSpPr>
        <p:spPr>
          <a:xfrm>
            <a:off x="2757933"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(-0.6)</a:t>
            </a:r>
          </a:p>
        </p:txBody>
      </p:sp>
      <p:sp>
        <p:nvSpPr>
          <p:cNvPr id="32" name="Isosceles Triangle 31">
            <a:extLst>
              <a:ext uri="{FF2B5EF4-FFF2-40B4-BE49-F238E27FC236}">
                <a16:creationId xmlns:a16="http://schemas.microsoft.com/office/drawing/2014/main" id="{06773C84-AC98-4EE0-8941-99B637F89DCB}"/>
              </a:ext>
            </a:extLst>
          </p:cNvPr>
          <p:cNvSpPr/>
          <p:nvPr/>
        </p:nvSpPr>
        <p:spPr>
          <a:xfrm flipV="1">
            <a:off x="2757933"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25CDFF5-DF25-4CF0-8400-2D8FC6A94ADE}"/>
              </a:ext>
            </a:extLst>
          </p:cNvPr>
          <p:cNvSpPr txBox="1"/>
          <p:nvPr/>
        </p:nvSpPr>
        <p:spPr>
          <a:xfrm>
            <a:off x="8061410" y="5540529"/>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(-16)</a:t>
            </a:r>
          </a:p>
        </p:txBody>
      </p:sp>
      <p:sp>
        <p:nvSpPr>
          <p:cNvPr id="36" name="Isosceles Triangle 35">
            <a:extLst>
              <a:ext uri="{FF2B5EF4-FFF2-40B4-BE49-F238E27FC236}">
                <a16:creationId xmlns:a16="http://schemas.microsoft.com/office/drawing/2014/main" id="{DAD7E3DA-925F-4172-9266-8BFF8262B837}"/>
              </a:ext>
            </a:extLst>
          </p:cNvPr>
          <p:cNvSpPr/>
          <p:nvPr/>
        </p:nvSpPr>
        <p:spPr>
          <a:xfrm flipV="1">
            <a:off x="8061410" y="55619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TextBox 36">
            <a:extLst>
              <a:ext uri="{FF2B5EF4-FFF2-40B4-BE49-F238E27FC236}">
                <a16:creationId xmlns:a16="http://schemas.microsoft.com/office/drawing/2014/main" id="{BA4F21B3-B2C1-4567-BB9F-DE4F4BD072E9}"/>
              </a:ext>
            </a:extLst>
          </p:cNvPr>
          <p:cNvSpPr txBox="1"/>
          <p:nvPr/>
        </p:nvSpPr>
        <p:spPr>
          <a:xfrm>
            <a:off x="8224399" y="343781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(-18)</a:t>
            </a:r>
          </a:p>
        </p:txBody>
      </p:sp>
      <p:sp>
        <p:nvSpPr>
          <p:cNvPr id="38" name="Isosceles Triangle 37">
            <a:extLst>
              <a:ext uri="{FF2B5EF4-FFF2-40B4-BE49-F238E27FC236}">
                <a16:creationId xmlns:a16="http://schemas.microsoft.com/office/drawing/2014/main" id="{8F95FF41-B9B5-4C57-BE07-883E70C7EC6B}"/>
              </a:ext>
            </a:extLst>
          </p:cNvPr>
          <p:cNvSpPr/>
          <p:nvPr/>
        </p:nvSpPr>
        <p:spPr>
          <a:xfrm flipV="1">
            <a:off x="8224399" y="34592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TextBox 38">
            <a:extLst>
              <a:ext uri="{FF2B5EF4-FFF2-40B4-BE49-F238E27FC236}">
                <a16:creationId xmlns:a16="http://schemas.microsoft.com/office/drawing/2014/main" id="{59497CB2-D926-4034-BBA0-E6A23F0F4C8E}"/>
              </a:ext>
            </a:extLst>
          </p:cNvPr>
          <p:cNvSpPr txBox="1"/>
          <p:nvPr/>
        </p:nvSpPr>
        <p:spPr>
          <a:xfrm>
            <a:off x="8136201" y="4280699"/>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(-19)</a:t>
            </a:r>
          </a:p>
        </p:txBody>
      </p:sp>
      <p:sp>
        <p:nvSpPr>
          <p:cNvPr id="40" name="Isosceles Triangle 39">
            <a:extLst>
              <a:ext uri="{FF2B5EF4-FFF2-40B4-BE49-F238E27FC236}">
                <a16:creationId xmlns:a16="http://schemas.microsoft.com/office/drawing/2014/main" id="{C889B70D-6316-47E8-A00D-8623F0B48B28}"/>
              </a:ext>
            </a:extLst>
          </p:cNvPr>
          <p:cNvSpPr/>
          <p:nvPr/>
        </p:nvSpPr>
        <p:spPr>
          <a:xfrm flipV="1">
            <a:off x="8136201" y="43021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CDE8E5F1-BA93-4B2C-B457-E9CEC1F89C4A}"/>
              </a:ext>
            </a:extLst>
          </p:cNvPr>
          <p:cNvSpPr txBox="1"/>
          <p:nvPr/>
        </p:nvSpPr>
        <p:spPr>
          <a:xfrm>
            <a:off x="10485041" y="55190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42" name="Isosceles Triangle 41">
            <a:extLst>
              <a:ext uri="{FF2B5EF4-FFF2-40B4-BE49-F238E27FC236}">
                <a16:creationId xmlns:a16="http://schemas.microsoft.com/office/drawing/2014/main" id="{59586D5E-4643-445A-958C-DF804096C5ED}"/>
              </a:ext>
            </a:extLst>
          </p:cNvPr>
          <p:cNvSpPr/>
          <p:nvPr/>
        </p:nvSpPr>
        <p:spPr>
          <a:xfrm>
            <a:off x="10485041" y="554052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439C7712-FF93-4C50-A80B-3CB739A44B73}"/>
              </a:ext>
            </a:extLst>
          </p:cNvPr>
          <p:cNvSpPr txBox="1"/>
          <p:nvPr/>
        </p:nvSpPr>
        <p:spPr>
          <a:xfrm>
            <a:off x="10404909" y="385689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44" name="Isosceles Triangle 43">
            <a:extLst>
              <a:ext uri="{FF2B5EF4-FFF2-40B4-BE49-F238E27FC236}">
                <a16:creationId xmlns:a16="http://schemas.microsoft.com/office/drawing/2014/main" id="{AA737741-DA02-47DD-87D2-B5F48A51E186}"/>
              </a:ext>
            </a:extLst>
          </p:cNvPr>
          <p:cNvSpPr/>
          <p:nvPr/>
        </p:nvSpPr>
        <p:spPr>
          <a:xfrm>
            <a:off x="10404909" y="387832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53ABA6B0-0BCA-4331-8F30-924C1611DAD9}"/>
              </a:ext>
            </a:extLst>
          </p:cNvPr>
          <p:cNvSpPr txBox="1"/>
          <p:nvPr/>
        </p:nvSpPr>
        <p:spPr>
          <a:xfrm>
            <a:off x="10473488" y="427194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53" name="Isosceles Triangle 52">
            <a:extLst>
              <a:ext uri="{FF2B5EF4-FFF2-40B4-BE49-F238E27FC236}">
                <a16:creationId xmlns:a16="http://schemas.microsoft.com/office/drawing/2014/main" id="{290C1645-F29E-456F-8055-BC6ACAEAED80}"/>
              </a:ext>
            </a:extLst>
          </p:cNvPr>
          <p:cNvSpPr/>
          <p:nvPr/>
        </p:nvSpPr>
        <p:spPr>
          <a:xfrm>
            <a:off x="10473488" y="429337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EE1BCFB5-3089-4E6C-882D-952EF777DD6F}"/>
              </a:ext>
            </a:extLst>
          </p:cNvPr>
          <p:cNvSpPr txBox="1"/>
          <p:nvPr/>
        </p:nvSpPr>
        <p:spPr>
          <a:xfrm>
            <a:off x="10260493" y="594063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55" name="Isosceles Triangle 54">
            <a:extLst>
              <a:ext uri="{FF2B5EF4-FFF2-40B4-BE49-F238E27FC236}">
                <a16:creationId xmlns:a16="http://schemas.microsoft.com/office/drawing/2014/main" id="{5970EFE8-19E4-4C5B-BDB8-713FBC18E494}"/>
              </a:ext>
            </a:extLst>
          </p:cNvPr>
          <p:cNvSpPr/>
          <p:nvPr/>
        </p:nvSpPr>
        <p:spPr>
          <a:xfrm>
            <a:off x="10260493" y="596206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237D26C1-7CCD-4E80-935E-3E7ACDCB0CD4}"/>
              </a:ext>
            </a:extLst>
          </p:cNvPr>
          <p:cNvSpPr txBox="1"/>
          <p:nvPr/>
        </p:nvSpPr>
        <p:spPr>
          <a:xfrm>
            <a:off x="10278224" y="468475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(+13)</a:t>
            </a:r>
          </a:p>
        </p:txBody>
      </p:sp>
      <p:sp>
        <p:nvSpPr>
          <p:cNvPr id="57" name="Isosceles Triangle 56">
            <a:extLst>
              <a:ext uri="{FF2B5EF4-FFF2-40B4-BE49-F238E27FC236}">
                <a16:creationId xmlns:a16="http://schemas.microsoft.com/office/drawing/2014/main" id="{9C5D5420-1713-4E49-998E-4FD74B73F11D}"/>
              </a:ext>
            </a:extLst>
          </p:cNvPr>
          <p:cNvSpPr/>
          <p:nvPr/>
        </p:nvSpPr>
        <p:spPr>
          <a:xfrm>
            <a:off x="10278224" y="470618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AE7B83B6-0BF8-4042-8C9E-19295D36A250}"/>
              </a:ext>
            </a:extLst>
          </p:cNvPr>
          <p:cNvSpPr txBox="1"/>
          <p:nvPr/>
        </p:nvSpPr>
        <p:spPr>
          <a:xfrm>
            <a:off x="6517049" y="564431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(-0.8)</a:t>
            </a:r>
          </a:p>
        </p:txBody>
      </p:sp>
      <p:sp>
        <p:nvSpPr>
          <p:cNvPr id="59" name="Isosceles Triangle 58">
            <a:extLst>
              <a:ext uri="{FF2B5EF4-FFF2-40B4-BE49-F238E27FC236}">
                <a16:creationId xmlns:a16="http://schemas.microsoft.com/office/drawing/2014/main" id="{6F500D9B-ED5A-4851-8572-6877A5B033E7}"/>
              </a:ext>
            </a:extLst>
          </p:cNvPr>
          <p:cNvSpPr/>
          <p:nvPr/>
        </p:nvSpPr>
        <p:spPr>
          <a:xfrm flipV="1">
            <a:off x="6517049" y="566574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7B5F655-E6E0-49DB-A375-AF8595236FBB}"/>
              </a:ext>
            </a:extLst>
          </p:cNvPr>
          <p:cNvSpPr txBox="1"/>
          <p:nvPr/>
        </p:nvSpPr>
        <p:spPr>
          <a:xfrm>
            <a:off x="6501465" y="356862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61" name="Isosceles Triangle 60">
            <a:extLst>
              <a:ext uri="{FF2B5EF4-FFF2-40B4-BE49-F238E27FC236}">
                <a16:creationId xmlns:a16="http://schemas.microsoft.com/office/drawing/2014/main" id="{9657E2CF-06CA-40E4-8AE0-A55520A70AD9}"/>
              </a:ext>
            </a:extLst>
          </p:cNvPr>
          <p:cNvSpPr/>
          <p:nvPr/>
        </p:nvSpPr>
        <p:spPr>
          <a:xfrm flipV="1">
            <a:off x="6501465" y="35900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E3EF601-2D48-4A44-8163-B233D174E8AE}"/>
              </a:ext>
            </a:extLst>
          </p:cNvPr>
          <p:cNvSpPr txBox="1"/>
          <p:nvPr/>
        </p:nvSpPr>
        <p:spPr>
          <a:xfrm>
            <a:off x="6500553" y="521273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(-0.8)</a:t>
            </a:r>
          </a:p>
        </p:txBody>
      </p:sp>
      <p:sp>
        <p:nvSpPr>
          <p:cNvPr id="63" name="Isosceles Triangle 62">
            <a:extLst>
              <a:ext uri="{FF2B5EF4-FFF2-40B4-BE49-F238E27FC236}">
                <a16:creationId xmlns:a16="http://schemas.microsoft.com/office/drawing/2014/main" id="{A750B6F2-153B-4828-AE3B-24917C3C278E}"/>
              </a:ext>
            </a:extLst>
          </p:cNvPr>
          <p:cNvSpPr/>
          <p:nvPr/>
        </p:nvSpPr>
        <p:spPr>
          <a:xfrm flipV="1">
            <a:off x="6500553" y="523416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17DDE79-7D53-4CB8-9928-212035CC19A2}"/>
              </a:ext>
            </a:extLst>
          </p:cNvPr>
          <p:cNvSpPr txBox="1"/>
          <p:nvPr/>
        </p:nvSpPr>
        <p:spPr>
          <a:xfrm>
            <a:off x="6509133" y="437840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65" name="Isosceles Triangle 64">
            <a:extLst>
              <a:ext uri="{FF2B5EF4-FFF2-40B4-BE49-F238E27FC236}">
                <a16:creationId xmlns:a16="http://schemas.microsoft.com/office/drawing/2014/main" id="{CE2A8510-55A3-42EA-8965-92E31CF12FE7}"/>
              </a:ext>
            </a:extLst>
          </p:cNvPr>
          <p:cNvSpPr/>
          <p:nvPr/>
        </p:nvSpPr>
        <p:spPr>
          <a:xfrm flipV="1">
            <a:off x="6509133" y="439983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6B1D14A9-1489-4956-8F5A-FE264193F182}"/>
              </a:ext>
            </a:extLst>
          </p:cNvPr>
          <p:cNvSpPr txBox="1"/>
          <p:nvPr/>
        </p:nvSpPr>
        <p:spPr>
          <a:xfrm>
            <a:off x="6508931" y="60421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(-0.8)</a:t>
            </a:r>
          </a:p>
        </p:txBody>
      </p:sp>
      <p:sp>
        <p:nvSpPr>
          <p:cNvPr id="67" name="Isosceles Triangle 66">
            <a:extLst>
              <a:ext uri="{FF2B5EF4-FFF2-40B4-BE49-F238E27FC236}">
                <a16:creationId xmlns:a16="http://schemas.microsoft.com/office/drawing/2014/main" id="{812AF216-8EB1-47E2-B5E0-F39C946759F8}"/>
              </a:ext>
            </a:extLst>
          </p:cNvPr>
          <p:cNvSpPr/>
          <p:nvPr/>
        </p:nvSpPr>
        <p:spPr>
          <a:xfrm flipV="1">
            <a:off x="6508931" y="60635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063A0AE-2D58-4D96-BDF9-003B318BFE77}"/>
              </a:ext>
            </a:extLst>
          </p:cNvPr>
          <p:cNvSpPr txBox="1"/>
          <p:nvPr/>
        </p:nvSpPr>
        <p:spPr>
          <a:xfrm>
            <a:off x="6510499" y="481539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(-0.7)</a:t>
            </a:r>
          </a:p>
        </p:txBody>
      </p:sp>
      <p:sp>
        <p:nvSpPr>
          <p:cNvPr id="69" name="Isosceles Triangle 68">
            <a:extLst>
              <a:ext uri="{FF2B5EF4-FFF2-40B4-BE49-F238E27FC236}">
                <a16:creationId xmlns:a16="http://schemas.microsoft.com/office/drawing/2014/main" id="{EF6007EE-E97E-4B39-8A99-7197A211586B}"/>
              </a:ext>
            </a:extLst>
          </p:cNvPr>
          <p:cNvSpPr/>
          <p:nvPr/>
        </p:nvSpPr>
        <p:spPr>
          <a:xfrm flipV="1">
            <a:off x="6510499" y="483682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8FDFE9BB-8B15-4162-854F-7653733031ED}"/>
              </a:ext>
            </a:extLst>
          </p:cNvPr>
          <p:cNvSpPr txBox="1"/>
          <p:nvPr/>
        </p:nvSpPr>
        <p:spPr>
          <a:xfrm>
            <a:off x="10424976" y="344296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71" name="Isosceles Triangle 70">
            <a:extLst>
              <a:ext uri="{FF2B5EF4-FFF2-40B4-BE49-F238E27FC236}">
                <a16:creationId xmlns:a16="http://schemas.microsoft.com/office/drawing/2014/main" id="{30C6E915-063E-45F8-B974-0E0D735130A0}"/>
              </a:ext>
            </a:extLst>
          </p:cNvPr>
          <p:cNvSpPr/>
          <p:nvPr/>
        </p:nvSpPr>
        <p:spPr>
          <a:xfrm>
            <a:off x="10424976" y="346439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0348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87">
            <a:extLst>
              <a:ext uri="{FF2B5EF4-FFF2-40B4-BE49-F238E27FC236}">
                <a16:creationId xmlns:a16="http://schemas.microsoft.com/office/drawing/2014/main" id="{E7B5FA74-EE2A-433C-8D91-69FE9A8B808F}"/>
              </a:ext>
            </a:extLst>
          </p:cNvPr>
          <p:cNvGraphicFramePr>
            <a:graphicFrameLocks noGrp="1"/>
          </p:cNvGraphicFramePr>
          <p:nvPr>
            <p:extLst>
              <p:ext uri="{D42A27DB-BD31-4B8C-83A1-F6EECF244321}">
                <p14:modId xmlns:p14="http://schemas.microsoft.com/office/powerpoint/2010/main" val="2122519477"/>
              </p:ext>
            </p:extLst>
          </p:nvPr>
        </p:nvGraphicFramePr>
        <p:xfrm>
          <a:off x="2904015" y="2364009"/>
          <a:ext cx="3474720" cy="3854136"/>
        </p:xfrm>
        <a:graphic>
          <a:graphicData uri="http://schemas.openxmlformats.org/drawingml/2006/table">
            <a:tbl>
              <a:tblPr/>
              <a:tblGrid>
                <a:gridCol w="2194560">
                  <a:extLst>
                    <a:ext uri="{9D8B030D-6E8A-4147-A177-3AD203B41FA5}">
                      <a16:colId xmlns:a16="http://schemas.microsoft.com/office/drawing/2014/main" val="2162578061"/>
                    </a:ext>
                  </a:extLst>
                </a:gridCol>
                <a:gridCol w="1280160">
                  <a:extLst>
                    <a:ext uri="{9D8B030D-6E8A-4147-A177-3AD203B41FA5}">
                      <a16:colId xmlns:a16="http://schemas.microsoft.com/office/drawing/2014/main" val="690613935"/>
                    </a:ext>
                  </a:extLst>
                </a:gridCol>
              </a:tblGrid>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Real Estate</a:t>
                      </a:r>
                    </a:p>
                  </a:txBody>
                  <a:tcPr marL="7620" marR="7620" marT="7620" marB="0">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Retail</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592563"/>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Health </a:t>
                      </a:r>
                      <a:r>
                        <a:rPr lang="en-US" sz="800" u="none" strike="noStrike" kern="1200">
                          <a:solidFill>
                            <a:schemeClr val="tx1"/>
                          </a:solidFill>
                          <a:effectLst/>
                          <a:latin typeface="Montserrat Light" panose="00000400000000000000" pitchFamily="2" charset="0"/>
                          <a:ea typeface="+mn-ea"/>
                          <a:cs typeface="+mn-cs"/>
                        </a:rPr>
                        <a:t>(e.g., nutrition, massage therapy)</a:t>
                      </a:r>
                      <a:endParaRPr lang="en-US" sz="900" u="none" strike="noStrike" kern="1200">
                        <a:solidFill>
                          <a:schemeClr val="tx1"/>
                        </a:solidFill>
                        <a:effectLst/>
                        <a:latin typeface="Montserrat Light" panose="00000400000000000000" pitchFamily="2" charset="0"/>
                        <a:ea typeface="+mn-ea"/>
                        <a:cs typeface="+mn-cs"/>
                      </a:endParaRP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942444"/>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Food/Restaurant</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37716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Automotive</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Design</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Fitness (e.g., personal training, yoga)</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Government</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Manufacturing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Architecture/Engineering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061084"/>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Education</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79802"/>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Finance/Accounting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31795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Transportation and warehousing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60899"/>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Arts and entertainment</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944584"/>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Beauty</a:t>
                      </a:r>
                      <a:r>
                        <a:rPr lang="en-US" sz="700" u="none" strike="noStrike" kern="1200">
                          <a:solidFill>
                            <a:schemeClr val="tx1"/>
                          </a:solidFill>
                          <a:effectLst/>
                          <a:latin typeface="Montserrat Light" panose="00000400000000000000" pitchFamily="2" charset="0"/>
                          <a:ea typeface="+mn-ea"/>
                          <a:cs typeface="+mn-cs"/>
                        </a:rPr>
                        <a:t> (e.g., cosmetology, salon ownership)</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516727"/>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Hospitality</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38332"/>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Marketing/Public Relations/Advertising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18419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Publishing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810910"/>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Human Resources</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661580"/>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Insurance</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352406"/>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Law</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4785208"/>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Consulting/Freelancing</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54268"/>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Charity/not for profit organization</a:t>
                      </a:r>
                    </a:p>
                  </a:txBody>
                  <a:tcPr marL="7620" marR="7620" marT="7620"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371098"/>
                  </a:ext>
                </a:extLst>
              </a:tr>
              <a:tr h="16058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Other</a:t>
                      </a: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460028"/>
                  </a:ext>
                </a:extLst>
              </a:tr>
            </a:tbl>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 Notified, Not De-Energized Business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Not De-Energized n=159); </a:t>
            </a:r>
            <a:r>
              <a:rPr lang="en-US" sz="800" i="1" err="1">
                <a:latin typeface="Montserrat Light" panose="00000400000000000000" pitchFamily="2" charset="0"/>
              </a:rPr>
              <a:t>Q44</a:t>
            </a:r>
            <a:r>
              <a:rPr lang="en-US" sz="800" i="1">
                <a:latin typeface="Montserrat Light" panose="00000400000000000000" pitchFamily="2" charset="0"/>
              </a:rPr>
              <a:t>, </a:t>
            </a:r>
            <a:r>
              <a:rPr lang="en-US" sz="800" i="1" err="1">
                <a:latin typeface="Montserrat Light" panose="00000400000000000000" pitchFamily="2" charset="0"/>
              </a:rPr>
              <a:t>Q45</a:t>
            </a:r>
            <a:r>
              <a:rPr lang="en-US" sz="800" i="1">
                <a:latin typeface="Montserrat Light" panose="00000400000000000000" pitchFamily="2" charset="0"/>
              </a:rPr>
              <a:t>,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FIRM-O-GRAPHICS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30" name="Chart 29">
            <a:extLst>
              <a:ext uri="{FF2B5EF4-FFF2-40B4-BE49-F238E27FC236}">
                <a16:creationId xmlns:a16="http://schemas.microsoft.com/office/drawing/2014/main" id="{E20D7744-A943-45AC-BD18-D5C9A310BE9E}"/>
              </a:ext>
            </a:extLst>
          </p:cNvPr>
          <p:cNvGraphicFramePr>
            <a:graphicFrameLocks/>
          </p:cNvGraphicFramePr>
          <p:nvPr>
            <p:extLst>
              <p:ext uri="{D42A27DB-BD31-4B8C-83A1-F6EECF244321}">
                <p14:modId xmlns:p14="http://schemas.microsoft.com/office/powerpoint/2010/main" val="3975473054"/>
              </p:ext>
            </p:extLst>
          </p:nvPr>
        </p:nvGraphicFramePr>
        <p:xfrm>
          <a:off x="5022257" y="2213275"/>
          <a:ext cx="2082114" cy="4156424"/>
        </p:xfrm>
        <a:graphic>
          <a:graphicData uri="http://schemas.openxmlformats.org/drawingml/2006/chart">
            <c:chart xmlns:c="http://schemas.openxmlformats.org/drawingml/2006/chart" xmlns:r="http://schemas.openxmlformats.org/officeDocument/2006/relationships" r:id="rId4"/>
          </a:graphicData>
        </a:graphic>
      </p:graphicFrame>
      <p:grpSp>
        <p:nvGrpSpPr>
          <p:cNvPr id="34" name="Group 33">
            <a:extLst>
              <a:ext uri="{FF2B5EF4-FFF2-40B4-BE49-F238E27FC236}">
                <a16:creationId xmlns:a16="http://schemas.microsoft.com/office/drawing/2014/main" id="{60C3F847-3F29-485E-B65A-FBAD7663CCA2}"/>
              </a:ext>
            </a:extLst>
          </p:cNvPr>
          <p:cNvGrpSpPr/>
          <p:nvPr/>
        </p:nvGrpSpPr>
        <p:grpSpPr>
          <a:xfrm>
            <a:off x="9621002" y="2346764"/>
            <a:ext cx="2221125" cy="1088444"/>
            <a:chOff x="9621002" y="2479611"/>
            <a:chExt cx="2221125" cy="1088444"/>
          </a:xfrm>
        </p:grpSpPr>
        <p:graphicFrame>
          <p:nvGraphicFramePr>
            <p:cNvPr id="35" name="Chart 34">
              <a:extLst>
                <a:ext uri="{FF2B5EF4-FFF2-40B4-BE49-F238E27FC236}">
                  <a16:creationId xmlns:a16="http://schemas.microsoft.com/office/drawing/2014/main" id="{A6E37DB3-6C9A-4F27-A0BE-35F6A22A567D}"/>
                </a:ext>
              </a:extLst>
            </p:cNvPr>
            <p:cNvGraphicFramePr/>
            <p:nvPr>
              <p:extLst>
                <p:ext uri="{D42A27DB-BD31-4B8C-83A1-F6EECF244321}">
                  <p14:modId xmlns:p14="http://schemas.microsoft.com/office/powerpoint/2010/main" val="3416507907"/>
                </p:ext>
              </p:extLst>
            </p:nvPr>
          </p:nvGraphicFramePr>
          <p:xfrm>
            <a:off x="10332669" y="2632878"/>
            <a:ext cx="967714" cy="935177"/>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014F0C1C-5DE5-4359-AB65-DB7A8CEBA6C6}"/>
                </a:ext>
              </a:extLst>
            </p:cNvPr>
            <p:cNvSpPr/>
            <p:nvPr/>
          </p:nvSpPr>
          <p:spPr>
            <a:xfrm>
              <a:off x="9877172" y="2479611"/>
              <a:ext cx="1380018" cy="246221"/>
            </a:xfrm>
            <a:prstGeom prst="rect">
              <a:avLst/>
            </a:prstGeom>
          </p:spPr>
          <p:txBody>
            <a:bodyPr wrap="square">
              <a:spAutoFit/>
            </a:bodyPr>
            <a:lstStyle/>
            <a:p>
              <a:pPr fontAlgn="t"/>
              <a:r>
                <a:rPr lang="en-US" sz="1000">
                  <a:latin typeface="Montserrat SemiBold" panose="00000700000000000000" pitchFamily="2" charset="0"/>
                </a:rPr>
                <a:t>Business Tenure</a:t>
              </a:r>
              <a:endParaRPr lang="en-US" sz="900">
                <a:latin typeface="Montserrat Light" panose="00000400000000000000" pitchFamily="2" charset="0"/>
              </a:endParaRPr>
            </a:p>
          </p:txBody>
        </p:sp>
        <p:sp>
          <p:nvSpPr>
            <p:cNvPr id="39" name="Rectangle 38">
              <a:extLst>
                <a:ext uri="{FF2B5EF4-FFF2-40B4-BE49-F238E27FC236}">
                  <a16:creationId xmlns:a16="http://schemas.microsoft.com/office/drawing/2014/main" id="{D556E979-728E-4602-ADF1-476FA05862BF}"/>
                </a:ext>
              </a:extLst>
            </p:cNvPr>
            <p:cNvSpPr/>
            <p:nvPr/>
          </p:nvSpPr>
          <p:spPr>
            <a:xfrm>
              <a:off x="11173836" y="2869042"/>
              <a:ext cx="668291" cy="615553"/>
            </a:xfrm>
            <a:prstGeom prst="rect">
              <a:avLst/>
            </a:prstGeom>
          </p:spPr>
          <p:txBody>
            <a:bodyPr wrap="square">
              <a:spAutoFit/>
            </a:bodyPr>
            <a:lstStyle/>
            <a:p>
              <a:pPr lvl="0">
                <a:defRPr/>
              </a:pPr>
              <a:r>
                <a:rPr lang="en-US" sz="1400" kern="0">
                  <a:solidFill>
                    <a:schemeClr val="accent3">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40" name="Rectangle 39">
              <a:extLst>
                <a:ext uri="{FF2B5EF4-FFF2-40B4-BE49-F238E27FC236}">
                  <a16:creationId xmlns:a16="http://schemas.microsoft.com/office/drawing/2014/main" id="{C0BFCC15-E165-46BE-8557-B8FBBBBFC82E}"/>
                </a:ext>
              </a:extLst>
            </p:cNvPr>
            <p:cNvSpPr/>
            <p:nvPr/>
          </p:nvSpPr>
          <p:spPr>
            <a:xfrm>
              <a:off x="9621002" y="2861306"/>
              <a:ext cx="837553" cy="615553"/>
            </a:xfrm>
            <a:prstGeom prst="rect">
              <a:avLst/>
            </a:prstGeom>
          </p:spPr>
          <p:txBody>
            <a:bodyPr wrap="square">
              <a:spAutoFit/>
            </a:bodyPr>
            <a:lstStyle/>
            <a:p>
              <a:pPr lvl="0" algn="r">
                <a:defRPr/>
              </a:pP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43%</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grpSp>
      <p:grpSp>
        <p:nvGrpSpPr>
          <p:cNvPr id="41" name="Group 40">
            <a:extLst>
              <a:ext uri="{FF2B5EF4-FFF2-40B4-BE49-F238E27FC236}">
                <a16:creationId xmlns:a16="http://schemas.microsoft.com/office/drawing/2014/main" id="{3299EB9E-92AE-42C4-B2F7-6594FD671F1C}"/>
              </a:ext>
            </a:extLst>
          </p:cNvPr>
          <p:cNvGrpSpPr/>
          <p:nvPr/>
        </p:nvGrpSpPr>
        <p:grpSpPr>
          <a:xfrm>
            <a:off x="9326748" y="3683320"/>
            <a:ext cx="2334272" cy="2719077"/>
            <a:chOff x="9326748" y="3598256"/>
            <a:chExt cx="2334272" cy="2719077"/>
          </a:xfrm>
        </p:grpSpPr>
        <p:graphicFrame>
          <p:nvGraphicFramePr>
            <p:cNvPr id="42" name="Chart 41">
              <a:extLst>
                <a:ext uri="{FF2B5EF4-FFF2-40B4-BE49-F238E27FC236}">
                  <a16:creationId xmlns:a16="http://schemas.microsoft.com/office/drawing/2014/main" id="{4B9CB778-3BF2-4AFC-9628-5A196C42A968}"/>
                </a:ext>
              </a:extLst>
            </p:cNvPr>
            <p:cNvGraphicFramePr/>
            <p:nvPr>
              <p:extLst>
                <p:ext uri="{D42A27DB-BD31-4B8C-83A1-F6EECF244321}">
                  <p14:modId xmlns:p14="http://schemas.microsoft.com/office/powerpoint/2010/main" val="2546530201"/>
                </p:ext>
              </p:extLst>
            </p:nvPr>
          </p:nvGraphicFramePr>
          <p:xfrm>
            <a:off x="10026410" y="3729581"/>
            <a:ext cx="1634610" cy="2587752"/>
          </p:xfrm>
          <a:graphic>
            <a:graphicData uri="http://schemas.openxmlformats.org/drawingml/2006/chart">
              <c:chart xmlns:c="http://schemas.openxmlformats.org/drawingml/2006/chart" xmlns:r="http://schemas.openxmlformats.org/officeDocument/2006/relationships" r:id="rId6"/>
            </a:graphicData>
          </a:graphic>
        </p:graphicFrame>
        <p:sp>
          <p:nvSpPr>
            <p:cNvPr id="43" name="Rectangle 42">
              <a:extLst>
                <a:ext uri="{FF2B5EF4-FFF2-40B4-BE49-F238E27FC236}">
                  <a16:creationId xmlns:a16="http://schemas.microsoft.com/office/drawing/2014/main" id="{10424674-6B01-4EB0-AD48-F6BEFF55FDE5}"/>
                </a:ext>
              </a:extLst>
            </p:cNvPr>
            <p:cNvSpPr/>
            <p:nvPr/>
          </p:nvSpPr>
          <p:spPr>
            <a:xfrm>
              <a:off x="9673039" y="5669476"/>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$1 Million+</a:t>
              </a:r>
            </a:p>
          </p:txBody>
        </p:sp>
        <p:sp>
          <p:nvSpPr>
            <p:cNvPr id="44" name="Rectangle 43">
              <a:extLst>
                <a:ext uri="{FF2B5EF4-FFF2-40B4-BE49-F238E27FC236}">
                  <a16:creationId xmlns:a16="http://schemas.microsoft.com/office/drawing/2014/main" id="{34A8E184-5F04-4527-8375-C3DDE7D9EC0D}"/>
                </a:ext>
              </a:extLst>
            </p:cNvPr>
            <p:cNvSpPr/>
            <p:nvPr/>
          </p:nvSpPr>
          <p:spPr>
            <a:xfrm>
              <a:off x="9607633" y="4968531"/>
              <a:ext cx="837554"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$250-999k</a:t>
              </a:r>
            </a:p>
          </p:txBody>
        </p:sp>
        <p:sp>
          <p:nvSpPr>
            <p:cNvPr id="45" name="Rectangle 44">
              <a:extLst>
                <a:ext uri="{FF2B5EF4-FFF2-40B4-BE49-F238E27FC236}">
                  <a16:creationId xmlns:a16="http://schemas.microsoft.com/office/drawing/2014/main" id="{69D2DE9F-80EA-4C44-9037-CA20568362B1}"/>
                </a:ext>
              </a:extLst>
            </p:cNvPr>
            <p:cNvSpPr/>
            <p:nvPr/>
          </p:nvSpPr>
          <p:spPr>
            <a:xfrm>
              <a:off x="9326748" y="4233444"/>
              <a:ext cx="1136534"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Less Than $250k</a:t>
              </a:r>
            </a:p>
          </p:txBody>
        </p:sp>
        <p:sp>
          <p:nvSpPr>
            <p:cNvPr id="46" name="Rectangle 45">
              <a:extLst>
                <a:ext uri="{FF2B5EF4-FFF2-40B4-BE49-F238E27FC236}">
                  <a16:creationId xmlns:a16="http://schemas.microsoft.com/office/drawing/2014/main" id="{8458A7B9-BC2D-433F-AF5E-9BF05EA80BF1}"/>
                </a:ext>
              </a:extLst>
            </p:cNvPr>
            <p:cNvSpPr/>
            <p:nvPr/>
          </p:nvSpPr>
          <p:spPr>
            <a:xfrm>
              <a:off x="9862255" y="3598256"/>
              <a:ext cx="1380018" cy="246221"/>
            </a:xfrm>
            <a:prstGeom prst="rect">
              <a:avLst/>
            </a:prstGeom>
          </p:spPr>
          <p:txBody>
            <a:bodyPr wrap="square">
              <a:spAutoFit/>
            </a:bodyPr>
            <a:lstStyle/>
            <a:p>
              <a:pPr fontAlgn="t"/>
              <a:r>
                <a:rPr lang="en-US" sz="1000">
                  <a:latin typeface="Montserrat SemiBold" panose="00000700000000000000" pitchFamily="2" charset="0"/>
                </a:rPr>
                <a:t>Annual Revenue</a:t>
              </a:r>
              <a:endParaRPr lang="en-US" sz="900">
                <a:latin typeface="Montserrat Light" panose="00000400000000000000" pitchFamily="2" charset="0"/>
              </a:endParaRPr>
            </a:p>
          </p:txBody>
        </p:sp>
      </p:grpSp>
      <p:graphicFrame>
        <p:nvGraphicFramePr>
          <p:cNvPr id="47" name="Chart 46">
            <a:extLst>
              <a:ext uri="{FF2B5EF4-FFF2-40B4-BE49-F238E27FC236}">
                <a16:creationId xmlns:a16="http://schemas.microsoft.com/office/drawing/2014/main" id="{3D4E57B2-C076-43CE-9508-46434D78239C}"/>
              </a:ext>
            </a:extLst>
          </p:cNvPr>
          <p:cNvGraphicFramePr/>
          <p:nvPr>
            <p:extLst>
              <p:ext uri="{D42A27DB-BD31-4B8C-83A1-F6EECF244321}">
                <p14:modId xmlns:p14="http://schemas.microsoft.com/office/powerpoint/2010/main" val="2917025243"/>
              </p:ext>
            </p:extLst>
          </p:nvPr>
        </p:nvGraphicFramePr>
        <p:xfrm>
          <a:off x="7458133" y="3814645"/>
          <a:ext cx="1634610" cy="2587752"/>
        </p:xfrm>
        <a:graphic>
          <a:graphicData uri="http://schemas.openxmlformats.org/drawingml/2006/chart">
            <c:chart xmlns:c="http://schemas.openxmlformats.org/drawingml/2006/chart" xmlns:r="http://schemas.openxmlformats.org/officeDocument/2006/relationships" r:id="rId7"/>
          </a:graphicData>
        </a:graphic>
      </p:graphicFrame>
      <p:sp>
        <p:nvSpPr>
          <p:cNvPr id="48" name="Rectangle 47">
            <a:extLst>
              <a:ext uri="{FF2B5EF4-FFF2-40B4-BE49-F238E27FC236}">
                <a16:creationId xmlns:a16="http://schemas.microsoft.com/office/drawing/2014/main" id="{52F580EC-9F87-4F18-94F5-D1C13D7DCBA5}"/>
              </a:ext>
            </a:extLst>
          </p:cNvPr>
          <p:cNvSpPr/>
          <p:nvPr/>
        </p:nvSpPr>
        <p:spPr>
          <a:xfrm>
            <a:off x="7111593" y="4755102"/>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Full time</a:t>
            </a:r>
          </a:p>
        </p:txBody>
      </p:sp>
      <p:sp>
        <p:nvSpPr>
          <p:cNvPr id="49" name="Rectangle 48">
            <a:extLst>
              <a:ext uri="{FF2B5EF4-FFF2-40B4-BE49-F238E27FC236}">
                <a16:creationId xmlns:a16="http://schemas.microsoft.com/office/drawing/2014/main" id="{420993BD-06F1-4D48-8ED2-73F355BD8CAB}"/>
              </a:ext>
            </a:extLst>
          </p:cNvPr>
          <p:cNvSpPr/>
          <p:nvPr/>
        </p:nvSpPr>
        <p:spPr>
          <a:xfrm>
            <a:off x="7111594" y="5767948"/>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Part time</a:t>
            </a:r>
          </a:p>
        </p:txBody>
      </p:sp>
      <p:sp>
        <p:nvSpPr>
          <p:cNvPr id="50" name="Rectangle 49">
            <a:extLst>
              <a:ext uri="{FF2B5EF4-FFF2-40B4-BE49-F238E27FC236}">
                <a16:creationId xmlns:a16="http://schemas.microsoft.com/office/drawing/2014/main" id="{9A5EE264-6106-4F97-90F8-DA234C7A248F}"/>
              </a:ext>
            </a:extLst>
          </p:cNvPr>
          <p:cNvSpPr/>
          <p:nvPr/>
        </p:nvSpPr>
        <p:spPr>
          <a:xfrm>
            <a:off x="7242223" y="6095555"/>
            <a:ext cx="63468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Other</a:t>
            </a:r>
          </a:p>
        </p:txBody>
      </p:sp>
      <p:sp>
        <p:nvSpPr>
          <p:cNvPr id="51" name="Rectangle 50">
            <a:extLst>
              <a:ext uri="{FF2B5EF4-FFF2-40B4-BE49-F238E27FC236}">
                <a16:creationId xmlns:a16="http://schemas.microsoft.com/office/drawing/2014/main" id="{9CD72EB1-F96B-4518-9F2C-25D5FD3A2EF0}"/>
              </a:ext>
            </a:extLst>
          </p:cNvPr>
          <p:cNvSpPr/>
          <p:nvPr/>
        </p:nvSpPr>
        <p:spPr>
          <a:xfrm>
            <a:off x="7293978" y="3683320"/>
            <a:ext cx="1380018" cy="246221"/>
          </a:xfrm>
          <a:prstGeom prst="rect">
            <a:avLst/>
          </a:prstGeom>
        </p:spPr>
        <p:txBody>
          <a:bodyPr wrap="square">
            <a:spAutoFit/>
          </a:bodyPr>
          <a:lstStyle/>
          <a:p>
            <a:pPr fontAlgn="t"/>
            <a:r>
              <a:rPr lang="en-US" sz="1000">
                <a:latin typeface="Montserrat SemiBold" panose="00000700000000000000" pitchFamily="2" charset="0"/>
              </a:rPr>
              <a:t>Employment</a:t>
            </a:r>
            <a:endParaRPr lang="en-US" sz="900">
              <a:latin typeface="Montserrat Light" panose="00000400000000000000" pitchFamily="2" charset="0"/>
            </a:endParaRPr>
          </a:p>
        </p:txBody>
      </p:sp>
      <p:sp>
        <p:nvSpPr>
          <p:cNvPr id="52" name="Rectangle 51">
            <a:extLst>
              <a:ext uri="{FF2B5EF4-FFF2-40B4-BE49-F238E27FC236}">
                <a16:creationId xmlns:a16="http://schemas.microsoft.com/office/drawing/2014/main" id="{3BAD74E7-AEBC-4752-BCBC-445E661346BA}"/>
              </a:ext>
            </a:extLst>
          </p:cNvPr>
          <p:cNvSpPr/>
          <p:nvPr/>
        </p:nvSpPr>
        <p:spPr>
          <a:xfrm>
            <a:off x="7052079" y="5951711"/>
            <a:ext cx="824832"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Volunteer</a:t>
            </a:r>
          </a:p>
        </p:txBody>
      </p:sp>
      <p:sp>
        <p:nvSpPr>
          <p:cNvPr id="53" name="Rectangle 52">
            <a:extLst>
              <a:ext uri="{FF2B5EF4-FFF2-40B4-BE49-F238E27FC236}">
                <a16:creationId xmlns:a16="http://schemas.microsoft.com/office/drawing/2014/main" id="{9809F5D5-A03E-4915-A7C9-BA844D377114}"/>
              </a:ext>
            </a:extLst>
          </p:cNvPr>
          <p:cNvSpPr/>
          <p:nvPr/>
        </p:nvSpPr>
        <p:spPr>
          <a:xfrm>
            <a:off x="2832038" y="2080707"/>
            <a:ext cx="728084" cy="246221"/>
          </a:xfrm>
          <a:prstGeom prst="rect">
            <a:avLst/>
          </a:prstGeom>
        </p:spPr>
        <p:txBody>
          <a:bodyPr wrap="none">
            <a:spAutoFit/>
          </a:bodyPr>
          <a:lstStyle/>
          <a:p>
            <a:pPr fontAlgn="t"/>
            <a:r>
              <a:rPr lang="en-US" sz="1000">
                <a:latin typeface="Montserrat SemiBold" panose="00000700000000000000" pitchFamily="2" charset="0"/>
              </a:rPr>
              <a:t>Industry</a:t>
            </a:r>
            <a:endParaRPr lang="en-US" sz="900">
              <a:latin typeface="Montserrat Light" panose="00000400000000000000" pitchFamily="2" charset="0"/>
            </a:endParaRPr>
          </a:p>
        </p:txBody>
      </p:sp>
      <p:grpSp>
        <p:nvGrpSpPr>
          <p:cNvPr id="54" name="Group 53">
            <a:extLst>
              <a:ext uri="{FF2B5EF4-FFF2-40B4-BE49-F238E27FC236}">
                <a16:creationId xmlns:a16="http://schemas.microsoft.com/office/drawing/2014/main" id="{71263E76-8137-49E5-8A96-781E4417BB64}"/>
              </a:ext>
            </a:extLst>
          </p:cNvPr>
          <p:cNvGrpSpPr/>
          <p:nvPr/>
        </p:nvGrpSpPr>
        <p:grpSpPr>
          <a:xfrm>
            <a:off x="6334983" y="2083083"/>
            <a:ext cx="3378375" cy="1343824"/>
            <a:chOff x="6359017" y="2083083"/>
            <a:chExt cx="3378375" cy="1343824"/>
          </a:xfrm>
        </p:grpSpPr>
        <p:graphicFrame>
          <p:nvGraphicFramePr>
            <p:cNvPr id="55" name="Chart 54">
              <a:extLst>
                <a:ext uri="{FF2B5EF4-FFF2-40B4-BE49-F238E27FC236}">
                  <a16:creationId xmlns:a16="http://schemas.microsoft.com/office/drawing/2014/main" id="{7C14DE58-731E-41B8-BD54-1FAF0F5E7A25}"/>
                </a:ext>
              </a:extLst>
            </p:cNvPr>
            <p:cNvGraphicFramePr/>
            <p:nvPr>
              <p:extLst>
                <p:ext uri="{D42A27DB-BD31-4B8C-83A1-F6EECF244321}">
                  <p14:modId xmlns:p14="http://schemas.microsoft.com/office/powerpoint/2010/main" val="2224251304"/>
                </p:ext>
              </p:extLst>
            </p:nvPr>
          </p:nvGraphicFramePr>
          <p:xfrm>
            <a:off x="6359017" y="2323401"/>
            <a:ext cx="3378375" cy="867026"/>
          </p:xfrm>
          <a:graphic>
            <a:graphicData uri="http://schemas.openxmlformats.org/drawingml/2006/chart">
              <c:chart xmlns:c="http://schemas.openxmlformats.org/drawingml/2006/chart" xmlns:r="http://schemas.openxmlformats.org/officeDocument/2006/relationships" r:id="rId8"/>
            </a:graphicData>
          </a:graphic>
        </p:graphicFrame>
        <p:sp>
          <p:nvSpPr>
            <p:cNvPr id="56" name="Rectangle 55">
              <a:extLst>
                <a:ext uri="{FF2B5EF4-FFF2-40B4-BE49-F238E27FC236}">
                  <a16:creationId xmlns:a16="http://schemas.microsoft.com/office/drawing/2014/main" id="{AF1765DE-77B4-485D-8C73-8A76F3A10D79}"/>
                </a:ext>
              </a:extLst>
            </p:cNvPr>
            <p:cNvSpPr/>
            <p:nvPr/>
          </p:nvSpPr>
          <p:spPr>
            <a:xfrm>
              <a:off x="6405902" y="3057575"/>
              <a:ext cx="941684" cy="2308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7" name="Rectangle 56">
              <a:extLst>
                <a:ext uri="{FF2B5EF4-FFF2-40B4-BE49-F238E27FC236}">
                  <a16:creationId xmlns:a16="http://schemas.microsoft.com/office/drawing/2014/main" id="{89765568-C9BA-4BEA-A857-B71EAD70FAAE}"/>
                </a:ext>
              </a:extLst>
            </p:cNvPr>
            <p:cNvSpPr/>
            <p:nvPr/>
          </p:nvSpPr>
          <p:spPr>
            <a:xfrm>
              <a:off x="7182179"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b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58" name="Rectangle 57">
              <a:extLst>
                <a:ext uri="{FF2B5EF4-FFF2-40B4-BE49-F238E27FC236}">
                  <a16:creationId xmlns:a16="http://schemas.microsoft.com/office/drawing/2014/main" id="{081AC1BF-D360-4DF0-85C7-8B4026367E56}"/>
                </a:ext>
              </a:extLst>
            </p:cNvPr>
            <p:cNvSpPr/>
            <p:nvPr/>
          </p:nvSpPr>
          <p:spPr>
            <a:xfrm>
              <a:off x="7961706"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Accounting/</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Financial</a:t>
              </a:r>
            </a:p>
          </p:txBody>
        </p:sp>
        <p:sp>
          <p:nvSpPr>
            <p:cNvPr id="59" name="Rectangle 58">
              <a:extLst>
                <a:ext uri="{FF2B5EF4-FFF2-40B4-BE49-F238E27FC236}">
                  <a16:creationId xmlns:a16="http://schemas.microsoft.com/office/drawing/2014/main" id="{F6576C39-09DF-43D8-9013-BB796A5030A1}"/>
                </a:ext>
              </a:extLst>
            </p:cNvPr>
            <p:cNvSpPr/>
            <p:nvPr/>
          </p:nvSpPr>
          <p:spPr>
            <a:xfrm>
              <a:off x="8733370"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Facilities/</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Engineering</a:t>
              </a:r>
            </a:p>
          </p:txBody>
        </p:sp>
        <p:sp>
          <p:nvSpPr>
            <p:cNvPr id="60" name="Rectangle 59">
              <a:extLst>
                <a:ext uri="{FF2B5EF4-FFF2-40B4-BE49-F238E27FC236}">
                  <a16:creationId xmlns:a16="http://schemas.microsoft.com/office/drawing/2014/main" id="{DD171294-93C2-4EEB-8007-56DA1C2FF66D}"/>
                </a:ext>
              </a:extLst>
            </p:cNvPr>
            <p:cNvSpPr/>
            <p:nvPr/>
          </p:nvSpPr>
          <p:spPr>
            <a:xfrm>
              <a:off x="6507515" y="2083083"/>
              <a:ext cx="1380018" cy="246221"/>
            </a:xfrm>
            <a:prstGeom prst="rect">
              <a:avLst/>
            </a:prstGeom>
          </p:spPr>
          <p:txBody>
            <a:bodyPr wrap="square">
              <a:spAutoFit/>
            </a:bodyPr>
            <a:lstStyle/>
            <a:p>
              <a:pPr fontAlgn="t"/>
              <a:r>
                <a:rPr lang="en-US" sz="1000">
                  <a:latin typeface="Montserrat SemiBold" panose="00000700000000000000" pitchFamily="2" charset="0"/>
                </a:rPr>
                <a:t>Role/Position</a:t>
              </a:r>
              <a:endParaRPr lang="en-US" sz="900">
                <a:latin typeface="Montserrat Light" panose="00000400000000000000" pitchFamily="2" charset="0"/>
              </a:endParaRPr>
            </a:p>
          </p:txBody>
        </p:sp>
      </p:grpSp>
      <p:pic>
        <p:nvPicPr>
          <p:cNvPr id="61" name="Picture 60">
            <a:extLst>
              <a:ext uri="{FF2B5EF4-FFF2-40B4-BE49-F238E27FC236}">
                <a16:creationId xmlns:a16="http://schemas.microsoft.com/office/drawing/2014/main" id="{0BF356A8-8A28-450D-9FF8-0BB49AB6A00F}"/>
              </a:ext>
            </a:extLst>
          </p:cNvPr>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b="17239"/>
          <a:stretch/>
        </p:blipFill>
        <p:spPr>
          <a:xfrm>
            <a:off x="10666366" y="2837909"/>
            <a:ext cx="294119" cy="243417"/>
          </a:xfrm>
          <a:prstGeom prst="rect">
            <a:avLst/>
          </a:prstGeom>
        </p:spPr>
      </p:pic>
      <p:sp>
        <p:nvSpPr>
          <p:cNvPr id="69" name="Rectangle 68">
            <a:extLst>
              <a:ext uri="{FF2B5EF4-FFF2-40B4-BE49-F238E27FC236}">
                <a16:creationId xmlns:a16="http://schemas.microsoft.com/office/drawing/2014/main" id="{6D7DECD7-60C9-452E-8C08-F82A60A33646}"/>
              </a:ext>
            </a:extLst>
          </p:cNvPr>
          <p:cNvSpPr/>
          <p:nvPr/>
        </p:nvSpPr>
        <p:spPr>
          <a:xfrm>
            <a:off x="781682" y="3000067"/>
            <a:ext cx="668291" cy="461665"/>
          </a:xfrm>
          <a:prstGeom prst="rect">
            <a:avLst/>
          </a:prstGeom>
        </p:spPr>
        <p:txBody>
          <a:bodyPr wrap="square">
            <a:spAutoFit/>
          </a:bodyPr>
          <a:lstStyle/>
          <a:p>
            <a:pPr lvl="0" algn="r">
              <a:defRPr/>
            </a:pPr>
            <a:r>
              <a:rPr lang="en-US" sz="1400" kern="0">
                <a:solidFill>
                  <a:schemeClr val="accent3">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57%</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70" name="Rectangle 69">
            <a:extLst>
              <a:ext uri="{FF2B5EF4-FFF2-40B4-BE49-F238E27FC236}">
                <a16:creationId xmlns:a16="http://schemas.microsoft.com/office/drawing/2014/main" id="{F3294533-6B0F-4426-B3A3-47BE1731CC8D}"/>
              </a:ext>
            </a:extLst>
          </p:cNvPr>
          <p:cNvSpPr/>
          <p:nvPr/>
        </p:nvSpPr>
        <p:spPr>
          <a:xfrm>
            <a:off x="2094873" y="3000066"/>
            <a:ext cx="668291" cy="461665"/>
          </a:xfrm>
          <a:prstGeom prst="rect">
            <a:avLst/>
          </a:prstGeom>
        </p:spPr>
        <p:txBody>
          <a:bodyPr wrap="square">
            <a:spAutoFit/>
          </a:bodyPr>
          <a:lstStyle/>
          <a:p>
            <a:pPr lvl="0">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42%</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72" name="Group 71">
            <a:extLst>
              <a:ext uri="{FF2B5EF4-FFF2-40B4-BE49-F238E27FC236}">
                <a16:creationId xmlns:a16="http://schemas.microsoft.com/office/drawing/2014/main" id="{8D1CC6CC-C82F-48E4-B28B-858EDF754F74}"/>
              </a:ext>
            </a:extLst>
          </p:cNvPr>
          <p:cNvGrpSpPr/>
          <p:nvPr/>
        </p:nvGrpSpPr>
        <p:grpSpPr>
          <a:xfrm>
            <a:off x="1305242" y="2858142"/>
            <a:ext cx="941706" cy="555988"/>
            <a:chOff x="2496242" y="4327810"/>
            <a:chExt cx="1570772" cy="927385"/>
          </a:xfrm>
        </p:grpSpPr>
        <p:pic>
          <p:nvPicPr>
            <p:cNvPr id="73" name="Graphic 72" descr="Woman">
              <a:extLst>
                <a:ext uri="{FF2B5EF4-FFF2-40B4-BE49-F238E27FC236}">
                  <a16:creationId xmlns:a16="http://schemas.microsoft.com/office/drawing/2014/main" id="{4F036EB0-4448-4FE6-BC01-8BAF3BDC3D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52613" y="4327810"/>
              <a:ext cx="914401" cy="914399"/>
            </a:xfrm>
            <a:prstGeom prst="rect">
              <a:avLst/>
            </a:prstGeom>
          </p:spPr>
        </p:pic>
        <p:pic>
          <p:nvPicPr>
            <p:cNvPr id="74" name="Graphic 73" descr="Man">
              <a:extLst>
                <a:ext uri="{FF2B5EF4-FFF2-40B4-BE49-F238E27FC236}">
                  <a16:creationId xmlns:a16="http://schemas.microsoft.com/office/drawing/2014/main" id="{998BE6D3-C6E9-428A-8033-497DD4D103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96242" y="4334302"/>
              <a:ext cx="914400" cy="914400"/>
            </a:xfrm>
            <a:prstGeom prst="rect">
              <a:avLst/>
            </a:prstGeom>
          </p:spPr>
        </p:pic>
        <p:pic>
          <p:nvPicPr>
            <p:cNvPr id="75" name="Graphic 74" descr="Gender">
              <a:extLst>
                <a:ext uri="{FF2B5EF4-FFF2-40B4-BE49-F238E27FC236}">
                  <a16:creationId xmlns:a16="http://schemas.microsoft.com/office/drawing/2014/main" id="{CCAA5B60-C04E-42D4-A870-D069AA43B0F8}"/>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5093" r="42286"/>
            <a:stretch/>
          </p:blipFill>
          <p:spPr>
            <a:xfrm>
              <a:off x="3244043" y="4340795"/>
              <a:ext cx="115408" cy="914400"/>
            </a:xfrm>
            <a:prstGeom prst="rect">
              <a:avLst/>
            </a:prstGeom>
          </p:spPr>
        </p:pic>
      </p:grpSp>
      <p:sp>
        <p:nvSpPr>
          <p:cNvPr id="76" name="Rectangle 75">
            <a:extLst>
              <a:ext uri="{FF2B5EF4-FFF2-40B4-BE49-F238E27FC236}">
                <a16:creationId xmlns:a16="http://schemas.microsoft.com/office/drawing/2014/main" id="{4915A3CE-1D84-4F72-BB58-A347B999F1C5}"/>
              </a:ext>
            </a:extLst>
          </p:cNvPr>
          <p:cNvSpPr/>
          <p:nvPr/>
        </p:nvSpPr>
        <p:spPr>
          <a:xfrm>
            <a:off x="878834" y="263265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sp>
        <p:nvSpPr>
          <p:cNvPr id="78" name="Rectangle 77">
            <a:extLst>
              <a:ext uri="{FF2B5EF4-FFF2-40B4-BE49-F238E27FC236}">
                <a16:creationId xmlns:a16="http://schemas.microsoft.com/office/drawing/2014/main" id="{99B32063-6A7C-4DD4-8434-2F548E95FDEF}"/>
              </a:ext>
            </a:extLst>
          </p:cNvPr>
          <p:cNvSpPr/>
          <p:nvPr/>
        </p:nvSpPr>
        <p:spPr>
          <a:xfrm>
            <a:off x="2094872" y="3887420"/>
            <a:ext cx="668291" cy="461665"/>
          </a:xfrm>
          <a:prstGeom prst="rect">
            <a:avLst/>
          </a:prstGeom>
        </p:spPr>
        <p:txBody>
          <a:bodyPr wrap="square">
            <a:spAutoFit/>
          </a:bodyPr>
          <a:lstStyle/>
          <a:p>
            <a:pPr lvl="0">
              <a:defRPr/>
            </a:pP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47%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79" name="Rectangle 78">
            <a:extLst>
              <a:ext uri="{FF2B5EF4-FFF2-40B4-BE49-F238E27FC236}">
                <a16:creationId xmlns:a16="http://schemas.microsoft.com/office/drawing/2014/main" id="{2801DE44-1572-4D60-8BC5-70880F606CB4}"/>
              </a:ext>
            </a:extLst>
          </p:cNvPr>
          <p:cNvSpPr/>
          <p:nvPr/>
        </p:nvSpPr>
        <p:spPr>
          <a:xfrm>
            <a:off x="775490" y="3879684"/>
            <a:ext cx="668291" cy="461665"/>
          </a:xfrm>
          <a:prstGeom prst="rect">
            <a:avLst/>
          </a:prstGeom>
        </p:spPr>
        <p:txBody>
          <a:bodyPr wrap="square">
            <a:spAutoFit/>
          </a:bodyPr>
          <a:lstStyle/>
          <a:p>
            <a:pPr lvl="0" algn="r">
              <a:defRPr/>
            </a:pPr>
            <a:r>
              <a:rPr lang="en-US" sz="1400" kern="0">
                <a:solidFill>
                  <a:schemeClr val="accent3">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52%</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grpSp>
        <p:nvGrpSpPr>
          <p:cNvPr id="80" name="Group 79">
            <a:extLst>
              <a:ext uri="{FF2B5EF4-FFF2-40B4-BE49-F238E27FC236}">
                <a16:creationId xmlns:a16="http://schemas.microsoft.com/office/drawing/2014/main" id="{C1F45105-2D3D-4B04-8C0F-3B81C8A2F359}"/>
              </a:ext>
            </a:extLst>
          </p:cNvPr>
          <p:cNvGrpSpPr/>
          <p:nvPr/>
        </p:nvGrpSpPr>
        <p:grpSpPr>
          <a:xfrm>
            <a:off x="1263223" y="3651256"/>
            <a:ext cx="967714" cy="935177"/>
            <a:chOff x="1402110" y="3748070"/>
            <a:chExt cx="967714" cy="935177"/>
          </a:xfrm>
        </p:grpSpPr>
        <p:graphicFrame>
          <p:nvGraphicFramePr>
            <p:cNvPr id="81" name="Chart 80">
              <a:extLst>
                <a:ext uri="{FF2B5EF4-FFF2-40B4-BE49-F238E27FC236}">
                  <a16:creationId xmlns:a16="http://schemas.microsoft.com/office/drawing/2014/main" id="{B632F242-D4B5-4B23-8509-C091FCDAEADE}"/>
                </a:ext>
              </a:extLst>
            </p:cNvPr>
            <p:cNvGraphicFramePr/>
            <p:nvPr>
              <p:extLst>
                <p:ext uri="{D42A27DB-BD31-4B8C-83A1-F6EECF244321}">
                  <p14:modId xmlns:p14="http://schemas.microsoft.com/office/powerpoint/2010/main" val="1591788113"/>
                </p:ext>
              </p:extLst>
            </p:nvPr>
          </p:nvGraphicFramePr>
          <p:xfrm>
            <a:off x="1402110" y="3748070"/>
            <a:ext cx="967714" cy="935177"/>
          </p:xfrm>
          <a:graphic>
            <a:graphicData uri="http://schemas.openxmlformats.org/drawingml/2006/chart">
              <c:chart xmlns:c="http://schemas.openxmlformats.org/drawingml/2006/chart" xmlns:r="http://schemas.openxmlformats.org/officeDocument/2006/relationships" r:id="rId16"/>
            </a:graphicData>
          </a:graphic>
        </p:graphicFrame>
        <p:pic>
          <p:nvPicPr>
            <p:cNvPr id="82" name="Graphic 81" descr="Key">
              <a:extLst>
                <a:ext uri="{FF2B5EF4-FFF2-40B4-BE49-F238E27FC236}">
                  <a16:creationId xmlns:a16="http://schemas.microsoft.com/office/drawing/2014/main" id="{65DA7768-CCA1-4710-A141-4F9DD51D96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96177" y="4025868"/>
              <a:ext cx="379581" cy="379581"/>
            </a:xfrm>
            <a:prstGeom prst="rect">
              <a:avLst/>
            </a:prstGeom>
          </p:spPr>
        </p:pic>
      </p:grpSp>
      <p:grpSp>
        <p:nvGrpSpPr>
          <p:cNvPr id="66" name="Group 65">
            <a:extLst>
              <a:ext uri="{FF2B5EF4-FFF2-40B4-BE49-F238E27FC236}">
                <a16:creationId xmlns:a16="http://schemas.microsoft.com/office/drawing/2014/main" id="{F92C9ACA-D2F2-4DAE-B5E1-56DE5B6395CD}"/>
              </a:ext>
            </a:extLst>
          </p:cNvPr>
          <p:cNvGrpSpPr/>
          <p:nvPr/>
        </p:nvGrpSpPr>
        <p:grpSpPr>
          <a:xfrm>
            <a:off x="941359" y="4545593"/>
            <a:ext cx="1647647" cy="615553"/>
            <a:chOff x="941359" y="4894701"/>
            <a:chExt cx="1647647" cy="615553"/>
          </a:xfrm>
        </p:grpSpPr>
        <p:pic>
          <p:nvPicPr>
            <p:cNvPr id="67" name="Picture 66">
              <a:extLst>
                <a:ext uri="{FF2B5EF4-FFF2-40B4-BE49-F238E27FC236}">
                  <a16:creationId xmlns:a16="http://schemas.microsoft.com/office/drawing/2014/main" id="{89826F0B-2A91-4FB7-BC39-4ECB9D19335F}"/>
                </a:ext>
              </a:extLst>
            </p:cNvPr>
            <p:cNvPicPr>
              <a:picLocks noChangeAspect="1"/>
            </p:cNvPicPr>
            <p:nvPr/>
          </p:nvPicPr>
          <p:blipFill rotWithShape="1">
            <a:blip r:embed="rId19">
              <a:duotone>
                <a:schemeClr val="accent3">
                  <a:shade val="45000"/>
                  <a:satMod val="135000"/>
                </a:schemeClr>
                <a:prstClr val="white"/>
              </a:duotone>
              <a:extLst>
                <a:ext uri="{28A0092B-C50C-407E-A947-70E740481C1C}">
                  <a14:useLocalDpi xmlns:a14="http://schemas.microsoft.com/office/drawing/2010/main" val="0"/>
                </a:ext>
              </a:extLst>
            </a:blip>
            <a:srcRect l="30155" r="25479" b="15175"/>
            <a:stretch/>
          </p:blipFill>
          <p:spPr>
            <a:xfrm flipH="1">
              <a:off x="941359" y="4904232"/>
              <a:ext cx="305438" cy="583972"/>
            </a:xfrm>
            <a:prstGeom prst="rect">
              <a:avLst/>
            </a:prstGeom>
          </p:spPr>
        </p:pic>
        <p:sp>
          <p:nvSpPr>
            <p:cNvPr id="68" name="Rectangle 67">
              <a:extLst>
                <a:ext uri="{FF2B5EF4-FFF2-40B4-BE49-F238E27FC236}">
                  <a16:creationId xmlns:a16="http://schemas.microsoft.com/office/drawing/2014/main" id="{F351BE84-5656-469A-96A4-B0E13C889403}"/>
                </a:ext>
              </a:extLst>
            </p:cNvPr>
            <p:cNvSpPr/>
            <p:nvPr/>
          </p:nvSpPr>
          <p:spPr>
            <a:xfrm>
              <a:off x="1237227" y="4894701"/>
              <a:ext cx="1351779" cy="615553"/>
            </a:xfrm>
            <a:prstGeom prst="rect">
              <a:avLst/>
            </a:prstGeom>
          </p:spPr>
          <p:txBody>
            <a:bodyPr wrap="square">
              <a:spAutoFit/>
            </a:bodyPr>
            <a:lstStyle/>
            <a:p>
              <a:pPr lvl="0">
                <a:defRPr/>
              </a:pP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18.2</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 # of Full-time employees</a:t>
              </a:r>
            </a:p>
          </p:txBody>
        </p:sp>
      </p:grpSp>
      <p:sp>
        <p:nvSpPr>
          <p:cNvPr id="71" name="Rectangle 70">
            <a:extLst>
              <a:ext uri="{FF2B5EF4-FFF2-40B4-BE49-F238E27FC236}">
                <a16:creationId xmlns:a16="http://schemas.microsoft.com/office/drawing/2014/main" id="{F80B5CCD-43AC-4377-9374-A78741D09F1D}"/>
              </a:ext>
            </a:extLst>
          </p:cNvPr>
          <p:cNvSpPr/>
          <p:nvPr/>
        </p:nvSpPr>
        <p:spPr>
          <a:xfrm>
            <a:off x="866736" y="5250976"/>
            <a:ext cx="1490955" cy="400110"/>
          </a:xfrm>
          <a:prstGeom prst="rect">
            <a:avLst/>
          </a:prstGeom>
        </p:spPr>
        <p:txBody>
          <a:bodyPr wrap="square">
            <a:spAutoFit/>
          </a:bodyPr>
          <a:lstStyle/>
          <a:p>
            <a:pPr fontAlgn="t"/>
            <a:r>
              <a:rPr lang="en-US" sz="1000">
                <a:latin typeface="Montserrat SemiBold" panose="00000700000000000000" pitchFamily="2" charset="0"/>
              </a:rPr>
              <a:t>Employees WFH due to COVID-19</a:t>
            </a:r>
          </a:p>
        </p:txBody>
      </p:sp>
      <p:sp>
        <p:nvSpPr>
          <p:cNvPr id="83" name="Rectangle 82">
            <a:extLst>
              <a:ext uri="{FF2B5EF4-FFF2-40B4-BE49-F238E27FC236}">
                <a16:creationId xmlns:a16="http://schemas.microsoft.com/office/drawing/2014/main" id="{AD155C24-CD00-4FAF-A3C8-F23FCBCBCE65}"/>
              </a:ext>
            </a:extLst>
          </p:cNvPr>
          <p:cNvSpPr/>
          <p:nvPr/>
        </p:nvSpPr>
        <p:spPr>
          <a:xfrm>
            <a:off x="2077076" y="5764216"/>
            <a:ext cx="668291" cy="461665"/>
          </a:xfrm>
          <a:prstGeom prst="rect">
            <a:avLst/>
          </a:prstGeom>
        </p:spPr>
        <p:txBody>
          <a:bodyPr wrap="square">
            <a:spAutoFit/>
          </a:bodyPr>
          <a:lstStyle/>
          <a:p>
            <a:pPr lvl="0">
              <a:defRPr/>
            </a:pP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67%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84" name="Rectangle 83">
            <a:extLst>
              <a:ext uri="{FF2B5EF4-FFF2-40B4-BE49-F238E27FC236}">
                <a16:creationId xmlns:a16="http://schemas.microsoft.com/office/drawing/2014/main" id="{BC2B6ADF-1069-47E1-8FE8-9B9530E93B32}"/>
              </a:ext>
            </a:extLst>
          </p:cNvPr>
          <p:cNvSpPr/>
          <p:nvPr/>
        </p:nvSpPr>
        <p:spPr>
          <a:xfrm>
            <a:off x="776166" y="5756480"/>
            <a:ext cx="668291" cy="461665"/>
          </a:xfrm>
          <a:prstGeom prst="rect">
            <a:avLst/>
          </a:prstGeom>
        </p:spPr>
        <p:txBody>
          <a:bodyPr wrap="square">
            <a:spAutoFit/>
          </a:bodyPr>
          <a:lstStyle/>
          <a:p>
            <a:pPr lvl="0" algn="r">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33%</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85" name="Chart 84">
            <a:extLst>
              <a:ext uri="{FF2B5EF4-FFF2-40B4-BE49-F238E27FC236}">
                <a16:creationId xmlns:a16="http://schemas.microsoft.com/office/drawing/2014/main" id="{AD98EA6C-C5F0-4731-A442-1FF0EC27F194}"/>
              </a:ext>
            </a:extLst>
          </p:cNvPr>
          <p:cNvGraphicFramePr/>
          <p:nvPr>
            <p:extLst>
              <p:ext uri="{D42A27DB-BD31-4B8C-83A1-F6EECF244321}">
                <p14:modId xmlns:p14="http://schemas.microsoft.com/office/powerpoint/2010/main" val="2891832207"/>
              </p:ext>
            </p:extLst>
          </p:nvPr>
        </p:nvGraphicFramePr>
        <p:xfrm>
          <a:off x="1263899" y="5528052"/>
          <a:ext cx="967714" cy="935177"/>
        </p:xfrm>
        <a:graphic>
          <a:graphicData uri="http://schemas.openxmlformats.org/drawingml/2006/chart">
            <c:chart xmlns:c="http://schemas.openxmlformats.org/drawingml/2006/chart" xmlns:r="http://schemas.openxmlformats.org/officeDocument/2006/relationships" r:id="rId20"/>
          </a:graphicData>
        </a:graphic>
      </p:graphicFrame>
      <p:pic>
        <p:nvPicPr>
          <p:cNvPr id="86" name="Picture 85" descr="Shape&#10;&#10;Description automatically generated with low confidence">
            <a:extLst>
              <a:ext uri="{FF2B5EF4-FFF2-40B4-BE49-F238E27FC236}">
                <a16:creationId xmlns:a16="http://schemas.microsoft.com/office/drawing/2014/main" id="{544911B9-5592-4B50-ABDF-BDFA76BFFA46}"/>
              </a:ext>
            </a:extLst>
          </p:cNvPr>
          <p:cNvPicPr>
            <a:picLocks noChangeAspect="1"/>
          </p:cNvPicPr>
          <p:nvPr/>
        </p:nvPicPr>
        <p:blipFill rotWithShape="1">
          <a:blip r:embed="rId21">
            <a:duotone>
              <a:schemeClr val="accent3">
                <a:shade val="45000"/>
                <a:satMod val="135000"/>
              </a:schemeClr>
              <a:prstClr val="white"/>
            </a:duotone>
            <a:extLst>
              <a:ext uri="{28A0092B-C50C-407E-A947-70E740481C1C}">
                <a14:useLocalDpi xmlns:a14="http://schemas.microsoft.com/office/drawing/2010/main" val="0"/>
              </a:ext>
            </a:extLst>
          </a:blip>
          <a:srcRect l="9397" t="1035" r="9528" b="16229"/>
          <a:stretch/>
        </p:blipFill>
        <p:spPr>
          <a:xfrm>
            <a:off x="1608921" y="5848212"/>
            <a:ext cx="268808" cy="274320"/>
          </a:xfrm>
          <a:prstGeom prst="rect">
            <a:avLst/>
          </a:prstGeom>
        </p:spPr>
      </p:pic>
      <p:sp>
        <p:nvSpPr>
          <p:cNvPr id="87" name="Rectangle 86">
            <a:extLst>
              <a:ext uri="{FF2B5EF4-FFF2-40B4-BE49-F238E27FC236}">
                <a16:creationId xmlns:a16="http://schemas.microsoft.com/office/drawing/2014/main" id="{A4E9F781-0D9C-457E-A912-E543103A5A88}"/>
              </a:ext>
            </a:extLst>
          </p:cNvPr>
          <p:cNvSpPr/>
          <p:nvPr/>
        </p:nvSpPr>
        <p:spPr>
          <a:xfrm>
            <a:off x="866736" y="3502275"/>
            <a:ext cx="1212215" cy="246221"/>
          </a:xfrm>
          <a:prstGeom prst="rect">
            <a:avLst/>
          </a:prstGeom>
        </p:spPr>
        <p:txBody>
          <a:bodyPr wrap="square">
            <a:spAutoFit/>
          </a:bodyPr>
          <a:lstStyle/>
          <a:p>
            <a:pPr fontAlgn="t"/>
            <a:r>
              <a:rPr lang="en-US" sz="1000">
                <a:latin typeface="Montserrat SemiBold" panose="00000700000000000000" pitchFamily="2" charset="0"/>
              </a:rPr>
              <a:t>Own or Lease</a:t>
            </a:r>
            <a:endParaRPr lang="en-US" sz="900">
              <a:latin typeface="Montserrat Light" panose="00000400000000000000" pitchFamily="2" charset="0"/>
            </a:endParaRPr>
          </a:p>
        </p:txBody>
      </p:sp>
      <p:sp>
        <p:nvSpPr>
          <p:cNvPr id="62" name="TextBox 61">
            <a:extLst>
              <a:ext uri="{FF2B5EF4-FFF2-40B4-BE49-F238E27FC236}">
                <a16:creationId xmlns:a16="http://schemas.microsoft.com/office/drawing/2014/main" id="{DA7DEE2A-F322-4D22-9F92-445CBA57D6F1}"/>
              </a:ext>
            </a:extLst>
          </p:cNvPr>
          <p:cNvSpPr txBox="1"/>
          <p:nvPr/>
        </p:nvSpPr>
        <p:spPr>
          <a:xfrm>
            <a:off x="991239" y="295658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(+15)</a:t>
            </a:r>
          </a:p>
        </p:txBody>
      </p:sp>
      <p:sp>
        <p:nvSpPr>
          <p:cNvPr id="63" name="Isosceles Triangle 62">
            <a:extLst>
              <a:ext uri="{FF2B5EF4-FFF2-40B4-BE49-F238E27FC236}">
                <a16:creationId xmlns:a16="http://schemas.microsoft.com/office/drawing/2014/main" id="{66B41A13-2739-45B9-A897-7F6C037FAC00}"/>
              </a:ext>
            </a:extLst>
          </p:cNvPr>
          <p:cNvSpPr/>
          <p:nvPr/>
        </p:nvSpPr>
        <p:spPr>
          <a:xfrm>
            <a:off x="991239" y="297801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6BD721F8-099A-4EC5-9A2E-4FF8DCC41F1C}"/>
              </a:ext>
            </a:extLst>
          </p:cNvPr>
          <p:cNvSpPr txBox="1"/>
          <p:nvPr/>
        </p:nvSpPr>
        <p:spPr>
          <a:xfrm>
            <a:off x="2187444" y="295818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(-16)</a:t>
            </a:r>
          </a:p>
        </p:txBody>
      </p:sp>
      <p:sp>
        <p:nvSpPr>
          <p:cNvPr id="65" name="Isosceles Triangle 64">
            <a:extLst>
              <a:ext uri="{FF2B5EF4-FFF2-40B4-BE49-F238E27FC236}">
                <a16:creationId xmlns:a16="http://schemas.microsoft.com/office/drawing/2014/main" id="{17A02835-FC5D-4B22-9941-CAC039A37168}"/>
              </a:ext>
            </a:extLst>
          </p:cNvPr>
          <p:cNvSpPr/>
          <p:nvPr/>
        </p:nvSpPr>
        <p:spPr>
          <a:xfrm flipV="1">
            <a:off x="2187444" y="297961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DFCD599D-2675-4439-9491-88982D5EB36C}"/>
              </a:ext>
            </a:extLst>
          </p:cNvPr>
          <p:cNvSpPr txBox="1"/>
          <p:nvPr/>
        </p:nvSpPr>
        <p:spPr>
          <a:xfrm>
            <a:off x="5512259" y="365616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90" name="Isosceles Triangle 89">
            <a:extLst>
              <a:ext uri="{FF2B5EF4-FFF2-40B4-BE49-F238E27FC236}">
                <a16:creationId xmlns:a16="http://schemas.microsoft.com/office/drawing/2014/main" id="{F5689BEA-1C44-4B66-ABF5-BF8DD3FB20BF}"/>
              </a:ext>
            </a:extLst>
          </p:cNvPr>
          <p:cNvSpPr/>
          <p:nvPr/>
        </p:nvSpPr>
        <p:spPr>
          <a:xfrm flipV="1">
            <a:off x="5512259" y="367759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25A46AA9-9050-4CFA-9047-7E4717DC6E1A}"/>
              </a:ext>
            </a:extLst>
          </p:cNvPr>
          <p:cNvSpPr txBox="1"/>
          <p:nvPr/>
        </p:nvSpPr>
        <p:spPr>
          <a:xfrm>
            <a:off x="6298163" y="609565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92" name="Isosceles Triangle 91">
            <a:extLst>
              <a:ext uri="{FF2B5EF4-FFF2-40B4-BE49-F238E27FC236}">
                <a16:creationId xmlns:a16="http://schemas.microsoft.com/office/drawing/2014/main" id="{B78851B5-CE7F-445A-B619-D8C140EC454D}"/>
              </a:ext>
            </a:extLst>
          </p:cNvPr>
          <p:cNvSpPr/>
          <p:nvPr/>
        </p:nvSpPr>
        <p:spPr>
          <a:xfrm>
            <a:off x="6298163" y="611708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4256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1521678311"/>
              </p:ext>
            </p:extLst>
          </p:nvPr>
        </p:nvGraphicFramePr>
        <p:xfrm>
          <a:off x="4011032" y="3304339"/>
          <a:ext cx="7017986" cy="2907793"/>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7.6</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15</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399">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77709" y="619535"/>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Business customers not in high-risk areas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in high-risk area n=143); </a:t>
            </a:r>
            <a:r>
              <a:rPr lang="en-US" sz="800" i="1" err="1">
                <a:latin typeface="Montserrat Light" panose="00000400000000000000" pitchFamily="2" charset="0"/>
              </a:rPr>
              <a:t>Q1</a:t>
            </a:r>
            <a:r>
              <a:rPr lang="en-US" sz="800" i="1">
                <a:latin typeface="Montserrat Light" panose="00000400000000000000" pitchFamily="2" charset="0"/>
              </a:rPr>
              <a:t>, </a:t>
            </a:r>
            <a:r>
              <a:rPr lang="en-US" sz="800" i="1" err="1">
                <a:latin typeface="Montserrat Light" panose="00000400000000000000" pitchFamily="2" charset="0"/>
              </a:rPr>
              <a:t>Q12</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16260"/>
            <a:ext cx="0" cy="45720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6260"/>
            <a:ext cx="0" cy="45720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4262128795"/>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12264"/>
            <a:ext cx="844843" cy="477054"/>
          </a:xfrm>
          <a:prstGeom prst="rect">
            <a:avLst/>
          </a:prstGeom>
        </p:spPr>
        <p:txBody>
          <a:bodyPr wrap="square">
            <a:spAutoFit/>
          </a:bodyPr>
          <a:lstStyle/>
          <a:p>
            <a:pPr fontAlgn="t"/>
            <a:r>
              <a:rPr lang="en-US" sz="9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2941982127"/>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4066094553"/>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Light" panose="00000400000000000000" pitchFamily="2" charset="0"/>
                        </a:rPr>
                        <a:t>7.0</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noProof="0">
                          <a:solidFill>
                            <a:srgbClr val="000000"/>
                          </a:solidFill>
                          <a:effectLst/>
                          <a:latin typeface="Montserrat Light" panose="00000400000000000000" pitchFamily="2" charset="0"/>
                          <a:ea typeface="+mn-ea"/>
                          <a:cs typeface="+mn-cs"/>
                        </a:rPr>
                        <a:t>-1</a:t>
                      </a: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0236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0247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30" name="TextBox 29">
            <a:extLst>
              <a:ext uri="{FF2B5EF4-FFF2-40B4-BE49-F238E27FC236}">
                <a16:creationId xmlns:a16="http://schemas.microsoft.com/office/drawing/2014/main" id="{12F52249-CB9C-490D-A1FE-BA579729AEF8}"/>
              </a:ext>
            </a:extLst>
          </p:cNvPr>
          <p:cNvSpPr txBox="1"/>
          <p:nvPr/>
        </p:nvSpPr>
        <p:spPr>
          <a:xfrm>
            <a:off x="2757933" y="56430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(-0.6)</a:t>
            </a:r>
          </a:p>
        </p:txBody>
      </p:sp>
      <p:sp>
        <p:nvSpPr>
          <p:cNvPr id="31" name="Isosceles Triangle 30">
            <a:extLst>
              <a:ext uri="{FF2B5EF4-FFF2-40B4-BE49-F238E27FC236}">
                <a16:creationId xmlns:a16="http://schemas.microsoft.com/office/drawing/2014/main" id="{EC46EF5E-5206-4927-A07A-A648C577C2E6}"/>
              </a:ext>
            </a:extLst>
          </p:cNvPr>
          <p:cNvSpPr/>
          <p:nvPr/>
        </p:nvSpPr>
        <p:spPr>
          <a:xfrm flipV="1">
            <a:off x="2757933" y="56644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23E9F80-26CA-4639-818E-0841F916D6BA}"/>
              </a:ext>
            </a:extLst>
          </p:cNvPr>
          <p:cNvSpPr txBox="1"/>
          <p:nvPr/>
        </p:nvSpPr>
        <p:spPr>
          <a:xfrm>
            <a:off x="8224399" y="3451887"/>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(-12)</a:t>
            </a:r>
          </a:p>
        </p:txBody>
      </p:sp>
      <p:sp>
        <p:nvSpPr>
          <p:cNvPr id="35" name="Isosceles Triangle 34">
            <a:extLst>
              <a:ext uri="{FF2B5EF4-FFF2-40B4-BE49-F238E27FC236}">
                <a16:creationId xmlns:a16="http://schemas.microsoft.com/office/drawing/2014/main" id="{84578EC4-7127-4686-89E0-96097A709548}"/>
              </a:ext>
            </a:extLst>
          </p:cNvPr>
          <p:cNvSpPr/>
          <p:nvPr/>
        </p:nvSpPr>
        <p:spPr>
          <a:xfrm flipV="1">
            <a:off x="8224399" y="347331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a:extLst>
              <a:ext uri="{FF2B5EF4-FFF2-40B4-BE49-F238E27FC236}">
                <a16:creationId xmlns:a16="http://schemas.microsoft.com/office/drawing/2014/main" id="{ABF0C563-0C93-4113-8927-0DFD1DA226C4}"/>
              </a:ext>
            </a:extLst>
          </p:cNvPr>
          <p:cNvSpPr txBox="1"/>
          <p:nvPr/>
        </p:nvSpPr>
        <p:spPr>
          <a:xfrm>
            <a:off x="6485612" y="439752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(-0.5)</a:t>
            </a:r>
          </a:p>
        </p:txBody>
      </p:sp>
      <p:sp>
        <p:nvSpPr>
          <p:cNvPr id="37" name="Isosceles Triangle 36">
            <a:extLst>
              <a:ext uri="{FF2B5EF4-FFF2-40B4-BE49-F238E27FC236}">
                <a16:creationId xmlns:a16="http://schemas.microsoft.com/office/drawing/2014/main" id="{0557C0C5-1D27-47C4-8D0C-C423AA98C3D3}"/>
              </a:ext>
            </a:extLst>
          </p:cNvPr>
          <p:cNvSpPr/>
          <p:nvPr/>
        </p:nvSpPr>
        <p:spPr>
          <a:xfrm flipV="1">
            <a:off x="6485612" y="441895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496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Business Customers Not in High-Risk Areas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in high-risk area n=143); </a:t>
            </a:r>
            <a:r>
              <a:rPr lang="en-US" sz="800" i="1" err="1">
                <a:latin typeface="Montserrat Light" panose="00000400000000000000" pitchFamily="2" charset="0"/>
              </a:rPr>
              <a:t>Q44</a:t>
            </a:r>
            <a:r>
              <a:rPr lang="en-US" sz="800" i="1">
                <a:latin typeface="Montserrat Light" panose="00000400000000000000" pitchFamily="2" charset="0"/>
              </a:rPr>
              <a:t>, </a:t>
            </a:r>
            <a:r>
              <a:rPr lang="en-US" sz="800" i="1" err="1">
                <a:latin typeface="Montserrat Light" panose="00000400000000000000" pitchFamily="2" charset="0"/>
              </a:rPr>
              <a:t>Q45</a:t>
            </a:r>
            <a:r>
              <a:rPr lang="en-US" sz="800" i="1">
                <a:latin typeface="Montserrat Light" panose="00000400000000000000" pitchFamily="2" charset="0"/>
              </a:rPr>
              <a:t>, </a:t>
            </a:r>
            <a:r>
              <a:rPr lang="en-US" sz="800" i="1" err="1">
                <a:latin typeface="Montserrat Light" panose="00000400000000000000" pitchFamily="2" charset="0"/>
              </a:rPr>
              <a:t>Q46</a:t>
            </a:r>
            <a:r>
              <a:rPr lang="en-US" sz="800" i="1">
                <a:latin typeface="Montserrat Light" panose="00000400000000000000" pitchFamily="2" charset="0"/>
              </a:rPr>
              <a:t>, </a:t>
            </a:r>
            <a:r>
              <a:rPr lang="en-US" sz="800" i="1" err="1">
                <a:latin typeface="Montserrat Light" panose="00000400000000000000" pitchFamily="2" charset="0"/>
              </a:rPr>
              <a:t>Q47</a:t>
            </a:r>
            <a:r>
              <a:rPr lang="en-US" sz="800" i="1">
                <a:latin typeface="Montserrat Light" panose="00000400000000000000" pitchFamily="2" charset="0"/>
              </a:rPr>
              <a:t>, </a:t>
            </a:r>
            <a:r>
              <a:rPr lang="en-US" sz="800" i="1" err="1">
                <a:latin typeface="Montserrat Light" panose="00000400000000000000" pitchFamily="2" charset="0"/>
              </a:rPr>
              <a:t>Q48</a:t>
            </a:r>
            <a:r>
              <a:rPr lang="en-US" sz="800" i="1">
                <a:latin typeface="Montserrat Light" panose="00000400000000000000" pitchFamily="2" charset="0"/>
              </a:rPr>
              <a:t>, </a:t>
            </a:r>
            <a:r>
              <a:rPr lang="en-US" sz="800" i="1" err="1">
                <a:latin typeface="Montserrat Light" panose="00000400000000000000" pitchFamily="2" charset="0"/>
              </a:rPr>
              <a:t>Q49</a:t>
            </a:r>
            <a:r>
              <a:rPr lang="en-US" sz="800" i="1">
                <a:latin typeface="Montserrat Light" panose="00000400000000000000" pitchFamily="2" charset="0"/>
              </a:rPr>
              <a:t>, </a:t>
            </a:r>
            <a:r>
              <a:rPr lang="en-US" sz="800" i="1" err="1">
                <a:latin typeface="Montserrat Light" panose="00000400000000000000" pitchFamily="2" charset="0"/>
              </a:rPr>
              <a:t>Q50</a:t>
            </a:r>
            <a:r>
              <a:rPr lang="en-US" sz="800" i="1">
                <a:latin typeface="Montserrat Light" panose="00000400000000000000" pitchFamily="2" charset="0"/>
              </a:rPr>
              <a:t>, </a:t>
            </a:r>
            <a:r>
              <a:rPr lang="en-US" sz="800" i="1" err="1">
                <a:latin typeface="Montserrat Light" panose="00000400000000000000" pitchFamily="2" charset="0"/>
              </a:rPr>
              <a:t>Q51</a:t>
            </a:r>
            <a:endParaRPr lang="en-US" sz="800" i="1">
              <a:latin typeface="Montserrat Light" panose="00000400000000000000" pitchFamily="2" charset="0"/>
            </a:endParaRP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FIRM-O-GRAPHICS</a:t>
            </a:r>
          </a:p>
          <a:p>
            <a:endParaRPr lang="en-US" sz="1200">
              <a:solidFill>
                <a:schemeClr val="tx1"/>
              </a:solidFill>
              <a:sym typeface="HuluStyle Regular"/>
            </a:endParaRP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8" name="Table 27">
            <a:extLst>
              <a:ext uri="{FF2B5EF4-FFF2-40B4-BE49-F238E27FC236}">
                <a16:creationId xmlns:a16="http://schemas.microsoft.com/office/drawing/2014/main" id="{F3DFAE25-58A1-4592-9819-EE630F0337BD}"/>
              </a:ext>
            </a:extLst>
          </p:cNvPr>
          <p:cNvGraphicFramePr>
            <a:graphicFrameLocks noGrp="1"/>
          </p:cNvGraphicFramePr>
          <p:nvPr>
            <p:extLst>
              <p:ext uri="{D42A27DB-BD31-4B8C-83A1-F6EECF244321}">
                <p14:modId xmlns:p14="http://schemas.microsoft.com/office/powerpoint/2010/main" val="2729190691"/>
              </p:ext>
            </p:extLst>
          </p:nvPr>
        </p:nvGraphicFramePr>
        <p:xfrm>
          <a:off x="2904015" y="2339928"/>
          <a:ext cx="3474720" cy="3984050"/>
        </p:xfrm>
        <a:graphic>
          <a:graphicData uri="http://schemas.openxmlformats.org/drawingml/2006/table">
            <a:tbl>
              <a:tblPr/>
              <a:tblGrid>
                <a:gridCol w="2194560">
                  <a:extLst>
                    <a:ext uri="{9D8B030D-6E8A-4147-A177-3AD203B41FA5}">
                      <a16:colId xmlns:a16="http://schemas.microsoft.com/office/drawing/2014/main" val="2162578061"/>
                    </a:ext>
                  </a:extLst>
                </a:gridCol>
                <a:gridCol w="1280160">
                  <a:extLst>
                    <a:ext uri="{9D8B030D-6E8A-4147-A177-3AD203B41FA5}">
                      <a16:colId xmlns:a16="http://schemas.microsoft.com/office/drawing/2014/main" val="690613935"/>
                    </a:ext>
                  </a:extLst>
                </a:gridCol>
              </a:tblGrid>
              <a:tr h="157311">
                <a:tc>
                  <a:txBody>
                    <a:bodyPr/>
                    <a:lstStyle/>
                    <a:p>
                      <a:pPr algn="l" fontAlgn="t"/>
                      <a:r>
                        <a:rPr lang="en-US" sz="900" u="none" strike="noStrike">
                          <a:effectLst/>
                          <a:latin typeface="Montserrat Light" panose="00000400000000000000" pitchFamily="2" charset="0"/>
                        </a:rPr>
                        <a:t>Real Estate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905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157311">
                <a:tc>
                  <a:txBody>
                    <a:bodyPr/>
                    <a:lstStyle/>
                    <a:p>
                      <a:pPr algn="l" fontAlgn="t"/>
                      <a:r>
                        <a:rPr lang="en-US" sz="900" u="none" strike="noStrike">
                          <a:effectLst/>
                          <a:latin typeface="Montserrat Light" panose="00000400000000000000" pitchFamily="2" charset="0"/>
                        </a:rPr>
                        <a:t>Manufacturing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6657170"/>
                  </a:ext>
                </a:extLst>
              </a:tr>
              <a:tr h="157311">
                <a:tc>
                  <a:txBody>
                    <a:bodyPr/>
                    <a:lstStyle/>
                    <a:p>
                      <a:pPr algn="l" fontAlgn="t"/>
                      <a:r>
                        <a:rPr lang="en-US" sz="900" u="none" strike="noStrike">
                          <a:effectLst/>
                          <a:latin typeface="Montserrat Light" panose="00000400000000000000" pitchFamily="2" charset="0"/>
                        </a:rPr>
                        <a:t>Retail</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157311">
                <a:tc>
                  <a:txBody>
                    <a:bodyPr/>
                    <a:lstStyle/>
                    <a:p>
                      <a:pPr algn="l" fontAlgn="t"/>
                      <a:r>
                        <a:rPr lang="en-US" sz="900" u="none" strike="noStrike">
                          <a:effectLst/>
                          <a:latin typeface="Montserrat Light" panose="00000400000000000000" pitchFamily="2" charset="0"/>
                        </a:rPr>
                        <a:t>Automotive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157311">
                <a:tc>
                  <a:txBody>
                    <a:bodyPr/>
                    <a:lstStyle/>
                    <a:p>
                      <a:pPr algn="l" fontAlgn="t"/>
                      <a:r>
                        <a:rPr lang="en-US" sz="900" u="none" strike="noStrike">
                          <a:effectLst/>
                          <a:latin typeface="Montserrat Light" panose="00000400000000000000" pitchFamily="2" charset="0"/>
                        </a:rPr>
                        <a:t>Finance/Accounting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157311">
                <a:tc>
                  <a:txBody>
                    <a:bodyPr/>
                    <a:lstStyle/>
                    <a:p>
                      <a:pPr algn="l" fontAlgn="t"/>
                      <a:r>
                        <a:rPr lang="en-US" sz="900" u="none" strike="noStrike">
                          <a:effectLst/>
                          <a:latin typeface="Montserrat Light" panose="00000400000000000000" pitchFamily="2" charset="0"/>
                        </a:rPr>
                        <a:t>Health </a:t>
                      </a:r>
                      <a:r>
                        <a:rPr lang="en-US" sz="800" u="none" strike="noStrike">
                          <a:effectLst/>
                          <a:latin typeface="Montserrat Light" panose="00000400000000000000" pitchFamily="2" charset="0"/>
                        </a:rPr>
                        <a:t>(e.g., nutrition, massage therapy)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157311">
                <a:tc>
                  <a:txBody>
                    <a:bodyPr/>
                    <a:lstStyle/>
                    <a:p>
                      <a:pPr algn="l" fontAlgn="t"/>
                      <a:r>
                        <a:rPr lang="en-US" sz="900" u="none" strike="noStrike">
                          <a:effectLst/>
                          <a:latin typeface="Montserrat Light" panose="00000400000000000000" pitchFamily="2" charset="0"/>
                        </a:rPr>
                        <a:t>Architecture/Engineering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157311">
                <a:tc>
                  <a:txBody>
                    <a:bodyPr/>
                    <a:lstStyle/>
                    <a:p>
                      <a:pPr algn="l" fontAlgn="t"/>
                      <a:r>
                        <a:rPr lang="en-US" sz="900" u="none" strike="noStrike">
                          <a:effectLst/>
                          <a:latin typeface="Montserrat Light" panose="00000400000000000000" pitchFamily="2" charset="0"/>
                        </a:rPr>
                        <a:t>Hospitality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061084"/>
                  </a:ext>
                </a:extLst>
              </a:tr>
              <a:tr h="157311">
                <a:tc>
                  <a:txBody>
                    <a:bodyPr/>
                    <a:lstStyle/>
                    <a:p>
                      <a:pPr algn="l" fontAlgn="t"/>
                      <a:r>
                        <a:rPr lang="en-US" sz="900" u="none" strike="noStrike">
                          <a:effectLst/>
                          <a:latin typeface="Montserrat Light" panose="00000400000000000000" pitchFamily="2" charset="0"/>
                        </a:rPr>
                        <a:t>Insurance</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79802"/>
                  </a:ext>
                </a:extLst>
              </a:tr>
              <a:tr h="157311">
                <a:tc>
                  <a:txBody>
                    <a:bodyPr/>
                    <a:lstStyle/>
                    <a:p>
                      <a:pPr algn="l" fontAlgn="t"/>
                      <a:r>
                        <a:rPr lang="en-US" sz="900" u="none" strike="noStrike">
                          <a:effectLst/>
                          <a:latin typeface="Montserrat Light" panose="00000400000000000000" pitchFamily="2" charset="0"/>
                        </a:rPr>
                        <a:t>Arts and entertainment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317956"/>
                  </a:ext>
                </a:extLst>
              </a:tr>
              <a:tr h="157311">
                <a:tc>
                  <a:txBody>
                    <a:bodyPr/>
                    <a:lstStyle/>
                    <a:p>
                      <a:pPr algn="l" fontAlgn="t"/>
                      <a:r>
                        <a:rPr lang="en-US" sz="900" u="none" strike="noStrike">
                          <a:effectLst/>
                          <a:latin typeface="Montserrat Light" panose="00000400000000000000" pitchFamily="2" charset="0"/>
                        </a:rPr>
                        <a:t>Food/Restaurant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60899"/>
                  </a:ext>
                </a:extLst>
              </a:tr>
              <a:tr h="157311">
                <a:tc>
                  <a:txBody>
                    <a:bodyPr/>
                    <a:lstStyle/>
                    <a:p>
                      <a:pPr algn="l" fontAlgn="t"/>
                      <a:r>
                        <a:rPr lang="en-US" sz="900" u="none" strike="noStrike">
                          <a:effectLst/>
                          <a:latin typeface="Montserrat Light" panose="00000400000000000000" pitchFamily="2" charset="0"/>
                        </a:rPr>
                        <a:t>IT/Technology</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944584"/>
                  </a:ext>
                </a:extLst>
              </a:tr>
              <a:tr h="157311">
                <a:tc>
                  <a:txBody>
                    <a:bodyPr/>
                    <a:lstStyle/>
                    <a:p>
                      <a:pPr algn="l" fontAlgn="t"/>
                      <a:r>
                        <a:rPr lang="en-US" sz="900" u="none" strike="noStrike">
                          <a:effectLst/>
                          <a:latin typeface="Montserrat Light" panose="00000400000000000000" pitchFamily="2" charset="0"/>
                        </a:rPr>
                        <a:t>Beauty</a:t>
                      </a:r>
                      <a:r>
                        <a:rPr lang="en-US" sz="700" u="none" strike="noStrike">
                          <a:effectLst/>
                          <a:latin typeface="Montserrat Light" panose="00000400000000000000" pitchFamily="2" charset="0"/>
                        </a:rPr>
                        <a:t> (e.g., cosmetology, salon ownership)</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516727"/>
                  </a:ext>
                </a:extLst>
              </a:tr>
              <a:tr h="157311">
                <a:tc>
                  <a:txBody>
                    <a:bodyPr/>
                    <a:lstStyle/>
                    <a:p>
                      <a:pPr algn="l" fontAlgn="t"/>
                      <a:r>
                        <a:rPr lang="en-US" sz="900" u="none" strike="noStrike">
                          <a:effectLst/>
                          <a:latin typeface="Montserrat Light" panose="00000400000000000000" pitchFamily="2" charset="0"/>
                        </a:rPr>
                        <a:t>Consulting/Freelancing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438332"/>
                  </a:ext>
                </a:extLst>
              </a:tr>
              <a:tr h="157311">
                <a:tc>
                  <a:txBody>
                    <a:bodyPr/>
                    <a:lstStyle/>
                    <a:p>
                      <a:pPr algn="l" fontAlgn="t"/>
                      <a:r>
                        <a:rPr lang="en-US" sz="900" u="none" strike="noStrike">
                          <a:effectLst/>
                          <a:latin typeface="Montserrat Light" panose="00000400000000000000" pitchFamily="2" charset="0"/>
                        </a:rPr>
                        <a:t>Charity/not for profit organization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184196"/>
                  </a:ext>
                </a:extLst>
              </a:tr>
              <a:tr h="157311">
                <a:tc>
                  <a:txBody>
                    <a:bodyPr/>
                    <a:lstStyle/>
                    <a:p>
                      <a:pPr algn="l" fontAlgn="t"/>
                      <a:r>
                        <a:rPr lang="en-US" sz="900" u="none" strike="noStrike">
                          <a:effectLst/>
                          <a:latin typeface="Montserrat Light" panose="00000400000000000000" pitchFamily="2" charset="0"/>
                        </a:rPr>
                        <a:t>Education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810910"/>
                  </a:ext>
                </a:extLst>
              </a:tr>
              <a:tr h="157311">
                <a:tc>
                  <a:txBody>
                    <a:bodyPr/>
                    <a:lstStyle/>
                    <a:p>
                      <a:pPr algn="l" fontAlgn="t"/>
                      <a:r>
                        <a:rPr lang="en-US" sz="900" u="none" strike="noStrike">
                          <a:effectLst/>
                          <a:latin typeface="Montserrat Light" panose="00000400000000000000" pitchFamily="2" charset="0"/>
                        </a:rPr>
                        <a:t>Human Resources</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661580"/>
                  </a:ext>
                </a:extLst>
              </a:tr>
              <a:tr h="157311">
                <a:tc>
                  <a:txBody>
                    <a:bodyPr/>
                    <a:lstStyle/>
                    <a:p>
                      <a:pPr algn="l" fontAlgn="t"/>
                      <a:r>
                        <a:rPr lang="en-US" sz="900" u="none" strike="noStrike">
                          <a:effectLst/>
                          <a:latin typeface="Montserrat Light" panose="00000400000000000000" pitchFamily="2" charset="0"/>
                        </a:rPr>
                        <a:t>Law</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352406"/>
                  </a:ext>
                </a:extLst>
              </a:tr>
              <a:tr h="157311">
                <a:tc>
                  <a:txBody>
                    <a:bodyPr/>
                    <a:lstStyle/>
                    <a:p>
                      <a:pPr algn="l" fontAlgn="t"/>
                      <a:r>
                        <a:rPr lang="en-US" sz="800" u="none" strike="noStrike">
                          <a:effectLst/>
                          <a:latin typeface="Montserrat Light" panose="00000400000000000000" pitchFamily="2" charset="0"/>
                        </a:rPr>
                        <a:t>Marketing/Public Relations/Advertising</a:t>
                      </a:r>
                      <a:endParaRPr lang="en-US" sz="8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4785208"/>
                  </a:ext>
                </a:extLst>
              </a:tr>
              <a:tr h="157311">
                <a:tc>
                  <a:txBody>
                    <a:bodyPr/>
                    <a:lstStyle/>
                    <a:p>
                      <a:pPr algn="l" fontAlgn="t"/>
                      <a:r>
                        <a:rPr lang="en-US" sz="900" u="none" strike="noStrike">
                          <a:effectLst/>
                          <a:latin typeface="Montserrat Light" panose="00000400000000000000" pitchFamily="2" charset="0"/>
                        </a:rPr>
                        <a:t>Publishing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54268"/>
                  </a:ext>
                </a:extLst>
              </a:tr>
              <a:tr h="157311">
                <a:tc>
                  <a:txBody>
                    <a:bodyPr/>
                    <a:lstStyle/>
                    <a:p>
                      <a:pPr algn="l" fontAlgn="t"/>
                      <a:r>
                        <a:rPr lang="en-US" sz="900" u="none" strike="noStrike">
                          <a:effectLst/>
                          <a:latin typeface="Montserrat Light" panose="00000400000000000000" pitchFamily="2" charset="0"/>
                        </a:rPr>
                        <a:t>Transportation and warehousing</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371098"/>
                  </a:ext>
                </a:extLst>
              </a:tr>
              <a:tr h="157311">
                <a:tc>
                  <a:txBody>
                    <a:bodyPr/>
                    <a:lstStyle/>
                    <a:p>
                      <a:pPr algn="l" fontAlgn="t"/>
                      <a:r>
                        <a:rPr lang="en-US" sz="900" u="none" strike="noStrike">
                          <a:effectLst/>
                          <a:latin typeface="Montserrat Light" panose="00000400000000000000" pitchFamily="2" charset="0"/>
                        </a:rPr>
                        <a:t>Design</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092466"/>
                  </a:ext>
                </a:extLst>
              </a:tr>
              <a:tr h="157311">
                <a:tc>
                  <a:txBody>
                    <a:bodyPr/>
                    <a:lstStyle/>
                    <a:p>
                      <a:pPr algn="l" fontAlgn="t"/>
                      <a:r>
                        <a:rPr lang="en-US" sz="900" u="none" strike="noStrike">
                          <a:effectLst/>
                          <a:latin typeface="Montserrat Light" panose="00000400000000000000" pitchFamily="2" charset="0"/>
                        </a:rPr>
                        <a:t>Fitness (e.g., personal training, yoga)</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460028"/>
                  </a:ext>
                </a:extLst>
              </a:tr>
              <a:tr h="157311">
                <a:tc>
                  <a:txBody>
                    <a:bodyPr/>
                    <a:lstStyle/>
                    <a:p>
                      <a:pPr algn="l" fontAlgn="t"/>
                      <a:r>
                        <a:rPr lang="en-US" sz="900" u="none" strike="noStrike">
                          <a:effectLst/>
                          <a:latin typeface="Montserrat Light" panose="00000400000000000000" pitchFamily="2" charset="0"/>
                        </a:rPr>
                        <a:t>Government</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8145823"/>
                  </a:ext>
                </a:extLst>
              </a:tr>
              <a:tr h="157311">
                <a:tc>
                  <a:txBody>
                    <a:bodyPr/>
                    <a:lstStyle/>
                    <a:p>
                      <a:pPr algn="l" fontAlgn="t"/>
                      <a:r>
                        <a:rPr lang="en-US" sz="900" u="none" strike="noStrike">
                          <a:effectLst/>
                          <a:latin typeface="Montserrat Light" panose="00000400000000000000" pitchFamily="2" charset="0"/>
                        </a:rPr>
                        <a:t>Other</a:t>
                      </a:r>
                      <a:endParaRPr lang="en-US" sz="900" b="0" i="0" u="none" strike="noStrike">
                        <a:solidFill>
                          <a:srgbClr val="000000"/>
                        </a:solidFill>
                        <a:effectLst/>
                        <a:latin typeface="Montserrat Light" panose="00000400000000000000" pitchFamily="2" charset="0"/>
                      </a:endParaRPr>
                    </a:p>
                  </a:txBody>
                  <a:tcPr marL="9525" marR="9525" marT="9525" marB="0">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252519"/>
                  </a:ext>
                </a:extLst>
              </a:tr>
            </a:tbl>
          </a:graphicData>
        </a:graphic>
      </p:graphicFrame>
      <p:graphicFrame>
        <p:nvGraphicFramePr>
          <p:cNvPr id="30" name="Chart 29">
            <a:extLst>
              <a:ext uri="{FF2B5EF4-FFF2-40B4-BE49-F238E27FC236}">
                <a16:creationId xmlns:a16="http://schemas.microsoft.com/office/drawing/2014/main" id="{416026B7-E45C-4CC4-B631-91E656739961}"/>
              </a:ext>
            </a:extLst>
          </p:cNvPr>
          <p:cNvGraphicFramePr>
            <a:graphicFrameLocks/>
          </p:cNvGraphicFramePr>
          <p:nvPr>
            <p:extLst>
              <p:ext uri="{D42A27DB-BD31-4B8C-83A1-F6EECF244321}">
                <p14:modId xmlns:p14="http://schemas.microsoft.com/office/powerpoint/2010/main" val="171080999"/>
              </p:ext>
            </p:extLst>
          </p:nvPr>
        </p:nvGraphicFramePr>
        <p:xfrm>
          <a:off x="4998381" y="2201441"/>
          <a:ext cx="2082114" cy="4260713"/>
        </p:xfrm>
        <a:graphic>
          <a:graphicData uri="http://schemas.openxmlformats.org/drawingml/2006/chart">
            <c:chart xmlns:c="http://schemas.openxmlformats.org/drawingml/2006/chart" xmlns:r="http://schemas.openxmlformats.org/officeDocument/2006/relationships" r:id="rId4"/>
          </a:graphicData>
        </a:graphic>
      </p:graphicFrame>
      <p:grpSp>
        <p:nvGrpSpPr>
          <p:cNvPr id="34" name="Group 33">
            <a:extLst>
              <a:ext uri="{FF2B5EF4-FFF2-40B4-BE49-F238E27FC236}">
                <a16:creationId xmlns:a16="http://schemas.microsoft.com/office/drawing/2014/main" id="{FB519690-E165-4CC9-94A9-E24C847096A0}"/>
              </a:ext>
            </a:extLst>
          </p:cNvPr>
          <p:cNvGrpSpPr/>
          <p:nvPr/>
        </p:nvGrpSpPr>
        <p:grpSpPr>
          <a:xfrm>
            <a:off x="9621002" y="2346764"/>
            <a:ext cx="2221125" cy="1088444"/>
            <a:chOff x="9621002" y="2479611"/>
            <a:chExt cx="2221125" cy="1088444"/>
          </a:xfrm>
        </p:grpSpPr>
        <p:graphicFrame>
          <p:nvGraphicFramePr>
            <p:cNvPr id="35" name="Chart 34">
              <a:extLst>
                <a:ext uri="{FF2B5EF4-FFF2-40B4-BE49-F238E27FC236}">
                  <a16:creationId xmlns:a16="http://schemas.microsoft.com/office/drawing/2014/main" id="{A0E8CC64-504C-49BF-8EB9-27D14C7E142C}"/>
                </a:ext>
              </a:extLst>
            </p:cNvPr>
            <p:cNvGraphicFramePr/>
            <p:nvPr>
              <p:extLst>
                <p:ext uri="{D42A27DB-BD31-4B8C-83A1-F6EECF244321}">
                  <p14:modId xmlns:p14="http://schemas.microsoft.com/office/powerpoint/2010/main" val="3344975479"/>
                </p:ext>
              </p:extLst>
            </p:nvPr>
          </p:nvGraphicFramePr>
          <p:xfrm>
            <a:off x="10332669" y="2632878"/>
            <a:ext cx="967714" cy="935177"/>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A4051D0-F45C-458E-B26F-40782F2D6417}"/>
                </a:ext>
              </a:extLst>
            </p:cNvPr>
            <p:cNvSpPr/>
            <p:nvPr/>
          </p:nvSpPr>
          <p:spPr>
            <a:xfrm>
              <a:off x="9877172" y="2479611"/>
              <a:ext cx="1380018" cy="246221"/>
            </a:xfrm>
            <a:prstGeom prst="rect">
              <a:avLst/>
            </a:prstGeom>
          </p:spPr>
          <p:txBody>
            <a:bodyPr wrap="square">
              <a:spAutoFit/>
            </a:bodyPr>
            <a:lstStyle/>
            <a:p>
              <a:pPr fontAlgn="t"/>
              <a:r>
                <a:rPr lang="en-US" sz="1000">
                  <a:latin typeface="Montserrat SemiBold" panose="00000700000000000000" pitchFamily="2" charset="0"/>
                </a:rPr>
                <a:t>Business Tenure</a:t>
              </a:r>
              <a:endParaRPr lang="en-US" sz="900">
                <a:latin typeface="Montserrat Light" panose="00000400000000000000" pitchFamily="2" charset="0"/>
              </a:endParaRPr>
            </a:p>
          </p:txBody>
        </p:sp>
        <p:sp>
          <p:nvSpPr>
            <p:cNvPr id="39" name="Rectangle 38">
              <a:extLst>
                <a:ext uri="{FF2B5EF4-FFF2-40B4-BE49-F238E27FC236}">
                  <a16:creationId xmlns:a16="http://schemas.microsoft.com/office/drawing/2014/main" id="{62B7A56F-9A5B-48C4-8AA2-37F38AACC587}"/>
                </a:ext>
              </a:extLst>
            </p:cNvPr>
            <p:cNvSpPr/>
            <p:nvPr/>
          </p:nvSpPr>
          <p:spPr>
            <a:xfrm>
              <a:off x="11173836" y="2869042"/>
              <a:ext cx="668291" cy="615553"/>
            </a:xfrm>
            <a:prstGeom prst="rect">
              <a:avLst/>
            </a:prstGeom>
          </p:spPr>
          <p:txBody>
            <a:bodyPr wrap="square">
              <a:spAutoFit/>
            </a:bodyPr>
            <a:lstStyle/>
            <a:p>
              <a:pPr lvl="0">
                <a:defRPr/>
              </a:pPr>
              <a:r>
                <a:rPr lang="en-US" sz="1400" kern="0">
                  <a:solidFill>
                    <a:schemeClr val="tx1">
                      <a:lumMod val="50000"/>
                      <a:lumOff val="50000"/>
                    </a:schemeClr>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Over 20 years</a:t>
              </a:r>
            </a:p>
          </p:txBody>
        </p:sp>
        <p:sp>
          <p:nvSpPr>
            <p:cNvPr id="40" name="Rectangle 39">
              <a:extLst>
                <a:ext uri="{FF2B5EF4-FFF2-40B4-BE49-F238E27FC236}">
                  <a16:creationId xmlns:a16="http://schemas.microsoft.com/office/drawing/2014/main" id="{99FAA2DD-2903-4306-AD2F-573BFABBB4C3}"/>
                </a:ext>
              </a:extLst>
            </p:cNvPr>
            <p:cNvSpPr/>
            <p:nvPr/>
          </p:nvSpPr>
          <p:spPr>
            <a:xfrm>
              <a:off x="9621002" y="2861306"/>
              <a:ext cx="837553" cy="615553"/>
            </a:xfrm>
            <a:prstGeom prst="rect">
              <a:avLst/>
            </a:prstGeom>
          </p:spPr>
          <p:txBody>
            <a:bodyPr wrap="square">
              <a:spAutoFit/>
            </a:bodyPr>
            <a:lstStyle/>
            <a:p>
              <a:pPr lvl="0" algn="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52%</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20 years or less</a:t>
              </a:r>
            </a:p>
          </p:txBody>
        </p:sp>
      </p:grpSp>
      <p:grpSp>
        <p:nvGrpSpPr>
          <p:cNvPr id="41" name="Group 40">
            <a:extLst>
              <a:ext uri="{FF2B5EF4-FFF2-40B4-BE49-F238E27FC236}">
                <a16:creationId xmlns:a16="http://schemas.microsoft.com/office/drawing/2014/main" id="{EE7FDFA2-09F2-4692-A130-458D8359CFD5}"/>
              </a:ext>
            </a:extLst>
          </p:cNvPr>
          <p:cNvGrpSpPr/>
          <p:nvPr/>
        </p:nvGrpSpPr>
        <p:grpSpPr>
          <a:xfrm>
            <a:off x="9277052" y="3683320"/>
            <a:ext cx="2383968" cy="2719077"/>
            <a:chOff x="9277052" y="3598256"/>
            <a:chExt cx="2383968" cy="2719077"/>
          </a:xfrm>
        </p:grpSpPr>
        <p:graphicFrame>
          <p:nvGraphicFramePr>
            <p:cNvPr id="42" name="Chart 41">
              <a:extLst>
                <a:ext uri="{FF2B5EF4-FFF2-40B4-BE49-F238E27FC236}">
                  <a16:creationId xmlns:a16="http://schemas.microsoft.com/office/drawing/2014/main" id="{91E6EB3F-8BF1-4282-9CDE-31DC10A58646}"/>
                </a:ext>
              </a:extLst>
            </p:cNvPr>
            <p:cNvGraphicFramePr/>
            <p:nvPr>
              <p:extLst>
                <p:ext uri="{D42A27DB-BD31-4B8C-83A1-F6EECF244321}">
                  <p14:modId xmlns:p14="http://schemas.microsoft.com/office/powerpoint/2010/main" val="1718018855"/>
                </p:ext>
              </p:extLst>
            </p:nvPr>
          </p:nvGraphicFramePr>
          <p:xfrm>
            <a:off x="10026410" y="3729581"/>
            <a:ext cx="1634610" cy="2587752"/>
          </p:xfrm>
          <a:graphic>
            <a:graphicData uri="http://schemas.openxmlformats.org/drawingml/2006/chart">
              <c:chart xmlns:c="http://schemas.openxmlformats.org/drawingml/2006/chart" xmlns:r="http://schemas.openxmlformats.org/officeDocument/2006/relationships" r:id="rId6"/>
            </a:graphicData>
          </a:graphic>
        </p:graphicFrame>
        <p:sp>
          <p:nvSpPr>
            <p:cNvPr id="43" name="Rectangle 42">
              <a:extLst>
                <a:ext uri="{FF2B5EF4-FFF2-40B4-BE49-F238E27FC236}">
                  <a16:creationId xmlns:a16="http://schemas.microsoft.com/office/drawing/2014/main" id="{F7EA4EDF-6E6C-4B09-ACFB-0FBB5168C48A}"/>
                </a:ext>
              </a:extLst>
            </p:cNvPr>
            <p:cNvSpPr/>
            <p:nvPr/>
          </p:nvSpPr>
          <p:spPr>
            <a:xfrm>
              <a:off x="9567356" y="5735283"/>
              <a:ext cx="837553"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$1 Million+</a:t>
              </a:r>
            </a:p>
          </p:txBody>
        </p:sp>
        <p:sp>
          <p:nvSpPr>
            <p:cNvPr id="44" name="Rectangle 43">
              <a:extLst>
                <a:ext uri="{FF2B5EF4-FFF2-40B4-BE49-F238E27FC236}">
                  <a16:creationId xmlns:a16="http://schemas.microsoft.com/office/drawing/2014/main" id="{52FFDE13-2C64-4300-A452-9211334EB976}"/>
                </a:ext>
              </a:extLst>
            </p:cNvPr>
            <p:cNvSpPr/>
            <p:nvPr/>
          </p:nvSpPr>
          <p:spPr>
            <a:xfrm>
              <a:off x="9567355" y="5158312"/>
              <a:ext cx="837554"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$250-999k</a:t>
              </a:r>
            </a:p>
          </p:txBody>
        </p:sp>
        <p:sp>
          <p:nvSpPr>
            <p:cNvPr id="45" name="Rectangle 44">
              <a:extLst>
                <a:ext uri="{FF2B5EF4-FFF2-40B4-BE49-F238E27FC236}">
                  <a16:creationId xmlns:a16="http://schemas.microsoft.com/office/drawing/2014/main" id="{94FA84DC-A065-46B2-81FF-750CCE4EA892}"/>
                </a:ext>
              </a:extLst>
            </p:cNvPr>
            <p:cNvSpPr/>
            <p:nvPr/>
          </p:nvSpPr>
          <p:spPr>
            <a:xfrm>
              <a:off x="9277052" y="4345113"/>
              <a:ext cx="1188289"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Less Than $250k</a:t>
              </a:r>
            </a:p>
          </p:txBody>
        </p:sp>
        <p:sp>
          <p:nvSpPr>
            <p:cNvPr id="46" name="Rectangle 45">
              <a:extLst>
                <a:ext uri="{FF2B5EF4-FFF2-40B4-BE49-F238E27FC236}">
                  <a16:creationId xmlns:a16="http://schemas.microsoft.com/office/drawing/2014/main" id="{5AD9D546-A4C5-4EFF-AC34-068316736412}"/>
                </a:ext>
              </a:extLst>
            </p:cNvPr>
            <p:cNvSpPr/>
            <p:nvPr/>
          </p:nvSpPr>
          <p:spPr>
            <a:xfrm>
              <a:off x="9862255" y="3598256"/>
              <a:ext cx="1380018" cy="246221"/>
            </a:xfrm>
            <a:prstGeom prst="rect">
              <a:avLst/>
            </a:prstGeom>
          </p:spPr>
          <p:txBody>
            <a:bodyPr wrap="square">
              <a:spAutoFit/>
            </a:bodyPr>
            <a:lstStyle/>
            <a:p>
              <a:pPr fontAlgn="t"/>
              <a:r>
                <a:rPr lang="en-US" sz="1000">
                  <a:latin typeface="Montserrat SemiBold" panose="00000700000000000000" pitchFamily="2" charset="0"/>
                </a:rPr>
                <a:t>Annual Revenue</a:t>
              </a:r>
              <a:endParaRPr lang="en-US" sz="900">
                <a:latin typeface="Montserrat Light" panose="00000400000000000000" pitchFamily="2" charset="0"/>
              </a:endParaRPr>
            </a:p>
          </p:txBody>
        </p:sp>
      </p:grpSp>
      <p:graphicFrame>
        <p:nvGraphicFramePr>
          <p:cNvPr id="47" name="Chart 46">
            <a:extLst>
              <a:ext uri="{FF2B5EF4-FFF2-40B4-BE49-F238E27FC236}">
                <a16:creationId xmlns:a16="http://schemas.microsoft.com/office/drawing/2014/main" id="{F41C4C94-ACFE-4C20-AE81-ED058368AAB4}"/>
              </a:ext>
            </a:extLst>
          </p:cNvPr>
          <p:cNvGraphicFramePr/>
          <p:nvPr>
            <p:extLst>
              <p:ext uri="{D42A27DB-BD31-4B8C-83A1-F6EECF244321}">
                <p14:modId xmlns:p14="http://schemas.microsoft.com/office/powerpoint/2010/main" val="2606520157"/>
              </p:ext>
            </p:extLst>
          </p:nvPr>
        </p:nvGraphicFramePr>
        <p:xfrm>
          <a:off x="7458133" y="3814645"/>
          <a:ext cx="1634610" cy="2587752"/>
        </p:xfrm>
        <a:graphic>
          <a:graphicData uri="http://schemas.openxmlformats.org/drawingml/2006/chart">
            <c:chart xmlns:c="http://schemas.openxmlformats.org/drawingml/2006/chart" xmlns:r="http://schemas.openxmlformats.org/officeDocument/2006/relationships" r:id="rId7"/>
          </a:graphicData>
        </a:graphic>
      </p:graphicFrame>
      <p:sp>
        <p:nvSpPr>
          <p:cNvPr id="48" name="Rectangle 47">
            <a:extLst>
              <a:ext uri="{FF2B5EF4-FFF2-40B4-BE49-F238E27FC236}">
                <a16:creationId xmlns:a16="http://schemas.microsoft.com/office/drawing/2014/main" id="{EA06FDD1-B423-4A45-81FE-A6DBD4E62816}"/>
              </a:ext>
            </a:extLst>
          </p:cNvPr>
          <p:cNvSpPr/>
          <p:nvPr/>
        </p:nvSpPr>
        <p:spPr>
          <a:xfrm>
            <a:off x="7111593" y="4788352"/>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Full time</a:t>
            </a:r>
          </a:p>
        </p:txBody>
      </p:sp>
      <p:sp>
        <p:nvSpPr>
          <p:cNvPr id="49" name="Rectangle 48">
            <a:extLst>
              <a:ext uri="{FF2B5EF4-FFF2-40B4-BE49-F238E27FC236}">
                <a16:creationId xmlns:a16="http://schemas.microsoft.com/office/drawing/2014/main" id="{D1A3B5C2-A705-480B-8010-43C70B69D2DC}"/>
              </a:ext>
            </a:extLst>
          </p:cNvPr>
          <p:cNvSpPr/>
          <p:nvPr/>
        </p:nvSpPr>
        <p:spPr>
          <a:xfrm>
            <a:off x="7111594" y="5828091"/>
            <a:ext cx="765316"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Part time</a:t>
            </a:r>
          </a:p>
        </p:txBody>
      </p:sp>
      <p:sp>
        <p:nvSpPr>
          <p:cNvPr id="50" name="Rectangle 49">
            <a:extLst>
              <a:ext uri="{FF2B5EF4-FFF2-40B4-BE49-F238E27FC236}">
                <a16:creationId xmlns:a16="http://schemas.microsoft.com/office/drawing/2014/main" id="{1AB07446-8014-4DFB-A810-A5BE75502316}"/>
              </a:ext>
            </a:extLst>
          </p:cNvPr>
          <p:cNvSpPr/>
          <p:nvPr/>
        </p:nvSpPr>
        <p:spPr>
          <a:xfrm>
            <a:off x="7242223" y="6100006"/>
            <a:ext cx="634687"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Other</a:t>
            </a:r>
          </a:p>
        </p:txBody>
      </p:sp>
      <p:sp>
        <p:nvSpPr>
          <p:cNvPr id="51" name="Rectangle 50">
            <a:extLst>
              <a:ext uri="{FF2B5EF4-FFF2-40B4-BE49-F238E27FC236}">
                <a16:creationId xmlns:a16="http://schemas.microsoft.com/office/drawing/2014/main" id="{683E6A1F-AD47-43B5-905E-A13472DA7902}"/>
              </a:ext>
            </a:extLst>
          </p:cNvPr>
          <p:cNvSpPr/>
          <p:nvPr/>
        </p:nvSpPr>
        <p:spPr>
          <a:xfrm>
            <a:off x="7293978" y="3683320"/>
            <a:ext cx="1380018" cy="246221"/>
          </a:xfrm>
          <a:prstGeom prst="rect">
            <a:avLst/>
          </a:prstGeom>
        </p:spPr>
        <p:txBody>
          <a:bodyPr wrap="square">
            <a:spAutoFit/>
          </a:bodyPr>
          <a:lstStyle/>
          <a:p>
            <a:pPr fontAlgn="t"/>
            <a:r>
              <a:rPr lang="en-US" sz="1000">
                <a:latin typeface="Montserrat SemiBold" panose="00000700000000000000" pitchFamily="2" charset="0"/>
              </a:rPr>
              <a:t>Employment</a:t>
            </a:r>
            <a:endParaRPr lang="en-US" sz="900">
              <a:latin typeface="Montserrat Light" panose="00000400000000000000" pitchFamily="2" charset="0"/>
            </a:endParaRPr>
          </a:p>
        </p:txBody>
      </p:sp>
      <p:sp>
        <p:nvSpPr>
          <p:cNvPr id="52" name="Rectangle 51">
            <a:extLst>
              <a:ext uri="{FF2B5EF4-FFF2-40B4-BE49-F238E27FC236}">
                <a16:creationId xmlns:a16="http://schemas.microsoft.com/office/drawing/2014/main" id="{87097B60-3B0E-4707-A3E0-9FF9FEC297DC}"/>
              </a:ext>
            </a:extLst>
          </p:cNvPr>
          <p:cNvSpPr/>
          <p:nvPr/>
        </p:nvSpPr>
        <p:spPr>
          <a:xfrm>
            <a:off x="7052079" y="5954839"/>
            <a:ext cx="824832" cy="230832"/>
          </a:xfrm>
          <a:prstGeom prst="rect">
            <a:avLst/>
          </a:prstGeom>
        </p:spPr>
        <p:txBody>
          <a:bodyPr wrap="square">
            <a:spAutoFit/>
          </a:bodyPr>
          <a:lstStyle/>
          <a:p>
            <a:pPr lvl="0" algn="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Volunteer</a:t>
            </a:r>
          </a:p>
        </p:txBody>
      </p:sp>
      <p:sp>
        <p:nvSpPr>
          <p:cNvPr id="53" name="Rectangle 52">
            <a:extLst>
              <a:ext uri="{FF2B5EF4-FFF2-40B4-BE49-F238E27FC236}">
                <a16:creationId xmlns:a16="http://schemas.microsoft.com/office/drawing/2014/main" id="{1B47D5B4-5A2A-4647-8F06-69088C67B012}"/>
              </a:ext>
            </a:extLst>
          </p:cNvPr>
          <p:cNvSpPr/>
          <p:nvPr/>
        </p:nvSpPr>
        <p:spPr>
          <a:xfrm>
            <a:off x="2832038" y="2080707"/>
            <a:ext cx="728084" cy="246221"/>
          </a:xfrm>
          <a:prstGeom prst="rect">
            <a:avLst/>
          </a:prstGeom>
        </p:spPr>
        <p:txBody>
          <a:bodyPr wrap="none">
            <a:spAutoFit/>
          </a:bodyPr>
          <a:lstStyle/>
          <a:p>
            <a:pPr fontAlgn="t"/>
            <a:r>
              <a:rPr lang="en-US" sz="1000">
                <a:latin typeface="Montserrat SemiBold" panose="00000700000000000000" pitchFamily="2" charset="0"/>
              </a:rPr>
              <a:t>Industry</a:t>
            </a:r>
            <a:endParaRPr lang="en-US" sz="900">
              <a:latin typeface="Montserrat Light" panose="00000400000000000000" pitchFamily="2" charset="0"/>
            </a:endParaRPr>
          </a:p>
        </p:txBody>
      </p:sp>
      <p:grpSp>
        <p:nvGrpSpPr>
          <p:cNvPr id="54" name="Group 53">
            <a:extLst>
              <a:ext uri="{FF2B5EF4-FFF2-40B4-BE49-F238E27FC236}">
                <a16:creationId xmlns:a16="http://schemas.microsoft.com/office/drawing/2014/main" id="{725CB5B8-1892-4624-A33A-6BEE6F6018C9}"/>
              </a:ext>
            </a:extLst>
          </p:cNvPr>
          <p:cNvGrpSpPr/>
          <p:nvPr/>
        </p:nvGrpSpPr>
        <p:grpSpPr>
          <a:xfrm>
            <a:off x="6334983" y="2083083"/>
            <a:ext cx="3378375" cy="1482323"/>
            <a:chOff x="6359017" y="2083083"/>
            <a:chExt cx="3378375" cy="1482323"/>
          </a:xfrm>
        </p:grpSpPr>
        <p:graphicFrame>
          <p:nvGraphicFramePr>
            <p:cNvPr id="55" name="Chart 54">
              <a:extLst>
                <a:ext uri="{FF2B5EF4-FFF2-40B4-BE49-F238E27FC236}">
                  <a16:creationId xmlns:a16="http://schemas.microsoft.com/office/drawing/2014/main" id="{3BACA676-AAC7-40AB-B2E8-7CFB2DBF770B}"/>
                </a:ext>
              </a:extLst>
            </p:cNvPr>
            <p:cNvGraphicFramePr/>
            <p:nvPr>
              <p:extLst>
                <p:ext uri="{D42A27DB-BD31-4B8C-83A1-F6EECF244321}">
                  <p14:modId xmlns:p14="http://schemas.microsoft.com/office/powerpoint/2010/main" val="4243713233"/>
                </p:ext>
              </p:extLst>
            </p:nvPr>
          </p:nvGraphicFramePr>
          <p:xfrm>
            <a:off x="6359017" y="2323401"/>
            <a:ext cx="3378375" cy="867026"/>
          </p:xfrm>
          <a:graphic>
            <a:graphicData uri="http://schemas.openxmlformats.org/drawingml/2006/chart">
              <c:chart xmlns:c="http://schemas.openxmlformats.org/drawingml/2006/chart" xmlns:r="http://schemas.openxmlformats.org/officeDocument/2006/relationships" r:id="rId8"/>
            </a:graphicData>
          </a:graphic>
        </p:graphicFrame>
        <p:sp>
          <p:nvSpPr>
            <p:cNvPr id="56" name="Rectangle 55">
              <a:extLst>
                <a:ext uri="{FF2B5EF4-FFF2-40B4-BE49-F238E27FC236}">
                  <a16:creationId xmlns:a16="http://schemas.microsoft.com/office/drawing/2014/main" id="{2B90FFF5-9667-4873-B74E-999B65A68BFD}"/>
                </a:ext>
              </a:extLst>
            </p:cNvPr>
            <p:cNvSpPr/>
            <p:nvPr/>
          </p:nvSpPr>
          <p:spPr>
            <a:xfrm>
              <a:off x="6405902" y="3057575"/>
              <a:ext cx="941684" cy="2308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Sr.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endPar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7" name="Rectangle 56">
              <a:extLst>
                <a:ext uri="{FF2B5EF4-FFF2-40B4-BE49-F238E27FC236}">
                  <a16:creationId xmlns:a16="http://schemas.microsoft.com/office/drawing/2014/main" id="{D8CBCB54-4293-4B9D-88C3-947925A1A468}"/>
                </a:ext>
              </a:extLst>
            </p:cNvPr>
            <p:cNvSpPr/>
            <p:nvPr/>
          </p:nvSpPr>
          <p:spPr>
            <a:xfrm>
              <a:off x="7182179"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Office </a:t>
              </a:r>
              <a:r>
                <a:rPr lang="en-US" sz="900" kern="0" err="1">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Mgmt</a:t>
              </a: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t>
              </a:r>
              <a:b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b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Exec Asst.</a:t>
              </a:r>
            </a:p>
          </p:txBody>
        </p:sp>
        <p:sp>
          <p:nvSpPr>
            <p:cNvPr id="58" name="Rectangle 57">
              <a:extLst>
                <a:ext uri="{FF2B5EF4-FFF2-40B4-BE49-F238E27FC236}">
                  <a16:creationId xmlns:a16="http://schemas.microsoft.com/office/drawing/2014/main" id="{9BE03560-C796-4AE4-A1D3-947CA9354D83}"/>
                </a:ext>
              </a:extLst>
            </p:cNvPr>
            <p:cNvSpPr/>
            <p:nvPr/>
          </p:nvSpPr>
          <p:spPr>
            <a:xfrm>
              <a:off x="7961706" y="3057575"/>
              <a:ext cx="967714" cy="507831"/>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Accounting/</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Financial</a:t>
              </a:r>
            </a:p>
            <a:p>
              <a:pPr lvl="0" algn="ctr">
                <a:defRPr/>
              </a:pPr>
              <a:endPar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9" name="Rectangle 58">
              <a:extLst>
                <a:ext uri="{FF2B5EF4-FFF2-40B4-BE49-F238E27FC236}">
                  <a16:creationId xmlns:a16="http://schemas.microsoft.com/office/drawing/2014/main" id="{BFAED39D-B4E3-4C6E-9714-DBFD30322F24}"/>
                </a:ext>
              </a:extLst>
            </p:cNvPr>
            <p:cNvSpPr/>
            <p:nvPr/>
          </p:nvSpPr>
          <p:spPr>
            <a:xfrm>
              <a:off x="8733370" y="3057575"/>
              <a:ext cx="967714" cy="369332"/>
            </a:xfrm>
            <a:prstGeom prst="rect">
              <a:avLst/>
            </a:prstGeom>
          </p:spPr>
          <p:txBody>
            <a:bodyPr wrap="square">
              <a:spAutoFit/>
            </a:bodyPr>
            <a:lstStyle/>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Facilities/</a:t>
              </a:r>
            </a:p>
            <a:p>
              <a:pPr lvl="0" algn="ctr">
                <a:defRPr/>
              </a:pPr>
              <a:r>
                <a:rPr lang="en-US" sz="9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Engineering</a:t>
              </a:r>
            </a:p>
          </p:txBody>
        </p:sp>
        <p:sp>
          <p:nvSpPr>
            <p:cNvPr id="60" name="Rectangle 59">
              <a:extLst>
                <a:ext uri="{FF2B5EF4-FFF2-40B4-BE49-F238E27FC236}">
                  <a16:creationId xmlns:a16="http://schemas.microsoft.com/office/drawing/2014/main" id="{EB1E4F57-9C88-4A04-BE01-63917C9F12AD}"/>
                </a:ext>
              </a:extLst>
            </p:cNvPr>
            <p:cNvSpPr/>
            <p:nvPr/>
          </p:nvSpPr>
          <p:spPr>
            <a:xfrm>
              <a:off x="6507515" y="2083083"/>
              <a:ext cx="1380018" cy="246221"/>
            </a:xfrm>
            <a:prstGeom prst="rect">
              <a:avLst/>
            </a:prstGeom>
          </p:spPr>
          <p:txBody>
            <a:bodyPr wrap="square">
              <a:spAutoFit/>
            </a:bodyPr>
            <a:lstStyle/>
            <a:p>
              <a:pPr fontAlgn="t"/>
              <a:r>
                <a:rPr lang="en-US" sz="1000">
                  <a:latin typeface="Montserrat SemiBold" panose="00000700000000000000" pitchFamily="2" charset="0"/>
                </a:rPr>
                <a:t>Role/Position</a:t>
              </a:r>
              <a:endParaRPr lang="en-US" sz="900">
                <a:latin typeface="Montserrat Light" panose="00000400000000000000" pitchFamily="2" charset="0"/>
              </a:endParaRPr>
            </a:p>
          </p:txBody>
        </p:sp>
      </p:grpSp>
      <p:pic>
        <p:nvPicPr>
          <p:cNvPr id="61" name="Picture 60">
            <a:extLst>
              <a:ext uri="{FF2B5EF4-FFF2-40B4-BE49-F238E27FC236}">
                <a16:creationId xmlns:a16="http://schemas.microsoft.com/office/drawing/2014/main" id="{B1E8D144-3870-43C7-9329-B0F7E739D4FF}"/>
              </a:ext>
            </a:extLst>
          </p:cNvPr>
          <p:cNvPicPr>
            <a:picLocks noChangeAspect="1"/>
          </p:cNvPicPr>
          <p:nvPr/>
        </p:nvPicPr>
        <p:blipFill rotWithShape="1">
          <a:blip r:embed="rId9">
            <a:extLst>
              <a:ext uri="{28A0092B-C50C-407E-A947-70E740481C1C}">
                <a14:useLocalDpi xmlns:a14="http://schemas.microsoft.com/office/drawing/2010/main" val="0"/>
              </a:ext>
            </a:extLst>
          </a:blip>
          <a:srcRect b="17239"/>
          <a:stretch/>
        </p:blipFill>
        <p:spPr>
          <a:xfrm>
            <a:off x="10666366" y="2837909"/>
            <a:ext cx="294119" cy="243417"/>
          </a:xfrm>
          <a:prstGeom prst="rect">
            <a:avLst/>
          </a:prstGeom>
        </p:spPr>
      </p:pic>
      <p:sp>
        <p:nvSpPr>
          <p:cNvPr id="66" name="Rectangle 65">
            <a:extLst>
              <a:ext uri="{FF2B5EF4-FFF2-40B4-BE49-F238E27FC236}">
                <a16:creationId xmlns:a16="http://schemas.microsoft.com/office/drawing/2014/main" id="{9573B669-F32F-4977-967C-9EE3D2EC5B57}"/>
              </a:ext>
            </a:extLst>
          </p:cNvPr>
          <p:cNvSpPr/>
          <p:nvPr/>
        </p:nvSpPr>
        <p:spPr>
          <a:xfrm>
            <a:off x="781682" y="3000067"/>
            <a:ext cx="668291" cy="461665"/>
          </a:xfrm>
          <a:prstGeom prst="rect">
            <a:avLst/>
          </a:prstGeom>
        </p:spPr>
        <p:txBody>
          <a:bodyPr wrap="square">
            <a:spAutoFit/>
          </a:bodyPr>
          <a:lstStyle/>
          <a:p>
            <a:pPr lvl="0" algn="r">
              <a:defRPr/>
            </a:pPr>
            <a:r>
              <a:rPr lang="en-US" sz="1400" kern="0">
                <a:solidFill>
                  <a:schemeClr val="accent3">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52%</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67" name="Rectangle 66">
            <a:extLst>
              <a:ext uri="{FF2B5EF4-FFF2-40B4-BE49-F238E27FC236}">
                <a16:creationId xmlns:a16="http://schemas.microsoft.com/office/drawing/2014/main" id="{1B7B0438-CD29-4123-BED9-A797CF8F0556}"/>
              </a:ext>
            </a:extLst>
          </p:cNvPr>
          <p:cNvSpPr/>
          <p:nvPr/>
        </p:nvSpPr>
        <p:spPr>
          <a:xfrm>
            <a:off x="2094873" y="3000066"/>
            <a:ext cx="668291" cy="461665"/>
          </a:xfrm>
          <a:prstGeom prst="rect">
            <a:avLst/>
          </a:prstGeom>
        </p:spPr>
        <p:txBody>
          <a:bodyPr wrap="square">
            <a:spAutoFit/>
          </a:bodyPr>
          <a:lstStyle/>
          <a:p>
            <a:pPr lvl="0">
              <a:defRPr/>
            </a:pPr>
            <a:r>
              <a:rPr lang="en-US" sz="1400" kern="0">
                <a:solidFill>
                  <a:schemeClr val="tx1">
                    <a:lumMod val="50000"/>
                    <a:lumOff val="50000"/>
                  </a:schemeClr>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grpSp>
        <p:nvGrpSpPr>
          <p:cNvPr id="68" name="Group 67">
            <a:extLst>
              <a:ext uri="{FF2B5EF4-FFF2-40B4-BE49-F238E27FC236}">
                <a16:creationId xmlns:a16="http://schemas.microsoft.com/office/drawing/2014/main" id="{7AF8964D-0171-4A76-9DE9-03C508F31EB4}"/>
              </a:ext>
            </a:extLst>
          </p:cNvPr>
          <p:cNvGrpSpPr/>
          <p:nvPr/>
        </p:nvGrpSpPr>
        <p:grpSpPr>
          <a:xfrm>
            <a:off x="1305242" y="2858146"/>
            <a:ext cx="941706" cy="555989"/>
            <a:chOff x="2496242" y="4327810"/>
            <a:chExt cx="1570772" cy="927385"/>
          </a:xfrm>
        </p:grpSpPr>
        <p:pic>
          <p:nvPicPr>
            <p:cNvPr id="71" name="Graphic 70" descr="Woman">
              <a:extLst>
                <a:ext uri="{FF2B5EF4-FFF2-40B4-BE49-F238E27FC236}">
                  <a16:creationId xmlns:a16="http://schemas.microsoft.com/office/drawing/2014/main" id="{78729F73-B9D7-4C1E-97A4-79179AC814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52613" y="4327810"/>
              <a:ext cx="914401" cy="914399"/>
            </a:xfrm>
            <a:prstGeom prst="rect">
              <a:avLst/>
            </a:prstGeom>
          </p:spPr>
        </p:pic>
        <p:pic>
          <p:nvPicPr>
            <p:cNvPr id="83" name="Graphic 82" descr="Man">
              <a:extLst>
                <a:ext uri="{FF2B5EF4-FFF2-40B4-BE49-F238E27FC236}">
                  <a16:creationId xmlns:a16="http://schemas.microsoft.com/office/drawing/2014/main" id="{D7CE7866-2F59-4F80-A19D-0CA8516F14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96242" y="4334302"/>
              <a:ext cx="914400" cy="914400"/>
            </a:xfrm>
            <a:prstGeom prst="rect">
              <a:avLst/>
            </a:prstGeom>
          </p:spPr>
        </p:pic>
        <p:pic>
          <p:nvPicPr>
            <p:cNvPr id="84" name="Graphic 83" descr="Gender">
              <a:extLst>
                <a:ext uri="{FF2B5EF4-FFF2-40B4-BE49-F238E27FC236}">
                  <a16:creationId xmlns:a16="http://schemas.microsoft.com/office/drawing/2014/main" id="{A2878B68-15BE-4727-B014-7521AF4ED57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5093" r="42286"/>
            <a:stretch/>
          </p:blipFill>
          <p:spPr>
            <a:xfrm>
              <a:off x="3244043" y="4340795"/>
              <a:ext cx="115408" cy="914400"/>
            </a:xfrm>
            <a:prstGeom prst="rect">
              <a:avLst/>
            </a:prstGeom>
          </p:spPr>
        </p:pic>
      </p:grpSp>
      <p:sp>
        <p:nvSpPr>
          <p:cNvPr id="85" name="Rectangle 84">
            <a:extLst>
              <a:ext uri="{FF2B5EF4-FFF2-40B4-BE49-F238E27FC236}">
                <a16:creationId xmlns:a16="http://schemas.microsoft.com/office/drawing/2014/main" id="{AE4FEA6A-27CE-4EB9-A4F2-44A521C535DD}"/>
              </a:ext>
            </a:extLst>
          </p:cNvPr>
          <p:cNvSpPr/>
          <p:nvPr/>
        </p:nvSpPr>
        <p:spPr>
          <a:xfrm>
            <a:off x="878834" y="263265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sp>
        <p:nvSpPr>
          <p:cNvPr id="86" name="Rectangle 85">
            <a:extLst>
              <a:ext uri="{FF2B5EF4-FFF2-40B4-BE49-F238E27FC236}">
                <a16:creationId xmlns:a16="http://schemas.microsoft.com/office/drawing/2014/main" id="{88E374C1-ADA0-4A28-89E7-1914142B0A0D}"/>
              </a:ext>
            </a:extLst>
          </p:cNvPr>
          <p:cNvSpPr/>
          <p:nvPr/>
        </p:nvSpPr>
        <p:spPr>
          <a:xfrm>
            <a:off x="2094872" y="3887420"/>
            <a:ext cx="668291" cy="461665"/>
          </a:xfrm>
          <a:prstGeom prst="rect">
            <a:avLst/>
          </a:prstGeom>
        </p:spPr>
        <p:txBody>
          <a:bodyPr wrap="square">
            <a:spAutoFit/>
          </a:bodyPr>
          <a:lstStyle/>
          <a:p>
            <a:pPr lvl="0">
              <a:defRPr/>
            </a:pPr>
            <a:r>
              <a:rPr lang="en-US" sz="1400" kern="0">
                <a:solidFill>
                  <a:schemeClr val="tx1">
                    <a:lumMod val="50000"/>
                    <a:lumOff val="50000"/>
                  </a:schemeClr>
                </a:solidFill>
                <a:latin typeface="Montserrat" panose="00000500000000000000" pitchFamily="2" charset="0"/>
                <a:ea typeface="Lato" panose="020F0502020204030203" pitchFamily="34" charset="0"/>
                <a:cs typeface="Lato" panose="020F0502020204030203" pitchFamily="34" charset="0"/>
                <a:sym typeface="HuluStyle Bold"/>
              </a:rPr>
              <a:t>43%</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87" name="Rectangle 86">
            <a:extLst>
              <a:ext uri="{FF2B5EF4-FFF2-40B4-BE49-F238E27FC236}">
                <a16:creationId xmlns:a16="http://schemas.microsoft.com/office/drawing/2014/main" id="{506EA19B-9355-4553-AA68-91F593620401}"/>
              </a:ext>
            </a:extLst>
          </p:cNvPr>
          <p:cNvSpPr/>
          <p:nvPr/>
        </p:nvSpPr>
        <p:spPr>
          <a:xfrm>
            <a:off x="775490" y="3879684"/>
            <a:ext cx="668291" cy="461665"/>
          </a:xfrm>
          <a:prstGeom prst="rect">
            <a:avLst/>
          </a:prstGeom>
        </p:spPr>
        <p:txBody>
          <a:bodyPr wrap="square">
            <a:spAutoFit/>
          </a:bodyPr>
          <a:lstStyle/>
          <a:p>
            <a:pPr lvl="0" algn="r">
              <a:defRPr/>
            </a:pPr>
            <a:r>
              <a:rPr lang="en-US" sz="1400" kern="0">
                <a:solidFill>
                  <a:schemeClr val="accent3">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52%</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Lease</a:t>
            </a:r>
          </a:p>
        </p:txBody>
      </p:sp>
      <p:grpSp>
        <p:nvGrpSpPr>
          <p:cNvPr id="88" name="Group 87">
            <a:extLst>
              <a:ext uri="{FF2B5EF4-FFF2-40B4-BE49-F238E27FC236}">
                <a16:creationId xmlns:a16="http://schemas.microsoft.com/office/drawing/2014/main" id="{205EDC5C-9171-4FF4-B127-14D7FFB647E0}"/>
              </a:ext>
            </a:extLst>
          </p:cNvPr>
          <p:cNvGrpSpPr/>
          <p:nvPr/>
        </p:nvGrpSpPr>
        <p:grpSpPr>
          <a:xfrm>
            <a:off x="1263223" y="3651256"/>
            <a:ext cx="967714" cy="935177"/>
            <a:chOff x="1402110" y="3748070"/>
            <a:chExt cx="967714" cy="935177"/>
          </a:xfrm>
        </p:grpSpPr>
        <p:graphicFrame>
          <p:nvGraphicFramePr>
            <p:cNvPr id="89" name="Chart 88">
              <a:extLst>
                <a:ext uri="{FF2B5EF4-FFF2-40B4-BE49-F238E27FC236}">
                  <a16:creationId xmlns:a16="http://schemas.microsoft.com/office/drawing/2014/main" id="{B8ABBFB6-6C4E-480A-AB65-255EABA438E9}"/>
                </a:ext>
              </a:extLst>
            </p:cNvPr>
            <p:cNvGraphicFramePr/>
            <p:nvPr>
              <p:extLst>
                <p:ext uri="{D42A27DB-BD31-4B8C-83A1-F6EECF244321}">
                  <p14:modId xmlns:p14="http://schemas.microsoft.com/office/powerpoint/2010/main" val="3466592124"/>
                </p:ext>
              </p:extLst>
            </p:nvPr>
          </p:nvGraphicFramePr>
          <p:xfrm>
            <a:off x="1402110" y="3748070"/>
            <a:ext cx="967714" cy="935177"/>
          </p:xfrm>
          <a:graphic>
            <a:graphicData uri="http://schemas.openxmlformats.org/drawingml/2006/chart">
              <c:chart xmlns:c="http://schemas.openxmlformats.org/drawingml/2006/chart" xmlns:r="http://schemas.openxmlformats.org/officeDocument/2006/relationships" r:id="rId16"/>
            </a:graphicData>
          </a:graphic>
        </p:graphicFrame>
        <p:pic>
          <p:nvPicPr>
            <p:cNvPr id="90" name="Graphic 89" descr="Key">
              <a:extLst>
                <a:ext uri="{FF2B5EF4-FFF2-40B4-BE49-F238E27FC236}">
                  <a16:creationId xmlns:a16="http://schemas.microsoft.com/office/drawing/2014/main" id="{19E69BBE-4C90-4796-9C99-DE4975E4B6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96177" y="4025868"/>
              <a:ext cx="379581" cy="379581"/>
            </a:xfrm>
            <a:prstGeom prst="rect">
              <a:avLst/>
            </a:prstGeom>
          </p:spPr>
        </p:pic>
      </p:grpSp>
      <p:grpSp>
        <p:nvGrpSpPr>
          <p:cNvPr id="91" name="Group 90">
            <a:extLst>
              <a:ext uri="{FF2B5EF4-FFF2-40B4-BE49-F238E27FC236}">
                <a16:creationId xmlns:a16="http://schemas.microsoft.com/office/drawing/2014/main" id="{27327E2B-DFF1-4145-A3B2-0C74880FD164}"/>
              </a:ext>
            </a:extLst>
          </p:cNvPr>
          <p:cNvGrpSpPr/>
          <p:nvPr/>
        </p:nvGrpSpPr>
        <p:grpSpPr>
          <a:xfrm>
            <a:off x="941359" y="4545593"/>
            <a:ext cx="1647647" cy="615553"/>
            <a:chOff x="941359" y="4894701"/>
            <a:chExt cx="1647647" cy="615553"/>
          </a:xfrm>
        </p:grpSpPr>
        <p:pic>
          <p:nvPicPr>
            <p:cNvPr id="92" name="Picture 91">
              <a:extLst>
                <a:ext uri="{FF2B5EF4-FFF2-40B4-BE49-F238E27FC236}">
                  <a16:creationId xmlns:a16="http://schemas.microsoft.com/office/drawing/2014/main" id="{5A4607A6-6A02-4F30-B20F-BC87CBD227C8}"/>
                </a:ext>
              </a:extLst>
            </p:cNvPr>
            <p:cNvPicPr>
              <a:picLocks noChangeAspect="1"/>
            </p:cNvPicPr>
            <p:nvPr/>
          </p:nvPicPr>
          <p:blipFill rotWithShape="1">
            <a:blip r:embed="rId19">
              <a:extLst>
                <a:ext uri="{28A0092B-C50C-407E-A947-70E740481C1C}">
                  <a14:useLocalDpi xmlns:a14="http://schemas.microsoft.com/office/drawing/2010/main" val="0"/>
                </a:ext>
              </a:extLst>
            </a:blip>
            <a:srcRect l="30155" r="25479" b="15175"/>
            <a:stretch/>
          </p:blipFill>
          <p:spPr>
            <a:xfrm flipH="1">
              <a:off x="941359" y="4904232"/>
              <a:ext cx="305438" cy="583972"/>
            </a:xfrm>
            <a:prstGeom prst="rect">
              <a:avLst/>
            </a:prstGeom>
          </p:spPr>
        </p:pic>
        <p:sp>
          <p:nvSpPr>
            <p:cNvPr id="93" name="Rectangle 92">
              <a:extLst>
                <a:ext uri="{FF2B5EF4-FFF2-40B4-BE49-F238E27FC236}">
                  <a16:creationId xmlns:a16="http://schemas.microsoft.com/office/drawing/2014/main" id="{78E9462A-A355-40EA-8F49-40D144ABBA5E}"/>
                </a:ext>
              </a:extLst>
            </p:cNvPr>
            <p:cNvSpPr/>
            <p:nvPr/>
          </p:nvSpPr>
          <p:spPr>
            <a:xfrm>
              <a:off x="1237227" y="4894701"/>
              <a:ext cx="1351779" cy="615553"/>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10.4</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 # of Full-time employees</a:t>
              </a:r>
            </a:p>
          </p:txBody>
        </p:sp>
      </p:grpSp>
      <p:sp>
        <p:nvSpPr>
          <p:cNvPr id="94" name="Rectangle 93">
            <a:extLst>
              <a:ext uri="{FF2B5EF4-FFF2-40B4-BE49-F238E27FC236}">
                <a16:creationId xmlns:a16="http://schemas.microsoft.com/office/drawing/2014/main" id="{19CCF20A-4A9E-4FD6-B5B3-9F1CA412D12E}"/>
              </a:ext>
            </a:extLst>
          </p:cNvPr>
          <p:cNvSpPr/>
          <p:nvPr/>
        </p:nvSpPr>
        <p:spPr>
          <a:xfrm>
            <a:off x="866736" y="5250976"/>
            <a:ext cx="1490955" cy="400110"/>
          </a:xfrm>
          <a:prstGeom prst="rect">
            <a:avLst/>
          </a:prstGeom>
        </p:spPr>
        <p:txBody>
          <a:bodyPr wrap="square">
            <a:spAutoFit/>
          </a:bodyPr>
          <a:lstStyle/>
          <a:p>
            <a:pPr fontAlgn="t"/>
            <a:r>
              <a:rPr lang="en-US" sz="1000">
                <a:latin typeface="Montserrat SemiBold" panose="00000700000000000000" pitchFamily="2" charset="0"/>
              </a:rPr>
              <a:t>Employees WFH due to COVID-19</a:t>
            </a:r>
          </a:p>
        </p:txBody>
      </p:sp>
      <p:sp>
        <p:nvSpPr>
          <p:cNvPr id="95" name="Rectangle 94">
            <a:extLst>
              <a:ext uri="{FF2B5EF4-FFF2-40B4-BE49-F238E27FC236}">
                <a16:creationId xmlns:a16="http://schemas.microsoft.com/office/drawing/2014/main" id="{AAF5A5DA-8FB1-4940-931C-B5E202D82C04}"/>
              </a:ext>
            </a:extLst>
          </p:cNvPr>
          <p:cNvSpPr/>
          <p:nvPr/>
        </p:nvSpPr>
        <p:spPr>
          <a:xfrm>
            <a:off x="2077076" y="5764216"/>
            <a:ext cx="668291" cy="461665"/>
          </a:xfrm>
          <a:prstGeom prst="rect">
            <a:avLst/>
          </a:prstGeom>
        </p:spPr>
        <p:txBody>
          <a:bodyPr wrap="square">
            <a:spAutoFit/>
          </a:bodyPr>
          <a:lstStyle/>
          <a:p>
            <a:pPr lvl="0">
              <a:defRPr/>
            </a:pPr>
            <a:r>
              <a:rPr lang="en-US" sz="1400" kern="0">
                <a:solidFill>
                  <a:schemeClr val="tx1">
                    <a:lumMod val="50000"/>
                    <a:lumOff val="50000"/>
                  </a:schemeClr>
                </a:solidFill>
                <a:latin typeface="Montserrat" panose="00000500000000000000" pitchFamily="2" charset="0"/>
                <a:ea typeface="Lato" panose="020F0502020204030203" pitchFamily="34" charset="0"/>
                <a:cs typeface="Lato" panose="020F0502020204030203" pitchFamily="34" charset="0"/>
                <a:sym typeface="HuluStyle Bold"/>
              </a:rPr>
              <a:t>65%</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No</a:t>
            </a:r>
          </a:p>
        </p:txBody>
      </p:sp>
      <p:sp>
        <p:nvSpPr>
          <p:cNvPr id="96" name="Rectangle 95">
            <a:extLst>
              <a:ext uri="{FF2B5EF4-FFF2-40B4-BE49-F238E27FC236}">
                <a16:creationId xmlns:a16="http://schemas.microsoft.com/office/drawing/2014/main" id="{B5D5E359-DCC1-473F-922B-0B42A4801C0D}"/>
              </a:ext>
            </a:extLst>
          </p:cNvPr>
          <p:cNvSpPr/>
          <p:nvPr/>
        </p:nvSpPr>
        <p:spPr>
          <a:xfrm>
            <a:off x="776166" y="5756480"/>
            <a:ext cx="668291" cy="461665"/>
          </a:xfrm>
          <a:prstGeom prst="rect">
            <a:avLst/>
          </a:prstGeom>
        </p:spPr>
        <p:txBody>
          <a:bodyPr wrap="square">
            <a:spAutoFit/>
          </a:bodyPr>
          <a:lstStyle/>
          <a:p>
            <a:pPr lvl="0" algn="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35%</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Yes</a:t>
            </a:r>
          </a:p>
        </p:txBody>
      </p:sp>
      <p:graphicFrame>
        <p:nvGraphicFramePr>
          <p:cNvPr id="97" name="Chart 96">
            <a:extLst>
              <a:ext uri="{FF2B5EF4-FFF2-40B4-BE49-F238E27FC236}">
                <a16:creationId xmlns:a16="http://schemas.microsoft.com/office/drawing/2014/main" id="{3F22755F-BE0B-4BD6-AB55-88B568285D55}"/>
              </a:ext>
            </a:extLst>
          </p:cNvPr>
          <p:cNvGraphicFramePr/>
          <p:nvPr>
            <p:extLst>
              <p:ext uri="{D42A27DB-BD31-4B8C-83A1-F6EECF244321}">
                <p14:modId xmlns:p14="http://schemas.microsoft.com/office/powerpoint/2010/main" val="3105463833"/>
              </p:ext>
            </p:extLst>
          </p:nvPr>
        </p:nvGraphicFramePr>
        <p:xfrm>
          <a:off x="1263899" y="5528052"/>
          <a:ext cx="967714" cy="935177"/>
        </p:xfrm>
        <a:graphic>
          <a:graphicData uri="http://schemas.openxmlformats.org/drawingml/2006/chart">
            <c:chart xmlns:c="http://schemas.openxmlformats.org/drawingml/2006/chart" xmlns:r="http://schemas.openxmlformats.org/officeDocument/2006/relationships" r:id="rId20"/>
          </a:graphicData>
        </a:graphic>
      </p:graphicFrame>
      <p:pic>
        <p:nvPicPr>
          <p:cNvPr id="98" name="Picture 97" descr="Shape&#10;&#10;Description automatically generated with low confidence">
            <a:extLst>
              <a:ext uri="{FF2B5EF4-FFF2-40B4-BE49-F238E27FC236}">
                <a16:creationId xmlns:a16="http://schemas.microsoft.com/office/drawing/2014/main" id="{1DA78DA5-6264-4C70-B140-7303C96C00A4}"/>
              </a:ext>
            </a:extLst>
          </p:cNvPr>
          <p:cNvPicPr>
            <a:picLocks noChangeAspect="1"/>
          </p:cNvPicPr>
          <p:nvPr/>
        </p:nvPicPr>
        <p:blipFill rotWithShape="1">
          <a:blip r:embed="rId21">
            <a:extLst>
              <a:ext uri="{28A0092B-C50C-407E-A947-70E740481C1C}">
                <a14:useLocalDpi xmlns:a14="http://schemas.microsoft.com/office/drawing/2010/main" val="0"/>
              </a:ext>
            </a:extLst>
          </a:blip>
          <a:srcRect l="9397" t="1035" r="9528" b="16229"/>
          <a:stretch/>
        </p:blipFill>
        <p:spPr>
          <a:xfrm>
            <a:off x="1608921" y="5848212"/>
            <a:ext cx="268808" cy="274320"/>
          </a:xfrm>
          <a:prstGeom prst="rect">
            <a:avLst/>
          </a:prstGeom>
        </p:spPr>
      </p:pic>
      <p:sp>
        <p:nvSpPr>
          <p:cNvPr id="99" name="Rectangle 98">
            <a:extLst>
              <a:ext uri="{FF2B5EF4-FFF2-40B4-BE49-F238E27FC236}">
                <a16:creationId xmlns:a16="http://schemas.microsoft.com/office/drawing/2014/main" id="{6170AAD6-4F89-435F-A866-1228E492C5CD}"/>
              </a:ext>
            </a:extLst>
          </p:cNvPr>
          <p:cNvSpPr/>
          <p:nvPr/>
        </p:nvSpPr>
        <p:spPr>
          <a:xfrm>
            <a:off x="866736" y="3502275"/>
            <a:ext cx="1212215" cy="246221"/>
          </a:xfrm>
          <a:prstGeom prst="rect">
            <a:avLst/>
          </a:prstGeom>
        </p:spPr>
        <p:txBody>
          <a:bodyPr wrap="square">
            <a:spAutoFit/>
          </a:bodyPr>
          <a:lstStyle/>
          <a:p>
            <a:pPr fontAlgn="t"/>
            <a:r>
              <a:rPr lang="en-US" sz="1000">
                <a:latin typeface="Montserrat SemiBold" panose="00000700000000000000" pitchFamily="2" charset="0"/>
              </a:rPr>
              <a:t>Own or Lease</a:t>
            </a:r>
            <a:endParaRPr lang="en-US" sz="900">
              <a:latin typeface="Montserrat Light" panose="00000400000000000000" pitchFamily="2" charset="0"/>
            </a:endParaRPr>
          </a:p>
        </p:txBody>
      </p:sp>
      <p:grpSp>
        <p:nvGrpSpPr>
          <p:cNvPr id="72" name="Group 71">
            <a:extLst>
              <a:ext uri="{FF2B5EF4-FFF2-40B4-BE49-F238E27FC236}">
                <a16:creationId xmlns:a16="http://schemas.microsoft.com/office/drawing/2014/main" id="{CB32AB31-2B2C-4001-A5FC-058F4DF3951A}"/>
              </a:ext>
            </a:extLst>
          </p:cNvPr>
          <p:cNvGrpSpPr/>
          <p:nvPr/>
        </p:nvGrpSpPr>
        <p:grpSpPr>
          <a:xfrm>
            <a:off x="1305242" y="2858138"/>
            <a:ext cx="941706" cy="555987"/>
            <a:chOff x="2496242" y="4327810"/>
            <a:chExt cx="1570772" cy="927385"/>
          </a:xfrm>
        </p:grpSpPr>
        <p:pic>
          <p:nvPicPr>
            <p:cNvPr id="73" name="Graphic 72" descr="Woman">
              <a:extLst>
                <a:ext uri="{FF2B5EF4-FFF2-40B4-BE49-F238E27FC236}">
                  <a16:creationId xmlns:a16="http://schemas.microsoft.com/office/drawing/2014/main" id="{ABE6D36A-6438-4D3A-9F2A-E8ED79B7A5D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152613" y="4327810"/>
              <a:ext cx="914401" cy="914399"/>
            </a:xfrm>
            <a:prstGeom prst="rect">
              <a:avLst/>
            </a:prstGeom>
          </p:spPr>
        </p:pic>
        <p:pic>
          <p:nvPicPr>
            <p:cNvPr id="74" name="Graphic 73" descr="Man">
              <a:extLst>
                <a:ext uri="{FF2B5EF4-FFF2-40B4-BE49-F238E27FC236}">
                  <a16:creationId xmlns:a16="http://schemas.microsoft.com/office/drawing/2014/main" id="{C126DD99-8929-4E36-80DB-0748DA7D14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96242" y="4334302"/>
              <a:ext cx="914400" cy="914400"/>
            </a:xfrm>
            <a:prstGeom prst="rect">
              <a:avLst/>
            </a:prstGeom>
          </p:spPr>
        </p:pic>
        <p:pic>
          <p:nvPicPr>
            <p:cNvPr id="75" name="Graphic 74" descr="Gender">
              <a:extLst>
                <a:ext uri="{FF2B5EF4-FFF2-40B4-BE49-F238E27FC236}">
                  <a16:creationId xmlns:a16="http://schemas.microsoft.com/office/drawing/2014/main" id="{2D8FDB1E-DD0C-4013-9297-E040D2572EB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5093" r="42286"/>
            <a:stretch/>
          </p:blipFill>
          <p:spPr>
            <a:xfrm>
              <a:off x="3244043" y="4340795"/>
              <a:ext cx="115408" cy="914400"/>
            </a:xfrm>
            <a:prstGeom prst="rect">
              <a:avLst/>
            </a:prstGeom>
          </p:spPr>
        </p:pic>
      </p:grpSp>
      <p:sp>
        <p:nvSpPr>
          <p:cNvPr id="64" name="TextBox 63">
            <a:extLst>
              <a:ext uri="{FF2B5EF4-FFF2-40B4-BE49-F238E27FC236}">
                <a16:creationId xmlns:a16="http://schemas.microsoft.com/office/drawing/2014/main" id="{D4A5DBA1-84A4-4C0D-9CFC-7DE967EC5E5C}"/>
              </a:ext>
            </a:extLst>
          </p:cNvPr>
          <p:cNvSpPr txBox="1"/>
          <p:nvPr/>
        </p:nvSpPr>
        <p:spPr>
          <a:xfrm>
            <a:off x="5529931" y="362223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65" name="Isosceles Triangle 64">
            <a:extLst>
              <a:ext uri="{FF2B5EF4-FFF2-40B4-BE49-F238E27FC236}">
                <a16:creationId xmlns:a16="http://schemas.microsoft.com/office/drawing/2014/main" id="{F2ABFAB6-9342-4807-AEE3-1A5BB3CF6542}"/>
              </a:ext>
            </a:extLst>
          </p:cNvPr>
          <p:cNvSpPr/>
          <p:nvPr/>
        </p:nvSpPr>
        <p:spPr>
          <a:xfrm>
            <a:off x="5529931" y="364366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8F923CEA-0FA3-4A62-B234-9F44D0492026}"/>
              </a:ext>
            </a:extLst>
          </p:cNvPr>
          <p:cNvSpPr txBox="1"/>
          <p:nvPr/>
        </p:nvSpPr>
        <p:spPr>
          <a:xfrm>
            <a:off x="6206425" y="619850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76" name="Isosceles Triangle 75">
            <a:extLst>
              <a:ext uri="{FF2B5EF4-FFF2-40B4-BE49-F238E27FC236}">
                <a16:creationId xmlns:a16="http://schemas.microsoft.com/office/drawing/2014/main" id="{BCB2B371-05DF-4AE3-A359-2E455B032D5F}"/>
              </a:ext>
            </a:extLst>
          </p:cNvPr>
          <p:cNvSpPr/>
          <p:nvPr/>
        </p:nvSpPr>
        <p:spPr>
          <a:xfrm>
            <a:off x="6206425" y="621993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TextBox 78">
            <a:extLst>
              <a:ext uri="{FF2B5EF4-FFF2-40B4-BE49-F238E27FC236}">
                <a16:creationId xmlns:a16="http://schemas.microsoft.com/office/drawing/2014/main" id="{77C5A6A1-D5FF-48E2-ADE6-433EE3B5E4A1}"/>
              </a:ext>
            </a:extLst>
          </p:cNvPr>
          <p:cNvSpPr txBox="1"/>
          <p:nvPr/>
        </p:nvSpPr>
        <p:spPr>
          <a:xfrm>
            <a:off x="10674730" y="4623457"/>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(+23)</a:t>
            </a:r>
          </a:p>
        </p:txBody>
      </p:sp>
      <p:sp>
        <p:nvSpPr>
          <p:cNvPr id="80" name="Isosceles Triangle 79">
            <a:extLst>
              <a:ext uri="{FF2B5EF4-FFF2-40B4-BE49-F238E27FC236}">
                <a16:creationId xmlns:a16="http://schemas.microsoft.com/office/drawing/2014/main" id="{752681AA-6103-4138-996F-3F8B53275B82}"/>
              </a:ext>
            </a:extLst>
          </p:cNvPr>
          <p:cNvSpPr/>
          <p:nvPr/>
        </p:nvSpPr>
        <p:spPr>
          <a:xfrm>
            <a:off x="10674730" y="464488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TextBox 80">
            <a:extLst>
              <a:ext uri="{FF2B5EF4-FFF2-40B4-BE49-F238E27FC236}">
                <a16:creationId xmlns:a16="http://schemas.microsoft.com/office/drawing/2014/main" id="{0D5E2616-77D9-4E2E-ABA5-FE96B24F99D7}"/>
              </a:ext>
            </a:extLst>
          </p:cNvPr>
          <p:cNvSpPr txBox="1"/>
          <p:nvPr/>
        </p:nvSpPr>
        <p:spPr>
          <a:xfrm>
            <a:off x="10714747" y="540576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(-17)</a:t>
            </a:r>
          </a:p>
        </p:txBody>
      </p:sp>
      <p:sp>
        <p:nvSpPr>
          <p:cNvPr id="82" name="Isosceles Triangle 81">
            <a:extLst>
              <a:ext uri="{FF2B5EF4-FFF2-40B4-BE49-F238E27FC236}">
                <a16:creationId xmlns:a16="http://schemas.microsoft.com/office/drawing/2014/main" id="{EED8A7E5-A90B-4D01-A76D-EF92E6E71902}"/>
              </a:ext>
            </a:extLst>
          </p:cNvPr>
          <p:cNvSpPr/>
          <p:nvPr/>
        </p:nvSpPr>
        <p:spPr>
          <a:xfrm flipV="1">
            <a:off x="10714747" y="542719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20315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734BD8D7-56FE-4C44-B4EB-B74B55FEA65D}"/>
              </a:ext>
            </a:extLst>
          </p:cNvPr>
          <p:cNvSpPr/>
          <p:nvPr/>
        </p:nvSpPr>
        <p:spPr>
          <a:xfrm rot="10800000">
            <a:off x="967423" y="3779742"/>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B909C1F2-908F-4EEE-860F-6BC5F723E705}"/>
              </a:ext>
            </a:extLst>
          </p:cNvPr>
          <p:cNvSpPr/>
          <p:nvPr/>
        </p:nvSpPr>
        <p:spPr>
          <a:xfrm>
            <a:off x="422693" y="2949677"/>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7AF35108-9C5A-4FD4-973F-D49A9C392437}"/>
              </a:ext>
            </a:extLst>
          </p:cNvPr>
          <p:cNvSpPr/>
          <p:nvPr/>
        </p:nvSpPr>
        <p:spPr>
          <a:xfrm>
            <a:off x="1219637" y="2835245"/>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573" y="4479079"/>
            <a:ext cx="2940827" cy="1413310"/>
          </a:xfrm>
          <a:prstGeom prst="rect">
            <a:avLst/>
          </a:prstGeom>
        </p:spPr>
      </p:pic>
    </p:spTree>
    <p:extLst>
      <p:ext uri="{BB962C8B-B14F-4D97-AF65-F5344CB8AC3E}">
        <p14:creationId xmlns:p14="http://schemas.microsoft.com/office/powerpoint/2010/main" val="23316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0" name="Isosceles Triangle 9">
            <a:extLst>
              <a:ext uri="{FF2B5EF4-FFF2-40B4-BE49-F238E27FC236}">
                <a16:creationId xmlns:a16="http://schemas.microsoft.com/office/drawing/2014/main" id="{6596D9BA-A512-4B62-AE5E-73F5D3C890F2}"/>
              </a:ext>
            </a:extLst>
          </p:cNvPr>
          <p:cNvSpPr/>
          <p:nvPr/>
        </p:nvSpPr>
        <p:spPr>
          <a:xfrm rot="10800000">
            <a:off x="260058" y="691685"/>
            <a:ext cx="2772582" cy="2390157"/>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E6D24F5E-7C3B-4ABD-BF50-5B9FED5591ED}"/>
              </a:ext>
            </a:extLst>
          </p:cNvPr>
          <p:cNvSpPr txBox="1">
            <a:spLocks/>
          </p:cNvSpPr>
          <p:nvPr/>
        </p:nvSpPr>
        <p:spPr>
          <a:xfrm>
            <a:off x="812174" y="465559"/>
            <a:ext cx="1051560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ontserrat SemiBold" panose="00000700000000000000" pitchFamily="2" charset="0"/>
                <a:ea typeface="+mn-ea"/>
                <a:cs typeface="+mn-cs"/>
              </a:rPr>
              <a:t>PSPS SUMMARY</a:t>
            </a:r>
          </a:p>
        </p:txBody>
      </p:sp>
      <p:sp>
        <p:nvSpPr>
          <p:cNvPr id="13" name="Rectangle 12">
            <a:extLst>
              <a:ext uri="{FF2B5EF4-FFF2-40B4-BE49-F238E27FC236}">
                <a16:creationId xmlns:a16="http://schemas.microsoft.com/office/drawing/2014/main" id="{1DC2CFFB-FE93-4E5F-AC96-E64BE876F3A3}"/>
              </a:ext>
            </a:extLst>
          </p:cNvPr>
          <p:cNvSpPr/>
          <p:nvPr/>
        </p:nvSpPr>
        <p:spPr>
          <a:xfrm>
            <a:off x="812173" y="6319052"/>
            <a:ext cx="9971791" cy="405239"/>
          </a:xfrm>
          <a:prstGeom prst="rect">
            <a:avLst/>
          </a:prstGeom>
        </p:spPr>
        <p:txBody>
          <a:bodyPr wrap="square" anchor="b">
            <a:spAutoFit/>
          </a:bodyPr>
          <a:lstStyle/>
          <a:p>
            <a:pPr lvl="0">
              <a:spcAft>
                <a:spcPts val="400"/>
              </a:spcAft>
              <a:defRPr/>
            </a:pPr>
            <a:r>
              <a:rPr lang="en-US" sz="850" i="1">
                <a:solidFill>
                  <a:prstClr val="black"/>
                </a:solidFill>
                <a:latin typeface="Montserrat Light" panose="00000400000000000000" pitchFamily="2" charset="0"/>
                <a:cs typeface="Times New Roman" panose="02020603050405020304" pitchFamily="18" charset="0"/>
              </a:rPr>
              <a:t>*A PSPS Event is when Edison begins monitoring circuits that have a potential to exceed certain thresholds that could result in a de-energization.</a:t>
            </a:r>
          </a:p>
          <a:p>
            <a:pPr lvl="0">
              <a:spcAft>
                <a:spcPts val="400"/>
              </a:spcAft>
              <a:defRPr/>
            </a:pPr>
            <a:r>
              <a:rPr lang="en-US" sz="850" i="1" spc="-10">
                <a:solidFill>
                  <a:prstClr val="black"/>
                </a:solidFill>
                <a:latin typeface="Montserrat Light" panose="00000400000000000000" pitchFamily="2" charset="0"/>
                <a:cs typeface="Times New Roman" panose="02020603050405020304" pitchFamily="18" charset="0"/>
              </a:rPr>
              <a:t>**A PSPS De-Energization occurs when PSPS thresholds are met or exceeded, resulting in a circuit(s)’ power shut off. The customers affected by these circuits had their power switched off.</a:t>
            </a:r>
          </a:p>
        </p:txBody>
      </p:sp>
      <p:pic>
        <p:nvPicPr>
          <p:cNvPr id="14" name="Picture 13">
            <a:extLst>
              <a:ext uri="{FF2B5EF4-FFF2-40B4-BE49-F238E27FC236}">
                <a16:creationId xmlns:a16="http://schemas.microsoft.com/office/drawing/2014/main" id="{A8A0BCB8-092F-4FB0-A55D-5E79A6E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pic>
        <p:nvPicPr>
          <p:cNvPr id="15" name="Picture 14">
            <a:extLst>
              <a:ext uri="{FF2B5EF4-FFF2-40B4-BE49-F238E27FC236}">
                <a16:creationId xmlns:a16="http://schemas.microsoft.com/office/drawing/2014/main" id="{BA2FD7FA-CB63-4982-AABB-EA73AA60A2C1}"/>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pSp>
        <p:nvGrpSpPr>
          <p:cNvPr id="16" name="Group 15">
            <a:extLst>
              <a:ext uri="{FF2B5EF4-FFF2-40B4-BE49-F238E27FC236}">
                <a16:creationId xmlns:a16="http://schemas.microsoft.com/office/drawing/2014/main" id="{076225FE-CA49-4404-81D9-7F9119F752BE}"/>
              </a:ext>
            </a:extLst>
          </p:cNvPr>
          <p:cNvGrpSpPr/>
          <p:nvPr/>
        </p:nvGrpSpPr>
        <p:grpSpPr>
          <a:xfrm>
            <a:off x="7772309" y="2222807"/>
            <a:ext cx="1073441" cy="766623"/>
            <a:chOff x="543873" y="986469"/>
            <a:chExt cx="1490217" cy="1064273"/>
          </a:xfrm>
        </p:grpSpPr>
        <p:sp>
          <p:nvSpPr>
            <p:cNvPr id="17" name="Rectangle 16">
              <a:extLst>
                <a:ext uri="{FF2B5EF4-FFF2-40B4-BE49-F238E27FC236}">
                  <a16:creationId xmlns:a16="http://schemas.microsoft.com/office/drawing/2014/main" id="{CC7E144B-A866-43DA-9600-F0974DCAFEB8}"/>
                </a:ext>
              </a:extLst>
            </p:cNvPr>
            <p:cNvSpPr>
              <a:spLocks noChangeAspect="1"/>
            </p:cNvSpPr>
            <p:nvPr/>
          </p:nvSpPr>
          <p:spPr>
            <a:xfrm>
              <a:off x="543873" y="986469"/>
              <a:ext cx="212855" cy="21285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259496-E823-4CBA-99E4-239900CD3F60}"/>
                </a:ext>
              </a:extLst>
            </p:cNvPr>
            <p:cNvSpPr>
              <a:spLocks noChangeAspect="1"/>
            </p:cNvSpPr>
            <p:nvPr/>
          </p:nvSpPr>
          <p:spPr>
            <a:xfrm>
              <a:off x="544108"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ED6C8-2F1D-457E-9FD9-4CE9950EE332}"/>
                </a:ext>
              </a:extLst>
            </p:cNvPr>
            <p:cNvSpPr>
              <a:spLocks noChangeAspect="1"/>
            </p:cNvSpPr>
            <p:nvPr/>
          </p:nvSpPr>
          <p:spPr>
            <a:xfrm>
              <a:off x="756962"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308EC99-901A-4A44-BDD0-1AEC715F903E}"/>
                </a:ext>
              </a:extLst>
            </p:cNvPr>
            <p:cNvSpPr>
              <a:spLocks noChangeAspect="1"/>
            </p:cNvSpPr>
            <p:nvPr/>
          </p:nvSpPr>
          <p:spPr>
            <a:xfrm>
              <a:off x="969817" y="1200037"/>
              <a:ext cx="212855" cy="21142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472A29-7A72-4036-BCFA-B712DAB28EB1}"/>
                </a:ext>
              </a:extLst>
            </p:cNvPr>
            <p:cNvSpPr>
              <a:spLocks noChangeAspect="1"/>
            </p:cNvSpPr>
            <p:nvPr/>
          </p:nvSpPr>
          <p:spPr>
            <a:xfrm>
              <a:off x="1182672" y="1199802"/>
              <a:ext cx="212855" cy="21189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89F197-EF6C-4D1D-963E-837A33EA41A1}"/>
                </a:ext>
              </a:extLst>
            </p:cNvPr>
            <p:cNvSpPr>
              <a:spLocks noChangeAspect="1"/>
            </p:cNvSpPr>
            <p:nvPr/>
          </p:nvSpPr>
          <p:spPr>
            <a:xfrm>
              <a:off x="1395526" y="1199802"/>
              <a:ext cx="212855" cy="21189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86E5A9-DB46-48E4-8A5E-1AF656537DCF}"/>
                </a:ext>
              </a:extLst>
            </p:cNvPr>
            <p:cNvSpPr>
              <a:spLocks noChangeAspect="1"/>
            </p:cNvSpPr>
            <p:nvPr/>
          </p:nvSpPr>
          <p:spPr>
            <a:xfrm>
              <a:off x="1608381" y="1200387"/>
              <a:ext cx="212855" cy="21072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C068065-6DB6-4817-B2D6-EC3BACBDBB61}"/>
                </a:ext>
              </a:extLst>
            </p:cNvPr>
            <p:cNvSpPr>
              <a:spLocks noChangeAspect="1"/>
            </p:cNvSpPr>
            <p:nvPr/>
          </p:nvSpPr>
          <p:spPr>
            <a:xfrm>
              <a:off x="1821235"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EF6461-52D0-4762-B6EA-661ADAE8E084}"/>
                </a:ext>
              </a:extLst>
            </p:cNvPr>
            <p:cNvSpPr>
              <a:spLocks noChangeAspect="1"/>
            </p:cNvSpPr>
            <p:nvPr/>
          </p:nvSpPr>
          <p:spPr>
            <a:xfrm>
              <a:off x="544108"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B9E6D3-199F-4059-A1A7-F5E6DE303FD8}"/>
                </a:ext>
              </a:extLst>
            </p:cNvPr>
            <p:cNvSpPr>
              <a:spLocks noChangeAspect="1"/>
            </p:cNvSpPr>
            <p:nvPr/>
          </p:nvSpPr>
          <p:spPr>
            <a:xfrm>
              <a:off x="756962"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5ED8FA-E0E9-48D7-8E3B-F80E017E0557}"/>
                </a:ext>
              </a:extLst>
            </p:cNvPr>
            <p:cNvSpPr>
              <a:spLocks noChangeAspect="1"/>
            </p:cNvSpPr>
            <p:nvPr/>
          </p:nvSpPr>
          <p:spPr>
            <a:xfrm>
              <a:off x="969817"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52B50A-07D9-446A-A1C4-C4950C9A1438}"/>
                </a:ext>
              </a:extLst>
            </p:cNvPr>
            <p:cNvSpPr>
              <a:spLocks noChangeAspect="1"/>
            </p:cNvSpPr>
            <p:nvPr/>
          </p:nvSpPr>
          <p:spPr>
            <a:xfrm>
              <a:off x="1182672"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3C5B31-50DF-4998-9414-D24A0F160FA2}"/>
                </a:ext>
              </a:extLst>
            </p:cNvPr>
            <p:cNvSpPr>
              <a:spLocks noChangeAspect="1"/>
            </p:cNvSpPr>
            <p:nvPr/>
          </p:nvSpPr>
          <p:spPr>
            <a:xfrm>
              <a:off x="1395526"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877B23C-E6DE-4F6A-82BB-856727E87B45}"/>
                </a:ext>
              </a:extLst>
            </p:cNvPr>
            <p:cNvSpPr>
              <a:spLocks noChangeAspect="1"/>
            </p:cNvSpPr>
            <p:nvPr/>
          </p:nvSpPr>
          <p:spPr>
            <a:xfrm>
              <a:off x="1608381" y="1412178"/>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E44E3C-1291-4BCC-8C29-1A2023C13377}"/>
                </a:ext>
              </a:extLst>
            </p:cNvPr>
            <p:cNvSpPr>
              <a:spLocks noChangeAspect="1"/>
            </p:cNvSpPr>
            <p:nvPr/>
          </p:nvSpPr>
          <p:spPr>
            <a:xfrm>
              <a:off x="1821235"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57BEB5-ACC2-4718-961C-1EA449B6BE30}"/>
                </a:ext>
              </a:extLst>
            </p:cNvPr>
            <p:cNvSpPr>
              <a:spLocks noChangeAspect="1"/>
            </p:cNvSpPr>
            <p:nvPr/>
          </p:nvSpPr>
          <p:spPr>
            <a:xfrm>
              <a:off x="544108"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5EF0E57-A72E-49A6-B788-7A16201F3EA7}"/>
                </a:ext>
              </a:extLst>
            </p:cNvPr>
            <p:cNvSpPr>
              <a:spLocks noChangeAspect="1"/>
            </p:cNvSpPr>
            <p:nvPr/>
          </p:nvSpPr>
          <p:spPr>
            <a:xfrm>
              <a:off x="756962"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57FC64-2AFE-4A28-843B-51AB0E651E57}"/>
                </a:ext>
              </a:extLst>
            </p:cNvPr>
            <p:cNvSpPr>
              <a:spLocks noChangeAspect="1"/>
            </p:cNvSpPr>
            <p:nvPr/>
          </p:nvSpPr>
          <p:spPr>
            <a:xfrm>
              <a:off x="969817"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B9EFD02-E252-4235-8EAE-B28EC6F795B4}"/>
                </a:ext>
              </a:extLst>
            </p:cNvPr>
            <p:cNvSpPr>
              <a:spLocks noChangeAspect="1"/>
            </p:cNvSpPr>
            <p:nvPr/>
          </p:nvSpPr>
          <p:spPr>
            <a:xfrm>
              <a:off x="1182672"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035379-C5C6-4F1A-8C87-4C7FCFF9C7E5}"/>
                </a:ext>
              </a:extLst>
            </p:cNvPr>
            <p:cNvSpPr>
              <a:spLocks noChangeAspect="1"/>
            </p:cNvSpPr>
            <p:nvPr/>
          </p:nvSpPr>
          <p:spPr>
            <a:xfrm>
              <a:off x="1395526"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BAF6D7-B8C6-4FFF-9D4C-8A6581128EB8}"/>
                </a:ext>
              </a:extLst>
            </p:cNvPr>
            <p:cNvSpPr>
              <a:spLocks noChangeAspect="1"/>
            </p:cNvSpPr>
            <p:nvPr/>
          </p:nvSpPr>
          <p:spPr>
            <a:xfrm>
              <a:off x="1608381"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586E15-08D2-415E-81EB-C381063E1C97}"/>
                </a:ext>
              </a:extLst>
            </p:cNvPr>
            <p:cNvSpPr>
              <a:spLocks noChangeAspect="1"/>
            </p:cNvSpPr>
            <p:nvPr/>
          </p:nvSpPr>
          <p:spPr>
            <a:xfrm>
              <a:off x="1821235"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306CFE-F875-4B77-ADA5-F1EA87320554}"/>
                </a:ext>
              </a:extLst>
            </p:cNvPr>
            <p:cNvSpPr>
              <a:spLocks noChangeAspect="1"/>
            </p:cNvSpPr>
            <p:nvPr/>
          </p:nvSpPr>
          <p:spPr>
            <a:xfrm>
              <a:off x="544108" y="1837887"/>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B4A4A2D-F148-4C0A-AAD1-0F97C3F2231B}"/>
                </a:ext>
              </a:extLst>
            </p:cNvPr>
            <p:cNvSpPr>
              <a:spLocks noChangeAspect="1"/>
            </p:cNvSpPr>
            <p:nvPr/>
          </p:nvSpPr>
          <p:spPr>
            <a:xfrm>
              <a:off x="756962" y="1837887"/>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2A067AC-85E8-4C48-82F8-4F8A0FBB3767}"/>
                </a:ext>
              </a:extLst>
            </p:cNvPr>
            <p:cNvSpPr>
              <a:spLocks noChangeAspect="1"/>
            </p:cNvSpPr>
            <p:nvPr/>
          </p:nvSpPr>
          <p:spPr>
            <a:xfrm>
              <a:off x="756962" y="986469"/>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085FAFC-25E1-4AB1-91F9-BE6E3A867048}"/>
                </a:ext>
              </a:extLst>
            </p:cNvPr>
            <p:cNvSpPr>
              <a:spLocks noChangeAspect="1"/>
            </p:cNvSpPr>
            <p:nvPr/>
          </p:nvSpPr>
          <p:spPr>
            <a:xfrm>
              <a:off x="969817" y="986469"/>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D54A3CC-5917-4D0F-89E8-258E13F7116D}"/>
                </a:ext>
              </a:extLst>
            </p:cNvPr>
            <p:cNvSpPr>
              <a:spLocks noChangeAspect="1"/>
            </p:cNvSpPr>
            <p:nvPr/>
          </p:nvSpPr>
          <p:spPr>
            <a:xfrm>
              <a:off x="1182672"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2B8AC14-787A-4ADD-813B-9E38EEFA29A6}"/>
                </a:ext>
              </a:extLst>
            </p:cNvPr>
            <p:cNvSpPr>
              <a:spLocks noChangeAspect="1"/>
            </p:cNvSpPr>
            <p:nvPr/>
          </p:nvSpPr>
          <p:spPr>
            <a:xfrm>
              <a:off x="1395526"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3A19CE0-14B7-49C1-8883-10325F20562A}"/>
                </a:ext>
              </a:extLst>
            </p:cNvPr>
            <p:cNvSpPr>
              <a:spLocks noChangeAspect="1"/>
            </p:cNvSpPr>
            <p:nvPr/>
          </p:nvSpPr>
          <p:spPr>
            <a:xfrm>
              <a:off x="1608381"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26F221-581C-4370-97C8-584A028580AB}"/>
                </a:ext>
              </a:extLst>
            </p:cNvPr>
            <p:cNvSpPr>
              <a:spLocks noChangeAspect="1"/>
            </p:cNvSpPr>
            <p:nvPr/>
          </p:nvSpPr>
          <p:spPr>
            <a:xfrm>
              <a:off x="1821235"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CE659074-EEE1-4141-AAE1-1B94149CFAFF}"/>
              </a:ext>
            </a:extLst>
          </p:cNvPr>
          <p:cNvGrpSpPr/>
          <p:nvPr/>
        </p:nvGrpSpPr>
        <p:grpSpPr>
          <a:xfrm>
            <a:off x="8934162" y="2222805"/>
            <a:ext cx="1073441" cy="766635"/>
            <a:chOff x="544004" y="986469"/>
            <a:chExt cx="8016450" cy="5725227"/>
          </a:xfrm>
          <a:solidFill>
            <a:schemeClr val="accent1"/>
          </a:solidFill>
        </p:grpSpPr>
        <p:sp>
          <p:nvSpPr>
            <p:cNvPr id="50" name="Rectangle 49">
              <a:extLst>
                <a:ext uri="{FF2B5EF4-FFF2-40B4-BE49-F238E27FC236}">
                  <a16:creationId xmlns:a16="http://schemas.microsoft.com/office/drawing/2014/main" id="{63C897A3-B073-4E97-AF7E-598FCDEBC26A}"/>
                </a:ext>
              </a:extLst>
            </p:cNvPr>
            <p:cNvSpPr>
              <a:spLocks noChangeAspect="1"/>
            </p:cNvSpPr>
            <p:nvPr/>
          </p:nvSpPr>
          <p:spPr>
            <a:xfrm>
              <a:off x="2835227"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8270FE-B162-4BFC-A1D9-5E2743891A7A}"/>
                </a:ext>
              </a:extLst>
            </p:cNvPr>
            <p:cNvSpPr>
              <a:spLocks noChangeAspect="1"/>
            </p:cNvSpPr>
            <p:nvPr/>
          </p:nvSpPr>
          <p:spPr>
            <a:xfrm>
              <a:off x="3980272"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EF1BEA4-4946-4587-850A-F7076095A977}"/>
                </a:ext>
              </a:extLst>
            </p:cNvPr>
            <p:cNvSpPr>
              <a:spLocks noChangeAspect="1"/>
            </p:cNvSpPr>
            <p:nvPr/>
          </p:nvSpPr>
          <p:spPr>
            <a:xfrm>
              <a:off x="5125318"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C5E7F62-BCA3-4255-804A-38B773069F63}"/>
                </a:ext>
              </a:extLst>
            </p:cNvPr>
            <p:cNvSpPr>
              <a:spLocks noChangeAspect="1"/>
            </p:cNvSpPr>
            <p:nvPr/>
          </p:nvSpPr>
          <p:spPr>
            <a:xfrm>
              <a:off x="6270363"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6E55A1B-CDEE-4090-8ABE-C30B7E3AA163}"/>
                </a:ext>
              </a:extLst>
            </p:cNvPr>
            <p:cNvSpPr>
              <a:spLocks noChangeAspect="1"/>
            </p:cNvSpPr>
            <p:nvPr/>
          </p:nvSpPr>
          <p:spPr>
            <a:xfrm>
              <a:off x="7415409"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C127097-6C37-47E4-B2DF-CCEC783D9C6A}"/>
                </a:ext>
              </a:extLst>
            </p:cNvPr>
            <p:cNvSpPr>
              <a:spLocks noChangeAspect="1"/>
            </p:cNvSpPr>
            <p:nvPr/>
          </p:nvSpPr>
          <p:spPr>
            <a:xfrm>
              <a:off x="545136"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CFAF495-34D7-4DA8-A090-BBADFDAF9212}"/>
                </a:ext>
              </a:extLst>
            </p:cNvPr>
            <p:cNvSpPr>
              <a:spLocks noChangeAspect="1"/>
            </p:cNvSpPr>
            <p:nvPr/>
          </p:nvSpPr>
          <p:spPr>
            <a:xfrm>
              <a:off x="1690181"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533D620-5919-49A3-9669-760C7D4F9C43}"/>
                </a:ext>
              </a:extLst>
            </p:cNvPr>
            <p:cNvSpPr>
              <a:spLocks noChangeAspect="1"/>
            </p:cNvSpPr>
            <p:nvPr/>
          </p:nvSpPr>
          <p:spPr>
            <a:xfrm>
              <a:off x="2835227"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0879063-20FF-4F64-B355-E4FD3881870A}"/>
                </a:ext>
              </a:extLst>
            </p:cNvPr>
            <p:cNvSpPr>
              <a:spLocks noChangeAspect="1"/>
            </p:cNvSpPr>
            <p:nvPr/>
          </p:nvSpPr>
          <p:spPr>
            <a:xfrm>
              <a:off x="3980272"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652C7F4-8B42-4DDB-9450-1F52110A91DF}"/>
                </a:ext>
              </a:extLst>
            </p:cNvPr>
            <p:cNvSpPr>
              <a:spLocks noChangeAspect="1"/>
            </p:cNvSpPr>
            <p:nvPr/>
          </p:nvSpPr>
          <p:spPr>
            <a:xfrm>
              <a:off x="5125318"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74FE073-72A7-4942-9D9F-0A85E7485F31}"/>
                </a:ext>
              </a:extLst>
            </p:cNvPr>
            <p:cNvSpPr>
              <a:spLocks noChangeAspect="1"/>
            </p:cNvSpPr>
            <p:nvPr/>
          </p:nvSpPr>
          <p:spPr>
            <a:xfrm>
              <a:off x="6270363"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0336F43-D1CB-4287-A68B-45023356BB15}"/>
                </a:ext>
              </a:extLst>
            </p:cNvPr>
            <p:cNvSpPr>
              <a:spLocks noChangeAspect="1"/>
            </p:cNvSpPr>
            <p:nvPr/>
          </p:nvSpPr>
          <p:spPr>
            <a:xfrm>
              <a:off x="7415409"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B4516EC-92F5-47E0-9B4C-F33F1C7E6EF5}"/>
                </a:ext>
              </a:extLst>
            </p:cNvPr>
            <p:cNvSpPr>
              <a:spLocks noChangeAspect="1"/>
            </p:cNvSpPr>
            <p:nvPr/>
          </p:nvSpPr>
          <p:spPr>
            <a:xfrm>
              <a:off x="545136"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F14DEB-86FF-4951-8AB5-405E7A61D6C7}"/>
                </a:ext>
              </a:extLst>
            </p:cNvPr>
            <p:cNvSpPr>
              <a:spLocks noChangeAspect="1"/>
            </p:cNvSpPr>
            <p:nvPr/>
          </p:nvSpPr>
          <p:spPr>
            <a:xfrm>
              <a:off x="1690181"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7EF23F2-DD31-4854-BECD-66FE00178AC1}"/>
                </a:ext>
              </a:extLst>
            </p:cNvPr>
            <p:cNvSpPr>
              <a:spLocks noChangeAspect="1"/>
            </p:cNvSpPr>
            <p:nvPr/>
          </p:nvSpPr>
          <p:spPr>
            <a:xfrm>
              <a:off x="2835227"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E3C2E9A-5246-4566-A136-7924DD6F7928}"/>
                </a:ext>
              </a:extLst>
            </p:cNvPr>
            <p:cNvSpPr>
              <a:spLocks noChangeAspect="1"/>
            </p:cNvSpPr>
            <p:nvPr/>
          </p:nvSpPr>
          <p:spPr>
            <a:xfrm>
              <a:off x="3980272"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2D7AC20-FE95-4D01-9744-C081E562C30C}"/>
                </a:ext>
              </a:extLst>
            </p:cNvPr>
            <p:cNvSpPr>
              <a:spLocks noChangeAspect="1"/>
            </p:cNvSpPr>
            <p:nvPr/>
          </p:nvSpPr>
          <p:spPr>
            <a:xfrm>
              <a:off x="5125318"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8F1714E-1B2A-4183-BF16-F6653BAD8CBA}"/>
                </a:ext>
              </a:extLst>
            </p:cNvPr>
            <p:cNvSpPr>
              <a:spLocks noChangeAspect="1"/>
            </p:cNvSpPr>
            <p:nvPr/>
          </p:nvSpPr>
          <p:spPr>
            <a:xfrm>
              <a:off x="6270363"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C7355D5-3EB1-4DB7-AFC3-0644E8BC00F7}"/>
                </a:ext>
              </a:extLst>
            </p:cNvPr>
            <p:cNvSpPr>
              <a:spLocks noChangeAspect="1"/>
            </p:cNvSpPr>
            <p:nvPr/>
          </p:nvSpPr>
          <p:spPr>
            <a:xfrm>
              <a:off x="7415409"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F885798-76BA-4EF7-8229-9102B4032E6F}"/>
                </a:ext>
              </a:extLst>
            </p:cNvPr>
            <p:cNvSpPr>
              <a:spLocks noChangeAspect="1"/>
            </p:cNvSpPr>
            <p:nvPr/>
          </p:nvSpPr>
          <p:spPr>
            <a:xfrm>
              <a:off x="545136"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B113590-0663-416D-8564-2A3D4C576D25}"/>
                </a:ext>
              </a:extLst>
            </p:cNvPr>
            <p:cNvSpPr>
              <a:spLocks noChangeAspect="1"/>
            </p:cNvSpPr>
            <p:nvPr/>
          </p:nvSpPr>
          <p:spPr>
            <a:xfrm>
              <a:off x="1690181"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DA2DB3-949C-4AB0-9D6A-FD37AE727424}"/>
                </a:ext>
              </a:extLst>
            </p:cNvPr>
            <p:cNvSpPr>
              <a:spLocks noChangeAspect="1"/>
            </p:cNvSpPr>
            <p:nvPr/>
          </p:nvSpPr>
          <p:spPr>
            <a:xfrm>
              <a:off x="2835227"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4BF045D-9E8C-4FCB-8F94-7F276B31B6F1}"/>
                </a:ext>
              </a:extLst>
            </p:cNvPr>
            <p:cNvSpPr>
              <a:spLocks noChangeAspect="1"/>
            </p:cNvSpPr>
            <p:nvPr/>
          </p:nvSpPr>
          <p:spPr>
            <a:xfrm>
              <a:off x="3980272"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26A98C2-BA5A-4E49-B478-06203767E436}"/>
                </a:ext>
              </a:extLst>
            </p:cNvPr>
            <p:cNvSpPr>
              <a:spLocks noChangeAspect="1"/>
            </p:cNvSpPr>
            <p:nvPr/>
          </p:nvSpPr>
          <p:spPr>
            <a:xfrm>
              <a:off x="5125318"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6D9623F-92BC-45C0-8D51-B71A6EF7F22C}"/>
                </a:ext>
              </a:extLst>
            </p:cNvPr>
            <p:cNvSpPr>
              <a:spLocks noChangeAspect="1"/>
            </p:cNvSpPr>
            <p:nvPr/>
          </p:nvSpPr>
          <p:spPr>
            <a:xfrm>
              <a:off x="6270363"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BC5AB43-3D25-4992-B4BF-6FF57246C409}"/>
                </a:ext>
              </a:extLst>
            </p:cNvPr>
            <p:cNvSpPr>
              <a:spLocks noChangeAspect="1"/>
            </p:cNvSpPr>
            <p:nvPr/>
          </p:nvSpPr>
          <p:spPr>
            <a:xfrm>
              <a:off x="7415409"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C6D9EAA-AE7D-4813-B2C3-AC8B2F12008E}"/>
                </a:ext>
              </a:extLst>
            </p:cNvPr>
            <p:cNvSpPr>
              <a:spLocks noChangeAspect="1"/>
            </p:cNvSpPr>
            <p:nvPr/>
          </p:nvSpPr>
          <p:spPr>
            <a:xfrm>
              <a:off x="1690180"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0FCB63-3BC8-4608-81F3-03D9CAC063C9}"/>
                </a:ext>
              </a:extLst>
            </p:cNvPr>
            <p:cNvSpPr>
              <a:spLocks noChangeAspect="1"/>
            </p:cNvSpPr>
            <p:nvPr/>
          </p:nvSpPr>
          <p:spPr>
            <a:xfrm>
              <a:off x="2835225"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5BC5523-72F1-4CD5-9FA9-F2BA71D580A5}"/>
                </a:ext>
              </a:extLst>
            </p:cNvPr>
            <p:cNvSpPr>
              <a:spLocks noChangeAspect="1"/>
            </p:cNvSpPr>
            <p:nvPr/>
          </p:nvSpPr>
          <p:spPr>
            <a:xfrm>
              <a:off x="3980271"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812DF96-66D7-4102-885F-B00CBD666D2D}"/>
                </a:ext>
              </a:extLst>
            </p:cNvPr>
            <p:cNvSpPr>
              <a:spLocks noChangeAspect="1"/>
            </p:cNvSpPr>
            <p:nvPr/>
          </p:nvSpPr>
          <p:spPr>
            <a:xfrm>
              <a:off x="544004" y="5566651"/>
              <a:ext cx="1152312"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1B9FEDB-1FB5-4FB7-8223-AC9433FE4D72}"/>
                </a:ext>
              </a:extLst>
            </p:cNvPr>
            <p:cNvSpPr>
              <a:spLocks noChangeAspect="1"/>
            </p:cNvSpPr>
            <p:nvPr/>
          </p:nvSpPr>
          <p:spPr>
            <a:xfrm>
              <a:off x="5129593" y="5566651"/>
              <a:ext cx="1140313"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9B42BDC-7910-4AD2-97FE-B29DBF76DDAC}"/>
              </a:ext>
            </a:extLst>
          </p:cNvPr>
          <p:cNvGrpSpPr/>
          <p:nvPr/>
        </p:nvGrpSpPr>
        <p:grpSpPr>
          <a:xfrm>
            <a:off x="10096013" y="2222805"/>
            <a:ext cx="1073443" cy="766745"/>
            <a:chOff x="545136" y="986469"/>
            <a:chExt cx="8015318" cy="5725227"/>
          </a:xfrm>
        </p:grpSpPr>
        <p:sp>
          <p:nvSpPr>
            <p:cNvPr id="82" name="Rectangle 81">
              <a:extLst>
                <a:ext uri="{FF2B5EF4-FFF2-40B4-BE49-F238E27FC236}">
                  <a16:creationId xmlns:a16="http://schemas.microsoft.com/office/drawing/2014/main" id="{42082C0F-6B31-43FE-9957-B53CC683CFC5}"/>
                </a:ext>
              </a:extLst>
            </p:cNvPr>
            <p:cNvSpPr>
              <a:spLocks noChangeAspect="1"/>
            </p:cNvSpPr>
            <p:nvPr/>
          </p:nvSpPr>
          <p:spPr>
            <a:xfrm>
              <a:off x="6270363" y="986469"/>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3915EA9-16F1-4070-A8E1-CB4E7FEA4D06}"/>
                </a:ext>
              </a:extLst>
            </p:cNvPr>
            <p:cNvSpPr>
              <a:spLocks noChangeAspect="1"/>
            </p:cNvSpPr>
            <p:nvPr/>
          </p:nvSpPr>
          <p:spPr>
            <a:xfrm>
              <a:off x="7415409" y="986469"/>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BEF38DC-0127-4987-8361-FB11034561FF}"/>
                </a:ext>
              </a:extLst>
            </p:cNvPr>
            <p:cNvSpPr>
              <a:spLocks noChangeAspect="1"/>
            </p:cNvSpPr>
            <p:nvPr/>
          </p:nvSpPr>
          <p:spPr>
            <a:xfrm>
              <a:off x="545136" y="2131514"/>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F23545A-9296-483E-A71F-A2E5E866EC05}"/>
                </a:ext>
              </a:extLst>
            </p:cNvPr>
            <p:cNvSpPr>
              <a:spLocks noChangeAspect="1"/>
            </p:cNvSpPr>
            <p:nvPr/>
          </p:nvSpPr>
          <p:spPr>
            <a:xfrm>
              <a:off x="1690181"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E4DA499-CBE2-4931-B42C-EF251D1494B6}"/>
                </a:ext>
              </a:extLst>
            </p:cNvPr>
            <p:cNvSpPr>
              <a:spLocks noChangeAspect="1"/>
            </p:cNvSpPr>
            <p:nvPr/>
          </p:nvSpPr>
          <p:spPr>
            <a:xfrm>
              <a:off x="2835227"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ACA0558-F34B-45FD-AF46-25354AEF4FE7}"/>
                </a:ext>
              </a:extLst>
            </p:cNvPr>
            <p:cNvSpPr>
              <a:spLocks noChangeAspect="1"/>
            </p:cNvSpPr>
            <p:nvPr/>
          </p:nvSpPr>
          <p:spPr>
            <a:xfrm>
              <a:off x="398027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1FF92A5-804E-474E-9A41-27037C80132B}"/>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A2F161E-57BC-4DE5-A691-08031E761152}"/>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0C81C7A-0C65-4FFA-B1D2-C2D5C84820DD}"/>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DBFDB6B-F896-4042-87FC-E0739F75D77D}"/>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D566EFC-2612-4F5D-BFCB-E7D16ED64660}"/>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321E51F-B16B-4E3C-837A-EED1FD6BB248}"/>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9229CE0-4C0C-4F6F-BB06-BCA8E388216B}"/>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4189942-FC2A-4CB3-81AD-DF9C18BF0774}"/>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93958E9-BAF5-41EB-90CE-15BF6C6485F7}"/>
                </a:ext>
              </a:extLst>
            </p:cNvPr>
            <p:cNvSpPr>
              <a:spLocks noChangeAspect="1"/>
            </p:cNvSpPr>
            <p:nvPr/>
          </p:nvSpPr>
          <p:spPr>
            <a:xfrm>
              <a:off x="6270363" y="3276560"/>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BB9CBBE-E1B1-4867-A907-6D272FAD442B}"/>
                </a:ext>
              </a:extLst>
            </p:cNvPr>
            <p:cNvSpPr>
              <a:spLocks noChangeAspect="1"/>
            </p:cNvSpPr>
            <p:nvPr/>
          </p:nvSpPr>
          <p:spPr>
            <a:xfrm>
              <a:off x="7415409" y="3276560"/>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1D2ADEA-2C51-434D-81BC-8F9899C0EF2A}"/>
                </a:ext>
              </a:extLst>
            </p:cNvPr>
            <p:cNvSpPr>
              <a:spLocks noChangeAspect="1"/>
            </p:cNvSpPr>
            <p:nvPr/>
          </p:nvSpPr>
          <p:spPr>
            <a:xfrm>
              <a:off x="545136" y="4421605"/>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18C3337-E20A-4A53-BD4E-CCB57329BC74}"/>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23F71FD-C5B0-4DA2-9883-B376E4D2271D}"/>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8AB0A4D-8C91-430C-8B90-DD9C964F6FB1}"/>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ECC36E2-541B-4A5B-9C19-77084DFC3222}"/>
                </a:ext>
              </a:extLst>
            </p:cNvPr>
            <p:cNvSpPr>
              <a:spLocks noChangeAspect="1"/>
            </p:cNvSpPr>
            <p:nvPr/>
          </p:nvSpPr>
          <p:spPr>
            <a:xfrm>
              <a:off x="5125318"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B85B173-3A53-43A1-B6C4-333D0455A269}"/>
                </a:ext>
              </a:extLst>
            </p:cNvPr>
            <p:cNvSpPr>
              <a:spLocks noChangeAspect="1"/>
            </p:cNvSpPr>
            <p:nvPr/>
          </p:nvSpPr>
          <p:spPr>
            <a:xfrm>
              <a:off x="6270363"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8D825B5-619F-4FF0-A0AE-E458F57B0CF5}"/>
                </a:ext>
              </a:extLst>
            </p:cNvPr>
            <p:cNvSpPr>
              <a:spLocks noChangeAspect="1"/>
            </p:cNvSpPr>
            <p:nvPr/>
          </p:nvSpPr>
          <p:spPr>
            <a:xfrm>
              <a:off x="7415409" y="4421605"/>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600AAFB-2785-458C-9544-7076AF6FD97E}"/>
                </a:ext>
              </a:extLst>
            </p:cNvPr>
            <p:cNvSpPr>
              <a:spLocks noChangeAspect="1"/>
            </p:cNvSpPr>
            <p:nvPr/>
          </p:nvSpPr>
          <p:spPr>
            <a:xfrm>
              <a:off x="1690181"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60C2755-D9B6-43AD-B4E8-5FDBD2127CF5}"/>
                </a:ext>
              </a:extLst>
            </p:cNvPr>
            <p:cNvSpPr>
              <a:spLocks noChangeAspect="1"/>
            </p:cNvSpPr>
            <p:nvPr/>
          </p:nvSpPr>
          <p:spPr>
            <a:xfrm>
              <a:off x="2835226"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2BD954C-FAC4-4C07-ADF4-77980BDDD2AC}"/>
                </a:ext>
              </a:extLst>
            </p:cNvPr>
            <p:cNvSpPr>
              <a:spLocks noChangeAspect="1"/>
            </p:cNvSpPr>
            <p:nvPr/>
          </p:nvSpPr>
          <p:spPr>
            <a:xfrm>
              <a:off x="3980272"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D9D2DC05-E91E-470B-ACD8-FAC908817555}"/>
                </a:ext>
              </a:extLst>
            </p:cNvPr>
            <p:cNvSpPr>
              <a:spLocks noChangeAspect="1"/>
            </p:cNvSpPr>
            <p:nvPr/>
          </p:nvSpPr>
          <p:spPr>
            <a:xfrm>
              <a:off x="5125317" y="5566651"/>
              <a:ext cx="1145046"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F6833E6-FB6D-4207-B6EA-70E171565CD0}"/>
                </a:ext>
              </a:extLst>
            </p:cNvPr>
            <p:cNvSpPr>
              <a:spLocks noChangeAspect="1"/>
            </p:cNvSpPr>
            <p:nvPr/>
          </p:nvSpPr>
          <p:spPr>
            <a:xfrm>
              <a:off x="6270363" y="556665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7422CF8-9B77-4FAA-9BBB-1E350399B560}"/>
                </a:ext>
              </a:extLst>
            </p:cNvPr>
            <p:cNvSpPr>
              <a:spLocks noChangeAspect="1"/>
            </p:cNvSpPr>
            <p:nvPr/>
          </p:nvSpPr>
          <p:spPr>
            <a:xfrm>
              <a:off x="7415407" y="5566650"/>
              <a:ext cx="1145047" cy="1145045"/>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5ED8BB68-939D-4F94-B23E-03C0984E3A25}"/>
                </a:ext>
              </a:extLst>
            </p:cNvPr>
            <p:cNvSpPr>
              <a:spLocks noChangeAspect="1"/>
            </p:cNvSpPr>
            <p:nvPr/>
          </p:nvSpPr>
          <p:spPr>
            <a:xfrm>
              <a:off x="547409"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81DA0059-0D17-4220-B7FA-2E2FA1A1805E}"/>
              </a:ext>
            </a:extLst>
          </p:cNvPr>
          <p:cNvGrpSpPr/>
          <p:nvPr/>
        </p:nvGrpSpPr>
        <p:grpSpPr>
          <a:xfrm>
            <a:off x="7772672" y="3942942"/>
            <a:ext cx="1073443" cy="766745"/>
            <a:chOff x="545135" y="986469"/>
            <a:chExt cx="8015319" cy="5725227"/>
          </a:xfrm>
        </p:grpSpPr>
        <p:sp>
          <p:nvSpPr>
            <p:cNvPr id="113" name="Rectangle 112">
              <a:extLst>
                <a:ext uri="{FF2B5EF4-FFF2-40B4-BE49-F238E27FC236}">
                  <a16:creationId xmlns:a16="http://schemas.microsoft.com/office/drawing/2014/main" id="{718A0C38-E21A-4EE1-94E8-E53D0E8A3FC8}"/>
                </a:ext>
              </a:extLst>
            </p:cNvPr>
            <p:cNvSpPr>
              <a:spLocks noChangeAspect="1"/>
            </p:cNvSpPr>
            <p:nvPr/>
          </p:nvSpPr>
          <p:spPr>
            <a:xfrm>
              <a:off x="545135" y="5566651"/>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97EDD13-A50A-4EEA-8F2A-A2FD2537116A}"/>
                </a:ext>
              </a:extLst>
            </p:cNvPr>
            <p:cNvSpPr>
              <a:spLocks noChangeAspect="1"/>
            </p:cNvSpPr>
            <p:nvPr/>
          </p:nvSpPr>
          <p:spPr>
            <a:xfrm>
              <a:off x="6270362" y="5568110"/>
              <a:ext cx="1145046" cy="114212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82ECFB0-A5ED-472A-BB5C-D21E6719532B}"/>
                </a:ext>
              </a:extLst>
            </p:cNvPr>
            <p:cNvSpPr>
              <a:spLocks noChangeAspect="1"/>
            </p:cNvSpPr>
            <p:nvPr/>
          </p:nvSpPr>
          <p:spPr>
            <a:xfrm>
              <a:off x="3977670" y="98646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ACAE2CB-0090-49B5-B18D-CEA328F69346}"/>
                </a:ext>
              </a:extLst>
            </p:cNvPr>
            <p:cNvSpPr>
              <a:spLocks noChangeAspect="1"/>
            </p:cNvSpPr>
            <p:nvPr/>
          </p:nvSpPr>
          <p:spPr>
            <a:xfrm>
              <a:off x="5122715" y="98646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BF29EFE-B633-4F7F-B2C3-FBD37F5FB71D}"/>
                </a:ext>
              </a:extLst>
            </p:cNvPr>
            <p:cNvSpPr>
              <a:spLocks noChangeAspect="1"/>
            </p:cNvSpPr>
            <p:nvPr/>
          </p:nvSpPr>
          <p:spPr>
            <a:xfrm>
              <a:off x="6267761"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B50B7BF-8E85-4438-85AC-CA9988A9CBE2}"/>
                </a:ext>
              </a:extLst>
            </p:cNvPr>
            <p:cNvSpPr>
              <a:spLocks noChangeAspect="1"/>
            </p:cNvSpPr>
            <p:nvPr/>
          </p:nvSpPr>
          <p:spPr>
            <a:xfrm>
              <a:off x="6270363"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518D449-A3F6-4B48-BEA5-688BD0862BFC}"/>
                </a:ext>
              </a:extLst>
            </p:cNvPr>
            <p:cNvSpPr>
              <a:spLocks noChangeAspect="1"/>
            </p:cNvSpPr>
            <p:nvPr/>
          </p:nvSpPr>
          <p:spPr>
            <a:xfrm>
              <a:off x="7415409" y="986469"/>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41573F41-598D-46D5-92E6-E76E3FB1C045}"/>
                </a:ext>
              </a:extLst>
            </p:cNvPr>
            <p:cNvSpPr>
              <a:spLocks noChangeAspect="1"/>
            </p:cNvSpPr>
            <p:nvPr/>
          </p:nvSpPr>
          <p:spPr>
            <a:xfrm>
              <a:off x="1691266"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F5076E37-8347-4E60-9AA8-2D2E5A58A911}"/>
                </a:ext>
              </a:extLst>
            </p:cNvPr>
            <p:cNvSpPr>
              <a:spLocks noChangeAspect="1"/>
            </p:cNvSpPr>
            <p:nvPr/>
          </p:nvSpPr>
          <p:spPr>
            <a:xfrm>
              <a:off x="2836095"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56A66F8-1FC8-4706-B35E-466FFA096223}"/>
                </a:ext>
              </a:extLst>
            </p:cNvPr>
            <p:cNvSpPr>
              <a:spLocks noChangeAspect="1"/>
            </p:cNvSpPr>
            <p:nvPr/>
          </p:nvSpPr>
          <p:spPr>
            <a:xfrm>
              <a:off x="3980924"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18F45BFE-9E72-4763-833B-61FF7682BFF6}"/>
                </a:ext>
              </a:extLst>
            </p:cNvPr>
            <p:cNvSpPr>
              <a:spLocks noChangeAspect="1"/>
            </p:cNvSpPr>
            <p:nvPr/>
          </p:nvSpPr>
          <p:spPr>
            <a:xfrm>
              <a:off x="627058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7D200B27-25BC-480B-AA94-F05C620D882E}"/>
                </a:ext>
              </a:extLst>
            </p:cNvPr>
            <p:cNvSpPr>
              <a:spLocks noChangeAspect="1"/>
            </p:cNvSpPr>
            <p:nvPr/>
          </p:nvSpPr>
          <p:spPr>
            <a:xfrm>
              <a:off x="512575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F8E9E41-B079-4CCB-847E-67F51385C63F}"/>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385CEB8-3252-48FD-963C-EFA8FD179127}"/>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C28DBEF-94FA-4EE2-9020-D640B255343B}"/>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E7417214-BCAB-4C5E-AB1D-E7F12DFB3ACE}"/>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7576381-970F-420D-9D78-B19115B9926C}"/>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A16A4D8-A3EB-4D3F-8DBD-EEB580D2A246}"/>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6CCC1FD-E41A-4968-B5AE-64C70D7A05C0}"/>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2DD86EA-3803-45A0-A3A6-C0573A9E5660}"/>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1029F5B-9680-400A-9B80-6158D41CF2B5}"/>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078B8CF0-2054-473F-B76D-2EA1FAC7B3AA}"/>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0B92AA83-80DD-4A34-BEB8-6C922C56EF6C}"/>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889A9B4D-0C08-42BD-8B0F-C890265D3848}"/>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57B784F-6317-4AB8-BB2F-62126C2CE9C5}"/>
                </a:ext>
              </a:extLst>
            </p:cNvPr>
            <p:cNvSpPr>
              <a:spLocks noChangeAspect="1"/>
            </p:cNvSpPr>
            <p:nvPr/>
          </p:nvSpPr>
          <p:spPr>
            <a:xfrm>
              <a:off x="5125318"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11B02CC-5EAD-4334-B525-C2470BA2F12A}"/>
                </a:ext>
              </a:extLst>
            </p:cNvPr>
            <p:cNvSpPr>
              <a:spLocks noChangeAspect="1"/>
            </p:cNvSpPr>
            <p:nvPr/>
          </p:nvSpPr>
          <p:spPr>
            <a:xfrm>
              <a:off x="6270363" y="4421605"/>
              <a:ext cx="1145045" cy="11421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81F6D276-B6F4-4823-8C62-379EF3249BCF}"/>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75FF867-2E6D-40E0-9C72-67BDC0603B32}"/>
                </a:ext>
              </a:extLst>
            </p:cNvPr>
            <p:cNvSpPr>
              <a:spLocks noChangeAspect="1"/>
            </p:cNvSpPr>
            <p:nvPr/>
          </p:nvSpPr>
          <p:spPr>
            <a:xfrm>
              <a:off x="283556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BC16971-D465-4FA9-9D7B-3C1BCC22F470}"/>
                </a:ext>
              </a:extLst>
            </p:cNvPr>
            <p:cNvSpPr>
              <a:spLocks noChangeAspect="1"/>
            </p:cNvSpPr>
            <p:nvPr/>
          </p:nvSpPr>
          <p:spPr>
            <a:xfrm>
              <a:off x="39807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555C6E5-50DC-46CC-9208-D679A824C77D}"/>
                </a:ext>
              </a:extLst>
            </p:cNvPr>
            <p:cNvSpPr>
              <a:spLocks noChangeAspect="1"/>
            </p:cNvSpPr>
            <p:nvPr/>
          </p:nvSpPr>
          <p:spPr>
            <a:xfrm>
              <a:off x="5125994"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8C8D6D78-CE3E-4C08-AC3D-8EBEF0893860}"/>
                </a:ext>
              </a:extLst>
            </p:cNvPr>
            <p:cNvSpPr>
              <a:spLocks noChangeAspect="1"/>
            </p:cNvSpPr>
            <p:nvPr/>
          </p:nvSpPr>
          <p:spPr>
            <a:xfrm>
              <a:off x="546437"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C9F4BEF-9BE4-4218-8ED3-6C413F1E2806}"/>
                </a:ext>
              </a:extLst>
            </p:cNvPr>
            <p:cNvSpPr>
              <a:spLocks noChangeAspect="1"/>
            </p:cNvSpPr>
            <p:nvPr/>
          </p:nvSpPr>
          <p:spPr>
            <a:xfrm>
              <a:off x="169035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EF6E1B3B-A278-4BB3-952A-9F280158473C}"/>
              </a:ext>
            </a:extLst>
          </p:cNvPr>
          <p:cNvGrpSpPr/>
          <p:nvPr/>
        </p:nvGrpSpPr>
        <p:grpSpPr>
          <a:xfrm>
            <a:off x="8932172" y="3942942"/>
            <a:ext cx="1073440" cy="922720"/>
            <a:chOff x="545135" y="-181399"/>
            <a:chExt cx="8015319" cy="6889888"/>
          </a:xfrm>
        </p:grpSpPr>
        <p:sp>
          <p:nvSpPr>
            <p:cNvPr id="146" name="Rectangle 145">
              <a:extLst>
                <a:ext uri="{FF2B5EF4-FFF2-40B4-BE49-F238E27FC236}">
                  <a16:creationId xmlns:a16="http://schemas.microsoft.com/office/drawing/2014/main" id="{9E262604-9A0F-40AB-B80F-1D4885A4AA61}"/>
                </a:ext>
              </a:extLst>
            </p:cNvPr>
            <p:cNvSpPr>
              <a:spLocks noChangeAspect="1"/>
            </p:cNvSpPr>
            <p:nvPr/>
          </p:nvSpPr>
          <p:spPr>
            <a:xfrm>
              <a:off x="1687781" y="5563444"/>
              <a:ext cx="1145997"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E2F04EB-024C-49D4-BEFD-63FE0429C8AB}"/>
                </a:ext>
              </a:extLst>
            </p:cNvPr>
            <p:cNvSpPr>
              <a:spLocks noChangeAspect="1"/>
            </p:cNvSpPr>
            <p:nvPr/>
          </p:nvSpPr>
          <p:spPr>
            <a:xfrm>
              <a:off x="6270091" y="4418926"/>
              <a:ext cx="1145045" cy="1147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FA06514-39A3-417D-90FA-EBE291527135}"/>
                </a:ext>
              </a:extLst>
            </p:cNvPr>
            <p:cNvSpPr>
              <a:spLocks noChangeAspect="1"/>
            </p:cNvSpPr>
            <p:nvPr/>
          </p:nvSpPr>
          <p:spPr>
            <a:xfrm>
              <a:off x="7415408" y="973977"/>
              <a:ext cx="1145045" cy="11624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A4266F9A-893B-45BA-B557-A976CA87B839}"/>
                </a:ext>
              </a:extLst>
            </p:cNvPr>
            <p:cNvSpPr>
              <a:spLocks noChangeAspect="1"/>
            </p:cNvSpPr>
            <p:nvPr/>
          </p:nvSpPr>
          <p:spPr>
            <a:xfrm>
              <a:off x="545136"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20CA3C4-85BF-41FF-B48F-BA7F35264DAC}"/>
                </a:ext>
              </a:extLst>
            </p:cNvPr>
            <p:cNvSpPr>
              <a:spLocks noChangeAspect="1"/>
            </p:cNvSpPr>
            <p:nvPr/>
          </p:nvSpPr>
          <p:spPr>
            <a:xfrm>
              <a:off x="2838418"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D0835C3-4487-4F47-902C-090A7CD59A53}"/>
                </a:ext>
              </a:extLst>
            </p:cNvPr>
            <p:cNvSpPr>
              <a:spLocks noChangeAspect="1"/>
            </p:cNvSpPr>
            <p:nvPr/>
          </p:nvSpPr>
          <p:spPr>
            <a:xfrm>
              <a:off x="3985059" y="982676"/>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80377F6-0E3C-4A73-8099-1E4509355425}"/>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4C23D80-D9B2-4278-B1FE-597E5EA9F053}"/>
                </a:ext>
              </a:extLst>
            </p:cNvPr>
            <p:cNvSpPr>
              <a:spLocks noChangeAspect="1"/>
            </p:cNvSpPr>
            <p:nvPr/>
          </p:nvSpPr>
          <p:spPr>
            <a:xfrm>
              <a:off x="545136" y="2128308"/>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96A63A3-C979-4EF5-BD22-6CC34DBFF6FA}"/>
                </a:ext>
              </a:extLst>
            </p:cNvPr>
            <p:cNvSpPr>
              <a:spLocks noChangeAspect="1"/>
            </p:cNvSpPr>
            <p:nvPr/>
          </p:nvSpPr>
          <p:spPr>
            <a:xfrm>
              <a:off x="1690181" y="2128308"/>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B0699422-26EA-4AD8-8FE7-331AA0F492CF}"/>
                </a:ext>
              </a:extLst>
            </p:cNvPr>
            <p:cNvSpPr>
              <a:spLocks noChangeAspect="1"/>
            </p:cNvSpPr>
            <p:nvPr/>
          </p:nvSpPr>
          <p:spPr>
            <a:xfrm>
              <a:off x="2835227"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22BF5EB7-C473-4A83-8092-B0DD07813E93}"/>
                </a:ext>
              </a:extLst>
            </p:cNvPr>
            <p:cNvSpPr>
              <a:spLocks noChangeAspect="1"/>
            </p:cNvSpPr>
            <p:nvPr/>
          </p:nvSpPr>
          <p:spPr>
            <a:xfrm>
              <a:off x="3980272"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FD3B8812-C5EF-4325-87D7-D3D7B2B8F5C0}"/>
                </a:ext>
              </a:extLst>
            </p:cNvPr>
            <p:cNvSpPr>
              <a:spLocks noChangeAspect="1"/>
            </p:cNvSpPr>
            <p:nvPr/>
          </p:nvSpPr>
          <p:spPr>
            <a:xfrm>
              <a:off x="5125318"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6C79CEFF-EB7A-4C84-84B6-474ADF04985F}"/>
                </a:ext>
              </a:extLst>
            </p:cNvPr>
            <p:cNvSpPr>
              <a:spLocks noChangeAspect="1"/>
            </p:cNvSpPr>
            <p:nvPr/>
          </p:nvSpPr>
          <p:spPr>
            <a:xfrm>
              <a:off x="6270363"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D1C416B-56DE-448F-83D2-45B16E2EA167}"/>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896B2697-58C8-45DB-B96A-5794F62400EB}"/>
                </a:ext>
              </a:extLst>
            </p:cNvPr>
            <p:cNvSpPr>
              <a:spLocks noChangeAspect="1"/>
            </p:cNvSpPr>
            <p:nvPr/>
          </p:nvSpPr>
          <p:spPr>
            <a:xfrm>
              <a:off x="545136" y="3273353"/>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AEDDBB1-EDA0-4580-9B27-9D7CDC3C1DF9}"/>
                </a:ext>
              </a:extLst>
            </p:cNvPr>
            <p:cNvSpPr>
              <a:spLocks noChangeAspect="1"/>
            </p:cNvSpPr>
            <p:nvPr/>
          </p:nvSpPr>
          <p:spPr>
            <a:xfrm>
              <a:off x="1690181" y="3273353"/>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5F886969-5C1E-47F7-B239-326071C4C80E}"/>
                </a:ext>
              </a:extLst>
            </p:cNvPr>
            <p:cNvSpPr>
              <a:spLocks noChangeAspect="1"/>
            </p:cNvSpPr>
            <p:nvPr/>
          </p:nvSpPr>
          <p:spPr>
            <a:xfrm>
              <a:off x="2835227"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AFD8F80-2E1E-4C69-BA12-068362D3008D}"/>
                </a:ext>
              </a:extLst>
            </p:cNvPr>
            <p:cNvSpPr>
              <a:spLocks noChangeAspect="1"/>
            </p:cNvSpPr>
            <p:nvPr/>
          </p:nvSpPr>
          <p:spPr>
            <a:xfrm>
              <a:off x="3980272"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2F23023-18AD-4621-90ED-7A46E0640E99}"/>
                </a:ext>
              </a:extLst>
            </p:cNvPr>
            <p:cNvSpPr>
              <a:spLocks noChangeAspect="1"/>
            </p:cNvSpPr>
            <p:nvPr/>
          </p:nvSpPr>
          <p:spPr>
            <a:xfrm>
              <a:off x="5125318"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39079305-E414-4B0A-8473-3D4F030D9E77}"/>
                </a:ext>
              </a:extLst>
            </p:cNvPr>
            <p:cNvSpPr>
              <a:spLocks noChangeAspect="1"/>
            </p:cNvSpPr>
            <p:nvPr/>
          </p:nvSpPr>
          <p:spPr>
            <a:xfrm>
              <a:off x="545612" y="4418399"/>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5BA59259-92E3-454A-ABA8-F965C337F68A}"/>
                </a:ext>
              </a:extLst>
            </p:cNvPr>
            <p:cNvSpPr>
              <a:spLocks noChangeAspect="1"/>
            </p:cNvSpPr>
            <p:nvPr/>
          </p:nvSpPr>
          <p:spPr>
            <a:xfrm>
              <a:off x="1687289" y="441839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1F778D3D-3B24-4CD1-A03D-B93B30E9D29C}"/>
                </a:ext>
              </a:extLst>
            </p:cNvPr>
            <p:cNvSpPr>
              <a:spLocks noChangeAspect="1"/>
            </p:cNvSpPr>
            <p:nvPr/>
          </p:nvSpPr>
          <p:spPr>
            <a:xfrm>
              <a:off x="3981019" y="4418400"/>
              <a:ext cx="1145045" cy="1145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C31D2C-DB50-4497-8FC7-F91213D3C5FA}"/>
                </a:ext>
              </a:extLst>
            </p:cNvPr>
            <p:cNvSpPr>
              <a:spLocks noChangeAspect="1"/>
            </p:cNvSpPr>
            <p:nvPr/>
          </p:nvSpPr>
          <p:spPr>
            <a:xfrm>
              <a:off x="5126065" y="4418400"/>
              <a:ext cx="1145045" cy="1145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C69BC47-10FD-4338-8CEC-119AA6636BB9}"/>
                </a:ext>
              </a:extLst>
            </p:cNvPr>
            <p:cNvSpPr>
              <a:spLocks noChangeAspect="1"/>
            </p:cNvSpPr>
            <p:nvPr/>
          </p:nvSpPr>
          <p:spPr>
            <a:xfrm>
              <a:off x="2832334" y="4418399"/>
              <a:ext cx="1145045" cy="11445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3DD32D9-051C-4EAF-B6C4-772501FF8052}"/>
                </a:ext>
              </a:extLst>
            </p:cNvPr>
            <p:cNvSpPr>
              <a:spLocks noChangeAspect="1"/>
            </p:cNvSpPr>
            <p:nvPr/>
          </p:nvSpPr>
          <p:spPr>
            <a:xfrm>
              <a:off x="7415409" y="4417697"/>
              <a:ext cx="1145045" cy="11487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6636258-1CE5-4CAE-82F1-64D9C1FC089B}"/>
                </a:ext>
              </a:extLst>
            </p:cNvPr>
            <p:cNvSpPr>
              <a:spLocks noChangeAspect="1"/>
            </p:cNvSpPr>
            <p:nvPr/>
          </p:nvSpPr>
          <p:spPr>
            <a:xfrm>
              <a:off x="1691777"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557A85D-3DF5-490E-8D80-2292DD8B4F85}"/>
                </a:ext>
              </a:extLst>
            </p:cNvPr>
            <p:cNvSpPr>
              <a:spLocks noChangeAspect="1"/>
            </p:cNvSpPr>
            <p:nvPr/>
          </p:nvSpPr>
          <p:spPr>
            <a:xfrm>
              <a:off x="6278341" y="982676"/>
              <a:ext cx="1135473"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B90734D-11BD-41F3-B2E8-682DCBDAD513}"/>
                </a:ext>
              </a:extLst>
            </p:cNvPr>
            <p:cNvSpPr>
              <a:spLocks noChangeAspect="1"/>
            </p:cNvSpPr>
            <p:nvPr/>
          </p:nvSpPr>
          <p:spPr>
            <a:xfrm>
              <a:off x="5131700" y="982676"/>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F0FE4BE-00CD-41DB-BC18-1846960F1C86}"/>
                </a:ext>
              </a:extLst>
            </p:cNvPr>
            <p:cNvSpPr>
              <a:spLocks noChangeAspect="1"/>
            </p:cNvSpPr>
            <p:nvPr/>
          </p:nvSpPr>
          <p:spPr>
            <a:xfrm>
              <a:off x="545135" y="5560031"/>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FBED88C1-EB6B-4D71-8CE3-01A129911D31}"/>
                </a:ext>
              </a:extLst>
            </p:cNvPr>
            <p:cNvSpPr>
              <a:spLocks noChangeAspect="1"/>
            </p:cNvSpPr>
            <p:nvPr/>
          </p:nvSpPr>
          <p:spPr>
            <a:xfrm>
              <a:off x="7415408" y="-181399"/>
              <a:ext cx="1145045" cy="116244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8CD4764-E18D-497F-93DF-D832C926CB0E}"/>
              </a:ext>
            </a:extLst>
          </p:cNvPr>
          <p:cNvGrpSpPr/>
          <p:nvPr/>
        </p:nvGrpSpPr>
        <p:grpSpPr>
          <a:xfrm>
            <a:off x="10093434" y="3930834"/>
            <a:ext cx="1073441" cy="766635"/>
            <a:chOff x="544004" y="986469"/>
            <a:chExt cx="8016450" cy="5725227"/>
          </a:xfrm>
        </p:grpSpPr>
        <p:sp>
          <p:nvSpPr>
            <p:cNvPr id="177" name="Rectangle 176">
              <a:extLst>
                <a:ext uri="{FF2B5EF4-FFF2-40B4-BE49-F238E27FC236}">
                  <a16:creationId xmlns:a16="http://schemas.microsoft.com/office/drawing/2014/main" id="{A49B76B5-3487-4AA3-9823-F0D1A0EAD81F}"/>
                </a:ext>
              </a:extLst>
            </p:cNvPr>
            <p:cNvSpPr>
              <a:spLocks noChangeAspect="1"/>
            </p:cNvSpPr>
            <p:nvPr/>
          </p:nvSpPr>
          <p:spPr>
            <a:xfrm>
              <a:off x="1689265" y="2136317"/>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3DE0FEB1-EB7B-4529-B579-27CE74AF0361}"/>
                </a:ext>
              </a:extLst>
            </p:cNvPr>
            <p:cNvSpPr>
              <a:spLocks noChangeAspect="1"/>
            </p:cNvSpPr>
            <p:nvPr/>
          </p:nvSpPr>
          <p:spPr>
            <a:xfrm>
              <a:off x="2835227"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FD63E59-073B-4A38-B701-A92AD56B76F5}"/>
                </a:ext>
              </a:extLst>
            </p:cNvPr>
            <p:cNvSpPr>
              <a:spLocks noChangeAspect="1"/>
            </p:cNvSpPr>
            <p:nvPr/>
          </p:nvSpPr>
          <p:spPr>
            <a:xfrm>
              <a:off x="3980272"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98F5DCD-6792-42D3-A742-EBFA87199D4E}"/>
                </a:ext>
              </a:extLst>
            </p:cNvPr>
            <p:cNvSpPr>
              <a:spLocks noChangeAspect="1"/>
            </p:cNvSpPr>
            <p:nvPr/>
          </p:nvSpPr>
          <p:spPr>
            <a:xfrm>
              <a:off x="5125318"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AA5C392-AD13-4655-B2F2-8DCC3DF7D187}"/>
                </a:ext>
              </a:extLst>
            </p:cNvPr>
            <p:cNvSpPr>
              <a:spLocks noChangeAspect="1"/>
            </p:cNvSpPr>
            <p:nvPr/>
          </p:nvSpPr>
          <p:spPr>
            <a:xfrm>
              <a:off x="6270363"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F3B2ED8A-4718-44B1-8881-5FA898970A72}"/>
                </a:ext>
              </a:extLst>
            </p:cNvPr>
            <p:cNvSpPr>
              <a:spLocks noChangeAspect="1"/>
            </p:cNvSpPr>
            <p:nvPr/>
          </p:nvSpPr>
          <p:spPr>
            <a:xfrm>
              <a:off x="7415409"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59B34B52-F932-4C4A-BB52-AC684EA4E58C}"/>
                </a:ext>
              </a:extLst>
            </p:cNvPr>
            <p:cNvSpPr>
              <a:spLocks noChangeAspect="1"/>
            </p:cNvSpPr>
            <p:nvPr/>
          </p:nvSpPr>
          <p:spPr>
            <a:xfrm>
              <a:off x="545136"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73F62D03-658B-44D2-946E-C5D099FC7EA7}"/>
                </a:ext>
              </a:extLst>
            </p:cNvPr>
            <p:cNvSpPr>
              <a:spLocks noChangeAspect="1"/>
            </p:cNvSpPr>
            <p:nvPr/>
          </p:nvSpPr>
          <p:spPr>
            <a:xfrm>
              <a:off x="1690181"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E4D22F9-DB37-4F27-9994-9A5793594664}"/>
                </a:ext>
              </a:extLst>
            </p:cNvPr>
            <p:cNvSpPr>
              <a:spLocks noChangeAspect="1"/>
            </p:cNvSpPr>
            <p:nvPr/>
          </p:nvSpPr>
          <p:spPr>
            <a:xfrm>
              <a:off x="2835227"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D958C0E4-797E-43DF-9196-3BC57FD61946}"/>
                </a:ext>
              </a:extLst>
            </p:cNvPr>
            <p:cNvSpPr>
              <a:spLocks noChangeAspect="1"/>
            </p:cNvSpPr>
            <p:nvPr/>
          </p:nvSpPr>
          <p:spPr>
            <a:xfrm>
              <a:off x="3980272"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641AB4D-B223-4B0F-82D1-04C28E33A365}"/>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7E51F9C-4E90-4AE7-A7A5-2461E7F4D333}"/>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FC9657E-148F-48DD-959E-54074A21CF50}"/>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9843B24-97A9-40D4-8A5D-809F96DD7587}"/>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7D51F0F-2F60-4E09-9672-CA09EBAAC46E}"/>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5C7D59C6-B6C1-44D1-8176-5A0AAD1A58E9}"/>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A7AFE37-3D60-486A-B1B4-C10C46C38528}"/>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35AFFBE-2864-4C87-9B45-78D965A82205}"/>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CC97BCF0-F33A-45EB-A9BF-CFD67672E8BD}"/>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14EA51F-DEFF-4373-8614-BABE6E70A24A}"/>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87A215CC-148A-4F4D-8151-501BD3BE7694}"/>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47FF1D10-CD24-4992-9061-403BA2ECBBA6}"/>
                </a:ext>
              </a:extLst>
            </p:cNvPr>
            <p:cNvSpPr>
              <a:spLocks noChangeAspect="1"/>
            </p:cNvSpPr>
            <p:nvPr/>
          </p:nvSpPr>
          <p:spPr>
            <a:xfrm>
              <a:off x="1690181"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AF6E3C5-150D-41F1-AB94-E48349E917DC}"/>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594F6AB-7B5F-4FBE-89E3-D64D2DDA302E}"/>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9FC6015-BD20-4F39-8F26-654D594EB6F5}"/>
                </a:ext>
              </a:extLst>
            </p:cNvPr>
            <p:cNvSpPr>
              <a:spLocks noChangeAspect="1"/>
            </p:cNvSpPr>
            <p:nvPr/>
          </p:nvSpPr>
          <p:spPr>
            <a:xfrm>
              <a:off x="5125318"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1853559F-5851-4A38-91CB-687747A28FA7}"/>
                </a:ext>
              </a:extLst>
            </p:cNvPr>
            <p:cNvSpPr>
              <a:spLocks noChangeAspect="1"/>
            </p:cNvSpPr>
            <p:nvPr/>
          </p:nvSpPr>
          <p:spPr>
            <a:xfrm>
              <a:off x="6270363"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6CA6CD7-CDD0-4B0F-8128-569748566BA8}"/>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25D2DA3-2DDA-47E5-9AB9-C55ACD78D0D7}"/>
                </a:ext>
              </a:extLst>
            </p:cNvPr>
            <p:cNvSpPr>
              <a:spLocks noChangeAspect="1"/>
            </p:cNvSpPr>
            <p:nvPr/>
          </p:nvSpPr>
          <p:spPr>
            <a:xfrm>
              <a:off x="16901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774A8CB7-0201-4112-B231-AC2C9888B3B4}"/>
                </a:ext>
              </a:extLst>
            </p:cNvPr>
            <p:cNvSpPr>
              <a:spLocks noChangeAspect="1"/>
            </p:cNvSpPr>
            <p:nvPr/>
          </p:nvSpPr>
          <p:spPr>
            <a:xfrm>
              <a:off x="283522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A5F0D568-6F80-4572-8E4D-988957A18514}"/>
                </a:ext>
              </a:extLst>
            </p:cNvPr>
            <p:cNvSpPr>
              <a:spLocks noChangeAspect="1"/>
            </p:cNvSpPr>
            <p:nvPr/>
          </p:nvSpPr>
          <p:spPr>
            <a:xfrm>
              <a:off x="3980271"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CF241464-30B2-43AE-B05C-BABAFCC48BC4}"/>
                </a:ext>
              </a:extLst>
            </p:cNvPr>
            <p:cNvSpPr>
              <a:spLocks noChangeAspect="1"/>
            </p:cNvSpPr>
            <p:nvPr/>
          </p:nvSpPr>
          <p:spPr>
            <a:xfrm>
              <a:off x="544004" y="5566651"/>
              <a:ext cx="1152312"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E9DC5DC2-5685-4AF6-A08D-301BBEC383C8}"/>
              </a:ext>
            </a:extLst>
          </p:cNvPr>
          <p:cNvGrpSpPr/>
          <p:nvPr/>
        </p:nvGrpSpPr>
        <p:grpSpPr>
          <a:xfrm>
            <a:off x="7772673" y="5193031"/>
            <a:ext cx="1073440" cy="766636"/>
            <a:chOff x="-1579610" y="4188363"/>
            <a:chExt cx="1490217" cy="1064291"/>
          </a:xfrm>
        </p:grpSpPr>
        <p:sp>
          <p:nvSpPr>
            <p:cNvPr id="210" name="Rectangle 209">
              <a:extLst>
                <a:ext uri="{FF2B5EF4-FFF2-40B4-BE49-F238E27FC236}">
                  <a16:creationId xmlns:a16="http://schemas.microsoft.com/office/drawing/2014/main" id="{4A022614-46E9-4E6F-BA10-443473C53032}"/>
                </a:ext>
              </a:extLst>
            </p:cNvPr>
            <p:cNvSpPr>
              <a:spLocks noChangeAspect="1"/>
            </p:cNvSpPr>
            <p:nvPr/>
          </p:nvSpPr>
          <p:spPr>
            <a:xfrm>
              <a:off x="-302212" y="5039796"/>
              <a:ext cx="211978" cy="212858"/>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167284F2-C5A9-45F9-AE92-0897072F3C03}"/>
                </a:ext>
              </a:extLst>
            </p:cNvPr>
            <p:cNvSpPr>
              <a:spLocks noChangeAspect="1"/>
            </p:cNvSpPr>
            <p:nvPr/>
          </p:nvSpPr>
          <p:spPr>
            <a:xfrm>
              <a:off x="-1579610" y="5039796"/>
              <a:ext cx="214209"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CEE9D90B-7315-4C93-9C11-7DFEF8C51E43}"/>
                </a:ext>
              </a:extLst>
            </p:cNvPr>
            <p:cNvSpPr>
              <a:spLocks noChangeAspect="1"/>
            </p:cNvSpPr>
            <p:nvPr/>
          </p:nvSpPr>
          <p:spPr>
            <a:xfrm>
              <a:off x="-727967" y="4188363"/>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4F15D38-94EB-430C-912D-13FD3AC80952}"/>
                </a:ext>
              </a:extLst>
            </p:cNvPr>
            <p:cNvSpPr>
              <a:spLocks noChangeAspect="1"/>
            </p:cNvSpPr>
            <p:nvPr/>
          </p:nvSpPr>
          <p:spPr>
            <a:xfrm>
              <a:off x="-515109" y="4188363"/>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1DB2E11B-075E-48FC-A789-07A8D7CF7484}"/>
                </a:ext>
              </a:extLst>
            </p:cNvPr>
            <p:cNvSpPr>
              <a:spLocks noChangeAspect="1"/>
            </p:cNvSpPr>
            <p:nvPr/>
          </p:nvSpPr>
          <p:spPr>
            <a:xfrm>
              <a:off x="-302251" y="4188363"/>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482833A3-425B-4F3D-8DB6-52D3CC901AAB}"/>
                </a:ext>
              </a:extLst>
            </p:cNvPr>
            <p:cNvSpPr>
              <a:spLocks noChangeAspect="1"/>
            </p:cNvSpPr>
            <p:nvPr/>
          </p:nvSpPr>
          <p:spPr>
            <a:xfrm>
              <a:off x="-1579400" y="4401221"/>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18EFFFD-6174-4BA8-AA20-6E5387B17A9A}"/>
                </a:ext>
              </a:extLst>
            </p:cNvPr>
            <p:cNvSpPr>
              <a:spLocks noChangeAspect="1"/>
            </p:cNvSpPr>
            <p:nvPr/>
          </p:nvSpPr>
          <p:spPr>
            <a:xfrm>
              <a:off x="-1366542"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9787FD56-8378-409F-8B96-48A04390AA4A}"/>
                </a:ext>
              </a:extLst>
            </p:cNvPr>
            <p:cNvSpPr>
              <a:spLocks noChangeAspect="1"/>
            </p:cNvSpPr>
            <p:nvPr/>
          </p:nvSpPr>
          <p:spPr>
            <a:xfrm>
              <a:off x="-1153683"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09B1894-8C63-4B7F-B3B3-1CCA9B595E49}"/>
                </a:ext>
              </a:extLst>
            </p:cNvPr>
            <p:cNvSpPr>
              <a:spLocks noChangeAspect="1"/>
            </p:cNvSpPr>
            <p:nvPr/>
          </p:nvSpPr>
          <p:spPr>
            <a:xfrm>
              <a:off x="-940825"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A1212AE3-0B44-446D-8A7E-5ACBDCA66CDE}"/>
                </a:ext>
              </a:extLst>
            </p:cNvPr>
            <p:cNvSpPr>
              <a:spLocks noChangeAspect="1"/>
            </p:cNvSpPr>
            <p:nvPr/>
          </p:nvSpPr>
          <p:spPr>
            <a:xfrm>
              <a:off x="-727967"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37AB1467-D871-476D-9BF4-7D5EADBC3B90}"/>
                </a:ext>
              </a:extLst>
            </p:cNvPr>
            <p:cNvSpPr>
              <a:spLocks noChangeAspect="1"/>
            </p:cNvSpPr>
            <p:nvPr/>
          </p:nvSpPr>
          <p:spPr>
            <a:xfrm>
              <a:off x="-515109"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FF7600EC-FFA8-426A-8268-8775FF0F433B}"/>
                </a:ext>
              </a:extLst>
            </p:cNvPr>
            <p:cNvSpPr>
              <a:spLocks noChangeAspect="1"/>
            </p:cNvSpPr>
            <p:nvPr/>
          </p:nvSpPr>
          <p:spPr>
            <a:xfrm>
              <a:off x="-302251" y="4401221"/>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B81C107-E9F0-4F50-BB4D-8E9435371D32}"/>
                </a:ext>
              </a:extLst>
            </p:cNvPr>
            <p:cNvSpPr>
              <a:spLocks noChangeAspect="1"/>
            </p:cNvSpPr>
            <p:nvPr/>
          </p:nvSpPr>
          <p:spPr>
            <a:xfrm>
              <a:off x="-1579400" y="4614079"/>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2216F9FF-DFFE-45D2-9E9B-68F7699E1246}"/>
                </a:ext>
              </a:extLst>
            </p:cNvPr>
            <p:cNvSpPr>
              <a:spLocks noChangeAspect="1"/>
            </p:cNvSpPr>
            <p:nvPr/>
          </p:nvSpPr>
          <p:spPr>
            <a:xfrm>
              <a:off x="-1366542"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D6D2E0D-0F17-4647-A371-373AD4F3910B}"/>
                </a:ext>
              </a:extLst>
            </p:cNvPr>
            <p:cNvSpPr>
              <a:spLocks noChangeAspect="1"/>
            </p:cNvSpPr>
            <p:nvPr/>
          </p:nvSpPr>
          <p:spPr>
            <a:xfrm>
              <a:off x="-1153683"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A84F3C0E-E9E8-48CC-9EA7-1F264DA13FC7}"/>
                </a:ext>
              </a:extLst>
            </p:cNvPr>
            <p:cNvSpPr>
              <a:spLocks noChangeAspect="1"/>
            </p:cNvSpPr>
            <p:nvPr/>
          </p:nvSpPr>
          <p:spPr>
            <a:xfrm>
              <a:off x="-940825"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8829230F-7428-430F-944A-39245CBC23A6}"/>
                </a:ext>
              </a:extLst>
            </p:cNvPr>
            <p:cNvSpPr>
              <a:spLocks noChangeAspect="1"/>
            </p:cNvSpPr>
            <p:nvPr/>
          </p:nvSpPr>
          <p:spPr>
            <a:xfrm>
              <a:off x="-727967"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9DD64F2B-7792-4E33-A96D-F17250CF69E5}"/>
                </a:ext>
              </a:extLst>
            </p:cNvPr>
            <p:cNvSpPr>
              <a:spLocks noChangeAspect="1"/>
            </p:cNvSpPr>
            <p:nvPr/>
          </p:nvSpPr>
          <p:spPr>
            <a:xfrm>
              <a:off x="-515109" y="4614079"/>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31D089C-4BCC-44E9-A3B9-ABC757016D01}"/>
                </a:ext>
              </a:extLst>
            </p:cNvPr>
            <p:cNvSpPr>
              <a:spLocks noChangeAspect="1"/>
            </p:cNvSpPr>
            <p:nvPr/>
          </p:nvSpPr>
          <p:spPr>
            <a:xfrm>
              <a:off x="-302251" y="4614079"/>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5B8A18A7-9EB9-44CD-B243-6CDD3A9F2A1E}"/>
                </a:ext>
              </a:extLst>
            </p:cNvPr>
            <p:cNvSpPr>
              <a:spLocks noChangeAspect="1"/>
            </p:cNvSpPr>
            <p:nvPr/>
          </p:nvSpPr>
          <p:spPr>
            <a:xfrm>
              <a:off x="-1579400" y="4826938"/>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9026434-6850-4477-B382-8BFAF7FABA63}"/>
                </a:ext>
              </a:extLst>
            </p:cNvPr>
            <p:cNvSpPr>
              <a:spLocks noChangeAspect="1"/>
            </p:cNvSpPr>
            <p:nvPr/>
          </p:nvSpPr>
          <p:spPr>
            <a:xfrm>
              <a:off x="-1366542"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17B61A05-0FF2-4137-9643-19C274D8B92C}"/>
                </a:ext>
              </a:extLst>
            </p:cNvPr>
            <p:cNvSpPr>
              <a:spLocks noChangeAspect="1"/>
            </p:cNvSpPr>
            <p:nvPr/>
          </p:nvSpPr>
          <p:spPr>
            <a:xfrm>
              <a:off x="-1153683"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691EE333-9267-4382-80CA-28061D7697CD}"/>
                </a:ext>
              </a:extLst>
            </p:cNvPr>
            <p:cNvSpPr>
              <a:spLocks noChangeAspect="1"/>
            </p:cNvSpPr>
            <p:nvPr/>
          </p:nvSpPr>
          <p:spPr>
            <a:xfrm>
              <a:off x="-940825"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362FD3FD-47A9-443C-9E84-B2B2DDCD1648}"/>
                </a:ext>
              </a:extLst>
            </p:cNvPr>
            <p:cNvSpPr>
              <a:spLocks noChangeAspect="1"/>
            </p:cNvSpPr>
            <p:nvPr/>
          </p:nvSpPr>
          <p:spPr>
            <a:xfrm>
              <a:off x="-727967"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865BC3BB-3A14-4C83-9B53-17560E47DCF8}"/>
                </a:ext>
              </a:extLst>
            </p:cNvPr>
            <p:cNvSpPr>
              <a:spLocks noChangeAspect="1"/>
            </p:cNvSpPr>
            <p:nvPr/>
          </p:nvSpPr>
          <p:spPr>
            <a:xfrm>
              <a:off x="-515109" y="4826938"/>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A5DDFB0E-0919-462F-8BD5-E60646A9E39A}"/>
                </a:ext>
              </a:extLst>
            </p:cNvPr>
            <p:cNvSpPr>
              <a:spLocks noChangeAspect="1"/>
            </p:cNvSpPr>
            <p:nvPr/>
          </p:nvSpPr>
          <p:spPr>
            <a:xfrm>
              <a:off x="-302251" y="4826938"/>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0292B0B9-C0DE-4423-831E-2D2A6F67A3CD}"/>
                </a:ext>
              </a:extLst>
            </p:cNvPr>
            <p:cNvSpPr>
              <a:spLocks noChangeAspect="1"/>
            </p:cNvSpPr>
            <p:nvPr/>
          </p:nvSpPr>
          <p:spPr>
            <a:xfrm>
              <a:off x="-941581" y="5039796"/>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5C6CFCCD-80B7-42AB-BB3E-63E7E72D1D94}"/>
                </a:ext>
              </a:extLst>
            </p:cNvPr>
            <p:cNvSpPr>
              <a:spLocks noChangeAspect="1"/>
            </p:cNvSpPr>
            <p:nvPr/>
          </p:nvSpPr>
          <p:spPr>
            <a:xfrm>
              <a:off x="-728723" y="5039796"/>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BA03115D-6485-42FA-A43E-7B4E5E63DF57}"/>
                </a:ext>
              </a:extLst>
            </p:cNvPr>
            <p:cNvSpPr>
              <a:spLocks noChangeAspect="1"/>
            </p:cNvSpPr>
            <p:nvPr/>
          </p:nvSpPr>
          <p:spPr>
            <a:xfrm>
              <a:off x="-1152928" y="5039796"/>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938284D5-3019-4947-8097-1661A01A0EE3}"/>
                </a:ext>
              </a:extLst>
            </p:cNvPr>
            <p:cNvSpPr>
              <a:spLocks noChangeAspect="1"/>
            </p:cNvSpPr>
            <p:nvPr/>
          </p:nvSpPr>
          <p:spPr>
            <a:xfrm>
              <a:off x="-515194" y="5043853"/>
              <a:ext cx="213699" cy="208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37964F53-5B53-49E3-AEF6-AF1C4BA248CF}"/>
                </a:ext>
              </a:extLst>
            </p:cNvPr>
            <p:cNvSpPr>
              <a:spLocks noChangeAspect="1"/>
            </p:cNvSpPr>
            <p:nvPr/>
          </p:nvSpPr>
          <p:spPr>
            <a:xfrm>
              <a:off x="-1365398" y="5043853"/>
              <a:ext cx="212858" cy="20880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8AE44692-247D-4777-AC0A-2C5D56B5BB2D}"/>
              </a:ext>
            </a:extLst>
          </p:cNvPr>
          <p:cNvGrpSpPr/>
          <p:nvPr/>
        </p:nvGrpSpPr>
        <p:grpSpPr>
          <a:xfrm>
            <a:off x="8932474" y="5193031"/>
            <a:ext cx="1072836" cy="766598"/>
            <a:chOff x="545136" y="984319"/>
            <a:chExt cx="8015318" cy="5727377"/>
          </a:xfrm>
        </p:grpSpPr>
        <p:sp>
          <p:nvSpPr>
            <p:cNvPr id="242" name="Rectangle 241">
              <a:extLst>
                <a:ext uri="{FF2B5EF4-FFF2-40B4-BE49-F238E27FC236}">
                  <a16:creationId xmlns:a16="http://schemas.microsoft.com/office/drawing/2014/main" id="{DE3CCB5F-47B3-4F7F-B5E1-B75AAFE7F929}"/>
                </a:ext>
              </a:extLst>
            </p:cNvPr>
            <p:cNvSpPr>
              <a:spLocks noChangeAspect="1"/>
            </p:cNvSpPr>
            <p:nvPr/>
          </p:nvSpPr>
          <p:spPr>
            <a:xfrm>
              <a:off x="545136" y="986469"/>
              <a:ext cx="1142958" cy="1145045"/>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19E20458-B5FE-4119-AE4E-7A5C5089CC18}"/>
                </a:ext>
              </a:extLst>
            </p:cNvPr>
            <p:cNvSpPr>
              <a:spLocks noChangeAspect="1"/>
            </p:cNvSpPr>
            <p:nvPr/>
          </p:nvSpPr>
          <p:spPr>
            <a:xfrm>
              <a:off x="6270363" y="990599"/>
              <a:ext cx="1145045" cy="114091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4CBE2561-75C3-4E27-9BC4-48FE6E8D6037}"/>
                </a:ext>
              </a:extLst>
            </p:cNvPr>
            <p:cNvSpPr>
              <a:spLocks noChangeAspect="1"/>
            </p:cNvSpPr>
            <p:nvPr/>
          </p:nvSpPr>
          <p:spPr>
            <a:xfrm>
              <a:off x="7415409" y="995993"/>
              <a:ext cx="1145045" cy="113552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8E0CBA99-0CE8-49A0-A7E3-61F39B4F476C}"/>
                </a:ext>
              </a:extLst>
            </p:cNvPr>
            <p:cNvSpPr>
              <a:spLocks noChangeAspect="1"/>
            </p:cNvSpPr>
            <p:nvPr/>
          </p:nvSpPr>
          <p:spPr>
            <a:xfrm>
              <a:off x="545136"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0490E49-4C1B-4AFE-A607-65425B0E72E7}"/>
                </a:ext>
              </a:extLst>
            </p:cNvPr>
            <p:cNvSpPr>
              <a:spLocks noChangeAspect="1"/>
            </p:cNvSpPr>
            <p:nvPr/>
          </p:nvSpPr>
          <p:spPr>
            <a:xfrm>
              <a:off x="1690181"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799C41AB-8903-403D-8C41-3C5781475AA4}"/>
                </a:ext>
              </a:extLst>
            </p:cNvPr>
            <p:cNvSpPr>
              <a:spLocks noChangeAspect="1"/>
            </p:cNvSpPr>
            <p:nvPr/>
          </p:nvSpPr>
          <p:spPr>
            <a:xfrm>
              <a:off x="2835227"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9D053CB2-3F0B-4411-AFD4-1DD618F25631}"/>
                </a:ext>
              </a:extLst>
            </p:cNvPr>
            <p:cNvSpPr>
              <a:spLocks noChangeAspect="1"/>
            </p:cNvSpPr>
            <p:nvPr/>
          </p:nvSpPr>
          <p:spPr>
            <a:xfrm>
              <a:off x="398027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27CC1874-8C35-4B2D-8B08-6FD80F382084}"/>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7C007FB2-8191-440E-8D41-E133114DB623}"/>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D456F5B-EBC1-4590-86B9-A1A7242B2918}"/>
                </a:ext>
              </a:extLst>
            </p:cNvPr>
            <p:cNvSpPr>
              <a:spLocks noChangeAspect="1"/>
            </p:cNvSpPr>
            <p:nvPr/>
          </p:nvSpPr>
          <p:spPr>
            <a:xfrm>
              <a:off x="7415409"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5B5B40C6-DC6A-47D8-A792-35F4CA61AD12}"/>
                </a:ext>
              </a:extLst>
            </p:cNvPr>
            <p:cNvSpPr>
              <a:spLocks noChangeAspect="1"/>
            </p:cNvSpPr>
            <p:nvPr/>
          </p:nvSpPr>
          <p:spPr>
            <a:xfrm>
              <a:off x="545136"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B28FF053-0888-4719-B297-313FBDE6AE0B}"/>
                </a:ext>
              </a:extLst>
            </p:cNvPr>
            <p:cNvSpPr>
              <a:spLocks noChangeAspect="1"/>
            </p:cNvSpPr>
            <p:nvPr/>
          </p:nvSpPr>
          <p:spPr>
            <a:xfrm>
              <a:off x="1690181"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1373E09-BE3E-48BB-8EFD-A2662A13EC6B}"/>
                </a:ext>
              </a:extLst>
            </p:cNvPr>
            <p:cNvSpPr>
              <a:spLocks noChangeAspect="1"/>
            </p:cNvSpPr>
            <p:nvPr/>
          </p:nvSpPr>
          <p:spPr>
            <a:xfrm>
              <a:off x="2835227"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C4EAD16D-A818-4C0D-BD5A-0706FAD22BC7}"/>
                </a:ext>
              </a:extLst>
            </p:cNvPr>
            <p:cNvSpPr>
              <a:spLocks noChangeAspect="1"/>
            </p:cNvSpPr>
            <p:nvPr/>
          </p:nvSpPr>
          <p:spPr>
            <a:xfrm>
              <a:off x="3980272"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5C039993-F197-4BF4-9727-7DF172BEED6A}"/>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4DF1A794-E44B-445B-A80A-CDBC879FB882}"/>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03D89E64-9D57-4991-89FD-6F2BA7DFAE5E}"/>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708C4DD3-A7A9-4E90-BE95-570BF2E27212}"/>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37AD1FA-B396-4836-B3BA-B05E14389974}"/>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0553125C-8052-4511-9877-C4E2D9CED9AB}"/>
                </a:ext>
              </a:extLst>
            </p:cNvPr>
            <p:cNvSpPr>
              <a:spLocks noChangeAspect="1"/>
            </p:cNvSpPr>
            <p:nvPr/>
          </p:nvSpPr>
          <p:spPr>
            <a:xfrm>
              <a:off x="2835227"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3F79E0EE-7DD4-4501-BCB5-9FA232EC6BAB}"/>
                </a:ext>
              </a:extLst>
            </p:cNvPr>
            <p:cNvSpPr>
              <a:spLocks noChangeAspect="1"/>
            </p:cNvSpPr>
            <p:nvPr/>
          </p:nvSpPr>
          <p:spPr>
            <a:xfrm>
              <a:off x="3980272"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1B576487-2C11-401C-A4C5-94122481F519}"/>
                </a:ext>
              </a:extLst>
            </p:cNvPr>
            <p:cNvSpPr>
              <a:spLocks noChangeAspect="1"/>
            </p:cNvSpPr>
            <p:nvPr/>
          </p:nvSpPr>
          <p:spPr>
            <a:xfrm>
              <a:off x="5125318"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091A99E3-772B-42B2-B3BF-8063CA6289C6}"/>
                </a:ext>
              </a:extLst>
            </p:cNvPr>
            <p:cNvSpPr>
              <a:spLocks noChangeAspect="1"/>
            </p:cNvSpPr>
            <p:nvPr/>
          </p:nvSpPr>
          <p:spPr>
            <a:xfrm>
              <a:off x="6270363"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F8B1E3A-96DA-48BB-B933-A4EB4464633D}"/>
                </a:ext>
              </a:extLst>
            </p:cNvPr>
            <p:cNvSpPr>
              <a:spLocks noChangeAspect="1"/>
            </p:cNvSpPr>
            <p:nvPr/>
          </p:nvSpPr>
          <p:spPr>
            <a:xfrm>
              <a:off x="7415409"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CDAE8DBB-59B4-441A-BD9D-97684065B038}"/>
                </a:ext>
              </a:extLst>
            </p:cNvPr>
            <p:cNvSpPr>
              <a:spLocks noChangeAspect="1"/>
            </p:cNvSpPr>
            <p:nvPr/>
          </p:nvSpPr>
          <p:spPr>
            <a:xfrm>
              <a:off x="545136" y="5566651"/>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552D3722-DBAA-49F3-A578-9FBF3B6C3851}"/>
                </a:ext>
              </a:extLst>
            </p:cNvPr>
            <p:cNvSpPr>
              <a:spLocks noChangeAspect="1"/>
            </p:cNvSpPr>
            <p:nvPr/>
          </p:nvSpPr>
          <p:spPr>
            <a:xfrm>
              <a:off x="1690181" y="5566651"/>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B9473225-C4E4-4B2D-9AB8-5890DD3B27BD}"/>
                </a:ext>
              </a:extLst>
            </p:cNvPr>
            <p:cNvSpPr>
              <a:spLocks noChangeAspect="1"/>
            </p:cNvSpPr>
            <p:nvPr/>
          </p:nvSpPr>
          <p:spPr>
            <a:xfrm>
              <a:off x="1691224" y="990599"/>
              <a:ext cx="1142958" cy="11405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365905F8-FEDA-4817-B78D-5772258435F8}"/>
                </a:ext>
              </a:extLst>
            </p:cNvPr>
            <p:cNvSpPr>
              <a:spLocks noChangeAspect="1"/>
            </p:cNvSpPr>
            <p:nvPr/>
          </p:nvSpPr>
          <p:spPr>
            <a:xfrm>
              <a:off x="2828444" y="990602"/>
              <a:ext cx="1142958" cy="11405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72B883B6-77FD-4EF1-9934-2703BAE283A4}"/>
                </a:ext>
              </a:extLst>
            </p:cNvPr>
            <p:cNvSpPr>
              <a:spLocks noChangeAspect="1"/>
            </p:cNvSpPr>
            <p:nvPr/>
          </p:nvSpPr>
          <p:spPr>
            <a:xfrm>
              <a:off x="3971143" y="984319"/>
              <a:ext cx="1170463" cy="114934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EDC65FFB-65CC-445E-9F89-6CDC23FD4213}"/>
                </a:ext>
              </a:extLst>
            </p:cNvPr>
            <p:cNvSpPr>
              <a:spLocks noChangeAspect="1"/>
            </p:cNvSpPr>
            <p:nvPr/>
          </p:nvSpPr>
          <p:spPr>
            <a:xfrm>
              <a:off x="5141606" y="984319"/>
              <a:ext cx="1128756" cy="114934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63E68CDF-BE0D-4EB6-A56A-F3FCD0109D25}"/>
              </a:ext>
            </a:extLst>
          </p:cNvPr>
          <p:cNvGrpSpPr/>
          <p:nvPr/>
        </p:nvGrpSpPr>
        <p:grpSpPr>
          <a:xfrm>
            <a:off x="10094447" y="5193031"/>
            <a:ext cx="1071411" cy="765190"/>
            <a:chOff x="544004" y="986469"/>
            <a:chExt cx="8016450" cy="5725227"/>
          </a:xfrm>
        </p:grpSpPr>
        <p:sp>
          <p:nvSpPr>
            <p:cNvPr id="274" name="Rectangle 273">
              <a:extLst>
                <a:ext uri="{FF2B5EF4-FFF2-40B4-BE49-F238E27FC236}">
                  <a16:creationId xmlns:a16="http://schemas.microsoft.com/office/drawing/2014/main" id="{C40CD143-B907-4D18-BC7D-6D2BB2A30277}"/>
                </a:ext>
              </a:extLst>
            </p:cNvPr>
            <p:cNvSpPr>
              <a:spLocks noChangeAspect="1"/>
            </p:cNvSpPr>
            <p:nvPr/>
          </p:nvSpPr>
          <p:spPr>
            <a:xfrm>
              <a:off x="1689265" y="2136317"/>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245569B5-15AA-4516-BDA3-D91D8DFFDAB4}"/>
                </a:ext>
              </a:extLst>
            </p:cNvPr>
            <p:cNvSpPr>
              <a:spLocks noChangeAspect="1"/>
            </p:cNvSpPr>
            <p:nvPr/>
          </p:nvSpPr>
          <p:spPr>
            <a:xfrm>
              <a:off x="2835227"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FD5463EE-5E0A-4A42-8922-EA6C8AA25FF1}"/>
                </a:ext>
              </a:extLst>
            </p:cNvPr>
            <p:cNvSpPr>
              <a:spLocks noChangeAspect="1"/>
            </p:cNvSpPr>
            <p:nvPr/>
          </p:nvSpPr>
          <p:spPr>
            <a:xfrm>
              <a:off x="3980272"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B0B5A44E-BA66-4204-81A6-E5625D6A9001}"/>
                </a:ext>
              </a:extLst>
            </p:cNvPr>
            <p:cNvSpPr>
              <a:spLocks noChangeAspect="1"/>
            </p:cNvSpPr>
            <p:nvPr/>
          </p:nvSpPr>
          <p:spPr>
            <a:xfrm>
              <a:off x="5125318"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B32C0650-FD69-41D3-ACAE-9F96E122DAD0}"/>
                </a:ext>
              </a:extLst>
            </p:cNvPr>
            <p:cNvSpPr>
              <a:spLocks noChangeAspect="1"/>
            </p:cNvSpPr>
            <p:nvPr/>
          </p:nvSpPr>
          <p:spPr>
            <a:xfrm>
              <a:off x="6270363"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CBFCC204-D6E3-44F2-A390-F6B846C92ACB}"/>
                </a:ext>
              </a:extLst>
            </p:cNvPr>
            <p:cNvSpPr>
              <a:spLocks noChangeAspect="1"/>
            </p:cNvSpPr>
            <p:nvPr/>
          </p:nvSpPr>
          <p:spPr>
            <a:xfrm>
              <a:off x="7415409"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0370EF0D-683B-4F8C-9CC0-A609000631A3}"/>
                </a:ext>
              </a:extLst>
            </p:cNvPr>
            <p:cNvSpPr>
              <a:spLocks noChangeAspect="1"/>
            </p:cNvSpPr>
            <p:nvPr/>
          </p:nvSpPr>
          <p:spPr>
            <a:xfrm>
              <a:off x="545136"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C4527D64-B641-4C75-9244-A84FD290E41D}"/>
                </a:ext>
              </a:extLst>
            </p:cNvPr>
            <p:cNvSpPr>
              <a:spLocks noChangeAspect="1"/>
            </p:cNvSpPr>
            <p:nvPr/>
          </p:nvSpPr>
          <p:spPr>
            <a:xfrm>
              <a:off x="1690181"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EFCB7B7-C12B-4A61-A30A-87F193150E38}"/>
                </a:ext>
              </a:extLst>
            </p:cNvPr>
            <p:cNvSpPr>
              <a:spLocks noChangeAspect="1"/>
            </p:cNvSpPr>
            <p:nvPr/>
          </p:nvSpPr>
          <p:spPr>
            <a:xfrm>
              <a:off x="2835227"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CECAF58B-B5E0-4F1D-A132-090BE5BBCEB4}"/>
                </a:ext>
              </a:extLst>
            </p:cNvPr>
            <p:cNvSpPr>
              <a:spLocks noChangeAspect="1"/>
            </p:cNvSpPr>
            <p:nvPr/>
          </p:nvSpPr>
          <p:spPr>
            <a:xfrm>
              <a:off x="3980272"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97A43E71-B6E1-4CFC-B9AC-852DAC67CB6C}"/>
                </a:ext>
              </a:extLst>
            </p:cNvPr>
            <p:cNvSpPr>
              <a:spLocks noChangeAspect="1"/>
            </p:cNvSpPr>
            <p:nvPr/>
          </p:nvSpPr>
          <p:spPr>
            <a:xfrm>
              <a:off x="5125318"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E322B1A1-A177-4512-86BE-06EDBFABEF97}"/>
                </a:ext>
              </a:extLst>
            </p:cNvPr>
            <p:cNvSpPr>
              <a:spLocks noChangeAspect="1"/>
            </p:cNvSpPr>
            <p:nvPr/>
          </p:nvSpPr>
          <p:spPr>
            <a:xfrm>
              <a:off x="6270363"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CFB94DBE-EC1E-4C31-8739-A043F47992F5}"/>
                </a:ext>
              </a:extLst>
            </p:cNvPr>
            <p:cNvSpPr>
              <a:spLocks noChangeAspect="1"/>
            </p:cNvSpPr>
            <p:nvPr/>
          </p:nvSpPr>
          <p:spPr>
            <a:xfrm>
              <a:off x="7415409"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7B13A6FD-E045-4EAD-AADA-11D04375C666}"/>
                </a:ext>
              </a:extLst>
            </p:cNvPr>
            <p:cNvSpPr>
              <a:spLocks noChangeAspect="1"/>
            </p:cNvSpPr>
            <p:nvPr/>
          </p:nvSpPr>
          <p:spPr>
            <a:xfrm>
              <a:off x="545136"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DDCEFD1-F812-4C66-B0D6-9E3CEE3D9E7E}"/>
                </a:ext>
              </a:extLst>
            </p:cNvPr>
            <p:cNvSpPr>
              <a:spLocks noChangeAspect="1"/>
            </p:cNvSpPr>
            <p:nvPr/>
          </p:nvSpPr>
          <p:spPr>
            <a:xfrm>
              <a:off x="1690181"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19A5D553-015E-4CE4-AA45-0A63EE395427}"/>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BB0A9AFD-8DA3-4317-A423-EC986FC46A68}"/>
                </a:ext>
              </a:extLst>
            </p:cNvPr>
            <p:cNvSpPr>
              <a:spLocks noChangeAspect="1"/>
            </p:cNvSpPr>
            <p:nvPr/>
          </p:nvSpPr>
          <p:spPr>
            <a:xfrm>
              <a:off x="3980272"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C9F1D4A2-806F-45D0-A4D0-E63106F2388E}"/>
                </a:ext>
              </a:extLst>
            </p:cNvPr>
            <p:cNvSpPr>
              <a:spLocks noChangeAspect="1"/>
            </p:cNvSpPr>
            <p:nvPr/>
          </p:nvSpPr>
          <p:spPr>
            <a:xfrm>
              <a:off x="5125318"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6F5D0A3E-A2BE-4334-B024-C112B0281991}"/>
                </a:ext>
              </a:extLst>
            </p:cNvPr>
            <p:cNvSpPr>
              <a:spLocks noChangeAspect="1"/>
            </p:cNvSpPr>
            <p:nvPr/>
          </p:nvSpPr>
          <p:spPr>
            <a:xfrm>
              <a:off x="6270363"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4294CCC-43A7-4A4C-ACF7-B632F187D0DA}"/>
                </a:ext>
              </a:extLst>
            </p:cNvPr>
            <p:cNvSpPr>
              <a:spLocks noChangeAspect="1"/>
            </p:cNvSpPr>
            <p:nvPr/>
          </p:nvSpPr>
          <p:spPr>
            <a:xfrm>
              <a:off x="7415409"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B1FFC2D-8D26-4AC8-96E9-902F15037FBD}"/>
                </a:ext>
              </a:extLst>
            </p:cNvPr>
            <p:cNvSpPr>
              <a:spLocks noChangeAspect="1"/>
            </p:cNvSpPr>
            <p:nvPr/>
          </p:nvSpPr>
          <p:spPr>
            <a:xfrm>
              <a:off x="545136"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62405B02-032A-4332-A560-33A97E9C9C73}"/>
                </a:ext>
              </a:extLst>
            </p:cNvPr>
            <p:cNvSpPr>
              <a:spLocks noChangeAspect="1"/>
            </p:cNvSpPr>
            <p:nvPr/>
          </p:nvSpPr>
          <p:spPr>
            <a:xfrm>
              <a:off x="1690181"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D8DCCFBC-8D62-4E36-98A8-8FEDCE4F46CA}"/>
                </a:ext>
              </a:extLst>
            </p:cNvPr>
            <p:cNvSpPr>
              <a:spLocks noChangeAspect="1"/>
            </p:cNvSpPr>
            <p:nvPr/>
          </p:nvSpPr>
          <p:spPr>
            <a:xfrm>
              <a:off x="2835227"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D034A18E-11E7-48E5-A021-30E9C4EB31F2}"/>
                </a:ext>
              </a:extLst>
            </p:cNvPr>
            <p:cNvSpPr>
              <a:spLocks noChangeAspect="1"/>
            </p:cNvSpPr>
            <p:nvPr/>
          </p:nvSpPr>
          <p:spPr>
            <a:xfrm>
              <a:off x="3980272"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60380676-F2FB-4D48-BFE5-A9FAEBC66A74}"/>
                </a:ext>
              </a:extLst>
            </p:cNvPr>
            <p:cNvSpPr>
              <a:spLocks noChangeAspect="1"/>
            </p:cNvSpPr>
            <p:nvPr/>
          </p:nvSpPr>
          <p:spPr>
            <a:xfrm>
              <a:off x="5125318"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2DB8DA2D-E678-489D-8B95-48FA471FDE16}"/>
                </a:ext>
              </a:extLst>
            </p:cNvPr>
            <p:cNvSpPr>
              <a:spLocks noChangeAspect="1"/>
            </p:cNvSpPr>
            <p:nvPr/>
          </p:nvSpPr>
          <p:spPr>
            <a:xfrm>
              <a:off x="6270363"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1051EA8-137F-4073-8481-829654436386}"/>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E5F2027E-B48E-4F20-A9AD-918A51C8838B}"/>
                </a:ext>
              </a:extLst>
            </p:cNvPr>
            <p:cNvSpPr>
              <a:spLocks noChangeAspect="1"/>
            </p:cNvSpPr>
            <p:nvPr/>
          </p:nvSpPr>
          <p:spPr>
            <a:xfrm>
              <a:off x="16901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4363EA10-9037-4A99-B76C-C73D5989F719}"/>
                </a:ext>
              </a:extLst>
            </p:cNvPr>
            <p:cNvSpPr>
              <a:spLocks noChangeAspect="1"/>
            </p:cNvSpPr>
            <p:nvPr/>
          </p:nvSpPr>
          <p:spPr>
            <a:xfrm>
              <a:off x="283522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CBD4B011-7970-42A9-837D-24423E061210}"/>
                </a:ext>
              </a:extLst>
            </p:cNvPr>
            <p:cNvSpPr>
              <a:spLocks noChangeAspect="1"/>
            </p:cNvSpPr>
            <p:nvPr/>
          </p:nvSpPr>
          <p:spPr>
            <a:xfrm>
              <a:off x="3980271"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73782D2-E623-4E96-BDA1-24A82D7FA8A4}"/>
                </a:ext>
              </a:extLst>
            </p:cNvPr>
            <p:cNvSpPr>
              <a:spLocks noChangeAspect="1"/>
            </p:cNvSpPr>
            <p:nvPr/>
          </p:nvSpPr>
          <p:spPr>
            <a:xfrm>
              <a:off x="544004" y="5566651"/>
              <a:ext cx="1152312"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C2D0231E-37E2-4758-8FA5-8369BC83FDBF}"/>
                </a:ext>
              </a:extLst>
            </p:cNvPr>
            <p:cNvSpPr>
              <a:spLocks noChangeAspect="1"/>
            </p:cNvSpPr>
            <p:nvPr/>
          </p:nvSpPr>
          <p:spPr>
            <a:xfrm>
              <a:off x="5129593" y="5566651"/>
              <a:ext cx="1140313"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6" name="Straight Connector 305">
            <a:extLst>
              <a:ext uri="{FF2B5EF4-FFF2-40B4-BE49-F238E27FC236}">
                <a16:creationId xmlns:a16="http://schemas.microsoft.com/office/drawing/2014/main" id="{B79606B1-4F7D-4487-80F3-7008206A4B77}"/>
              </a:ext>
            </a:extLst>
          </p:cNvPr>
          <p:cNvCxnSpPr/>
          <p:nvPr/>
        </p:nvCxnSpPr>
        <p:spPr>
          <a:xfrm>
            <a:off x="899540" y="3516089"/>
            <a:ext cx="10287000" cy="0"/>
          </a:xfrm>
          <a:prstGeom prst="lin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sp>
        <p:nvSpPr>
          <p:cNvPr id="308" name="TextBox 307">
            <a:extLst>
              <a:ext uri="{FF2B5EF4-FFF2-40B4-BE49-F238E27FC236}">
                <a16:creationId xmlns:a16="http://schemas.microsoft.com/office/drawing/2014/main" id="{5308EAA3-C6BC-45B4-87AB-CA0106036637}"/>
              </a:ext>
            </a:extLst>
          </p:cNvPr>
          <p:cNvSpPr txBox="1"/>
          <p:nvPr/>
        </p:nvSpPr>
        <p:spPr>
          <a:xfrm>
            <a:off x="899540" y="3790512"/>
            <a:ext cx="954427" cy="646331"/>
          </a:xfrm>
          <a:prstGeom prst="rect">
            <a:avLst/>
          </a:prstGeom>
          <a:noFill/>
        </p:spPr>
        <p:txBody>
          <a:bodyPr wrap="square">
            <a:spAutoFit/>
          </a:bodyPr>
          <a:lstStyle/>
          <a:p>
            <a:r>
              <a:rPr lang="en-US" sz="1600">
                <a:solidFill>
                  <a:schemeClr val="accent2"/>
                </a:solidFill>
                <a:latin typeface="Montserrat SemiBold" panose="00000700000000000000" pitchFamily="2" charset="0"/>
                <a:ea typeface="+mn-ea"/>
                <a:cs typeface="+mn-cs"/>
              </a:rPr>
              <a:t>2020</a:t>
            </a:r>
          </a:p>
          <a:p>
            <a:r>
              <a:rPr lang="en-US" sz="1000">
                <a:latin typeface="Montserrat SemiBold" panose="00000700000000000000" pitchFamily="2" charset="0"/>
              </a:rPr>
              <a:t>SUMMARY STATS</a:t>
            </a:r>
          </a:p>
        </p:txBody>
      </p:sp>
      <p:sp>
        <p:nvSpPr>
          <p:cNvPr id="313" name="TextBox 312">
            <a:extLst>
              <a:ext uri="{FF2B5EF4-FFF2-40B4-BE49-F238E27FC236}">
                <a16:creationId xmlns:a16="http://schemas.microsoft.com/office/drawing/2014/main" id="{A09A4913-C454-4F76-951C-0A6A5E1671DB}"/>
              </a:ext>
            </a:extLst>
          </p:cNvPr>
          <p:cNvSpPr txBox="1"/>
          <p:nvPr/>
        </p:nvSpPr>
        <p:spPr>
          <a:xfrm>
            <a:off x="899540" y="1553173"/>
            <a:ext cx="954427" cy="646331"/>
          </a:xfrm>
          <a:prstGeom prst="rect">
            <a:avLst/>
          </a:prstGeom>
          <a:noFill/>
        </p:spPr>
        <p:txBody>
          <a:bodyPr wrap="square">
            <a:spAutoFit/>
          </a:bodyPr>
          <a:lstStyle/>
          <a:p>
            <a:r>
              <a:rPr lang="en-US" sz="1600">
                <a:solidFill>
                  <a:schemeClr val="accent1"/>
                </a:solidFill>
                <a:latin typeface="Montserrat SemiBold" panose="00000700000000000000" pitchFamily="2" charset="0"/>
                <a:ea typeface="+mn-ea"/>
                <a:cs typeface="+mn-cs"/>
              </a:rPr>
              <a:t>2019</a:t>
            </a:r>
          </a:p>
          <a:p>
            <a:r>
              <a:rPr lang="en-US" sz="1000">
                <a:latin typeface="Montserrat SemiBold" panose="00000700000000000000" pitchFamily="2" charset="0"/>
              </a:rPr>
              <a:t>SUMMARY STATS</a:t>
            </a:r>
          </a:p>
        </p:txBody>
      </p:sp>
      <p:sp>
        <p:nvSpPr>
          <p:cNvPr id="316" name="TextBox 315">
            <a:extLst>
              <a:ext uri="{FF2B5EF4-FFF2-40B4-BE49-F238E27FC236}">
                <a16:creationId xmlns:a16="http://schemas.microsoft.com/office/drawing/2014/main" id="{FEB9AD04-51B4-4881-A9AC-13787C5F9C9F}"/>
              </a:ext>
            </a:extLst>
          </p:cNvPr>
          <p:cNvSpPr txBox="1"/>
          <p:nvPr/>
        </p:nvSpPr>
        <p:spPr>
          <a:xfrm>
            <a:off x="1841869" y="1821266"/>
            <a:ext cx="1097375"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Events*</a:t>
            </a:r>
          </a:p>
        </p:txBody>
      </p:sp>
      <p:sp>
        <p:nvSpPr>
          <p:cNvPr id="317" name="TextBox 316">
            <a:extLst>
              <a:ext uri="{FF2B5EF4-FFF2-40B4-BE49-F238E27FC236}">
                <a16:creationId xmlns:a16="http://schemas.microsoft.com/office/drawing/2014/main" id="{31A1E5B7-5A51-494B-A00D-6437AAD8DE1A}"/>
              </a:ext>
            </a:extLst>
          </p:cNvPr>
          <p:cNvSpPr txBox="1"/>
          <p:nvPr/>
        </p:nvSpPr>
        <p:spPr>
          <a:xfrm>
            <a:off x="1841870" y="2729755"/>
            <a:ext cx="1840126"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De-Energizations**</a:t>
            </a:r>
          </a:p>
        </p:txBody>
      </p:sp>
      <p:sp>
        <p:nvSpPr>
          <p:cNvPr id="318" name="TextBox 317">
            <a:extLst>
              <a:ext uri="{FF2B5EF4-FFF2-40B4-BE49-F238E27FC236}">
                <a16:creationId xmlns:a16="http://schemas.microsoft.com/office/drawing/2014/main" id="{17366AEB-647C-4BFA-947A-6613CA5BCA9F}"/>
              </a:ext>
            </a:extLst>
          </p:cNvPr>
          <p:cNvSpPr txBox="1"/>
          <p:nvPr/>
        </p:nvSpPr>
        <p:spPr>
          <a:xfrm>
            <a:off x="7675023" y="1639306"/>
            <a:ext cx="1626270"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De-</a:t>
            </a:r>
            <a:r>
              <a:rPr lang="en-US" sz="1000" err="1">
                <a:latin typeface="Montserrat" panose="00000500000000000000" pitchFamily="50" charset="0"/>
              </a:rPr>
              <a:t>En</a:t>
            </a:r>
            <a:r>
              <a:rPr lang="en-US" sz="1000">
                <a:latin typeface="Montserrat" panose="00000500000000000000" pitchFamily="50" charset="0"/>
              </a:rPr>
              <a:t> Dates</a:t>
            </a:r>
          </a:p>
        </p:txBody>
      </p:sp>
      <p:sp>
        <p:nvSpPr>
          <p:cNvPr id="323" name="TextBox 322">
            <a:extLst>
              <a:ext uri="{FF2B5EF4-FFF2-40B4-BE49-F238E27FC236}">
                <a16:creationId xmlns:a16="http://schemas.microsoft.com/office/drawing/2014/main" id="{EE170B64-29C3-4B82-A81E-16D9DEEB029E}"/>
              </a:ext>
            </a:extLst>
          </p:cNvPr>
          <p:cNvSpPr txBox="1"/>
          <p:nvPr/>
        </p:nvSpPr>
        <p:spPr>
          <a:xfrm>
            <a:off x="1841870" y="4098842"/>
            <a:ext cx="1111046"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Events*</a:t>
            </a:r>
          </a:p>
        </p:txBody>
      </p:sp>
      <p:sp>
        <p:nvSpPr>
          <p:cNvPr id="324" name="TextBox 323">
            <a:extLst>
              <a:ext uri="{FF2B5EF4-FFF2-40B4-BE49-F238E27FC236}">
                <a16:creationId xmlns:a16="http://schemas.microsoft.com/office/drawing/2014/main" id="{E10923F4-1BF4-4791-B7B0-974737A8230B}"/>
              </a:ext>
            </a:extLst>
          </p:cNvPr>
          <p:cNvSpPr txBox="1"/>
          <p:nvPr/>
        </p:nvSpPr>
        <p:spPr>
          <a:xfrm>
            <a:off x="1841870" y="5053945"/>
            <a:ext cx="1761590"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De-Energizations**</a:t>
            </a:r>
          </a:p>
        </p:txBody>
      </p:sp>
      <p:sp>
        <p:nvSpPr>
          <p:cNvPr id="329" name="TextBox 328">
            <a:extLst>
              <a:ext uri="{FF2B5EF4-FFF2-40B4-BE49-F238E27FC236}">
                <a16:creationId xmlns:a16="http://schemas.microsoft.com/office/drawing/2014/main" id="{C4BA66F0-6947-4AB8-8C9C-1A4E6655BAB8}"/>
              </a:ext>
            </a:extLst>
          </p:cNvPr>
          <p:cNvSpPr txBox="1"/>
          <p:nvPr/>
        </p:nvSpPr>
        <p:spPr>
          <a:xfrm>
            <a:off x="7880615"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SEPTEMBER</a:t>
            </a:r>
          </a:p>
        </p:txBody>
      </p:sp>
      <p:sp>
        <p:nvSpPr>
          <p:cNvPr id="330" name="TextBox 329">
            <a:extLst>
              <a:ext uri="{FF2B5EF4-FFF2-40B4-BE49-F238E27FC236}">
                <a16:creationId xmlns:a16="http://schemas.microsoft.com/office/drawing/2014/main" id="{22CDA793-93E9-407A-A5C3-4FA90FBDBA46}"/>
              </a:ext>
            </a:extLst>
          </p:cNvPr>
          <p:cNvSpPr txBox="1"/>
          <p:nvPr/>
        </p:nvSpPr>
        <p:spPr>
          <a:xfrm>
            <a:off x="9042466"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OCTOBER</a:t>
            </a:r>
          </a:p>
        </p:txBody>
      </p:sp>
      <p:sp>
        <p:nvSpPr>
          <p:cNvPr id="331" name="TextBox 330">
            <a:extLst>
              <a:ext uri="{FF2B5EF4-FFF2-40B4-BE49-F238E27FC236}">
                <a16:creationId xmlns:a16="http://schemas.microsoft.com/office/drawing/2014/main" id="{D28CDA62-2E03-4CA6-8EC8-DFD2362A3F4D}"/>
              </a:ext>
            </a:extLst>
          </p:cNvPr>
          <p:cNvSpPr txBox="1"/>
          <p:nvPr/>
        </p:nvSpPr>
        <p:spPr>
          <a:xfrm>
            <a:off x="10204317"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NOVEMBER</a:t>
            </a:r>
          </a:p>
        </p:txBody>
      </p:sp>
      <p:sp>
        <p:nvSpPr>
          <p:cNvPr id="9" name="TextBox 8">
            <a:extLst>
              <a:ext uri="{FF2B5EF4-FFF2-40B4-BE49-F238E27FC236}">
                <a16:creationId xmlns:a16="http://schemas.microsoft.com/office/drawing/2014/main" id="{FD6418FA-94FA-48CE-88E5-F5210A3039C3}"/>
              </a:ext>
            </a:extLst>
          </p:cNvPr>
          <p:cNvSpPr txBox="1"/>
          <p:nvPr/>
        </p:nvSpPr>
        <p:spPr>
          <a:xfrm>
            <a:off x="7943271" y="2296158"/>
            <a:ext cx="73152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9/4-9/8</a:t>
            </a:r>
          </a:p>
          <a:p>
            <a:r>
              <a:rPr lang="en-US" sz="900">
                <a:solidFill>
                  <a:schemeClr val="tx1"/>
                </a:solidFill>
              </a:rPr>
              <a:t>9/9-9/19</a:t>
            </a:r>
          </a:p>
          <a:p>
            <a:r>
              <a:rPr lang="en-US" sz="900">
                <a:solidFill>
                  <a:schemeClr val="tx1"/>
                </a:solidFill>
              </a:rPr>
              <a:t>9/21-10/1</a:t>
            </a:r>
          </a:p>
        </p:txBody>
      </p:sp>
      <p:sp>
        <p:nvSpPr>
          <p:cNvPr id="333" name="TextBox 332">
            <a:extLst>
              <a:ext uri="{FF2B5EF4-FFF2-40B4-BE49-F238E27FC236}">
                <a16:creationId xmlns:a16="http://schemas.microsoft.com/office/drawing/2014/main" id="{28562BF1-7937-493E-918A-36A6D8EC932F}"/>
              </a:ext>
            </a:extLst>
          </p:cNvPr>
          <p:cNvSpPr txBox="1"/>
          <p:nvPr/>
        </p:nvSpPr>
        <p:spPr>
          <a:xfrm>
            <a:off x="9059402" y="2296158"/>
            <a:ext cx="822960" cy="507831"/>
          </a:xfrm>
          <a:prstGeom prst="rect">
            <a:avLst/>
          </a:prstGeom>
          <a:solidFill>
            <a:srgbClr val="FFFFFF">
              <a:alpha val="89804"/>
            </a:srgbClr>
          </a:solidFill>
        </p:spPr>
        <p:txBody>
          <a:bodyPr wrap="square">
            <a:spAutoFit/>
          </a:bodyPr>
          <a:lstStyle>
            <a:defPPr>
              <a:defRPr lang="en-US"/>
            </a:defPPr>
            <a:lvl1pPr algn="ctr">
              <a:defRPr sz="800">
                <a:latin typeface="Montserrat Medium" panose="00000600000000000000" pitchFamily="50" charset="0"/>
              </a:defRPr>
            </a:lvl1pPr>
          </a:lstStyle>
          <a:p>
            <a:r>
              <a:rPr lang="en-US" sz="900"/>
              <a:t>10/2-10/12</a:t>
            </a:r>
          </a:p>
          <a:p>
            <a:r>
              <a:rPr lang="en-US" sz="900"/>
              <a:t>10/12-10/21</a:t>
            </a:r>
          </a:p>
          <a:p>
            <a:r>
              <a:rPr lang="en-US" sz="900"/>
              <a:t>10/21-10/26</a:t>
            </a:r>
          </a:p>
        </p:txBody>
      </p:sp>
      <p:sp>
        <p:nvSpPr>
          <p:cNvPr id="334" name="TextBox 333">
            <a:extLst>
              <a:ext uri="{FF2B5EF4-FFF2-40B4-BE49-F238E27FC236}">
                <a16:creationId xmlns:a16="http://schemas.microsoft.com/office/drawing/2014/main" id="{6436EA28-E619-4B96-AA7A-4DC2FD17602E}"/>
              </a:ext>
            </a:extLst>
          </p:cNvPr>
          <p:cNvSpPr txBox="1"/>
          <p:nvPr/>
        </p:nvSpPr>
        <p:spPr>
          <a:xfrm>
            <a:off x="10221253" y="2296158"/>
            <a:ext cx="822960" cy="507831"/>
          </a:xfrm>
          <a:prstGeom prst="rect">
            <a:avLst/>
          </a:prstGeom>
          <a:solidFill>
            <a:srgbClr val="FFFFFF">
              <a:alpha val="89804"/>
            </a:srgbClr>
          </a:solidFill>
        </p:spPr>
        <p:txBody>
          <a:bodyPr wrap="square">
            <a:spAutoFit/>
          </a:bodyPr>
          <a:lstStyle>
            <a:defPPr>
              <a:defRPr lang="en-US"/>
            </a:defPPr>
            <a:lvl1pPr algn="ctr">
              <a:defRPr sz="800">
                <a:latin typeface="Montserrat Medium" panose="00000600000000000000" pitchFamily="50" charset="0"/>
              </a:defRPr>
            </a:lvl1pPr>
          </a:lstStyle>
          <a:p>
            <a:r>
              <a:rPr lang="en-US" sz="900"/>
              <a:t>10/27-11/3</a:t>
            </a:r>
          </a:p>
          <a:p>
            <a:r>
              <a:rPr lang="en-US" sz="900"/>
              <a:t>11/15-11/17</a:t>
            </a:r>
          </a:p>
          <a:p>
            <a:r>
              <a:rPr lang="en-US" sz="900"/>
              <a:t>11/23-11/26</a:t>
            </a:r>
          </a:p>
        </p:txBody>
      </p:sp>
      <p:sp>
        <p:nvSpPr>
          <p:cNvPr id="336" name="TextBox 335">
            <a:extLst>
              <a:ext uri="{FF2B5EF4-FFF2-40B4-BE49-F238E27FC236}">
                <a16:creationId xmlns:a16="http://schemas.microsoft.com/office/drawing/2014/main" id="{C08E54DE-DF0E-4CEF-A10E-8B1721F4DC76}"/>
              </a:ext>
            </a:extLst>
          </p:cNvPr>
          <p:cNvSpPr txBox="1"/>
          <p:nvPr/>
        </p:nvSpPr>
        <p:spPr>
          <a:xfrm>
            <a:off x="8567611" y="4214996"/>
            <a:ext cx="731520" cy="2308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7/31-8/4</a:t>
            </a:r>
          </a:p>
        </p:txBody>
      </p:sp>
      <p:sp>
        <p:nvSpPr>
          <p:cNvPr id="337" name="TextBox 336">
            <a:extLst>
              <a:ext uri="{FF2B5EF4-FFF2-40B4-BE49-F238E27FC236}">
                <a16:creationId xmlns:a16="http://schemas.microsoft.com/office/drawing/2014/main" id="{6F55E45A-5DF4-44C7-9432-518957D9A26C}"/>
              </a:ext>
            </a:extLst>
          </p:cNvPr>
          <p:cNvSpPr txBox="1"/>
          <p:nvPr/>
        </p:nvSpPr>
        <p:spPr>
          <a:xfrm>
            <a:off x="7880212" y="3735022"/>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JULY</a:t>
            </a:r>
          </a:p>
        </p:txBody>
      </p:sp>
      <p:sp>
        <p:nvSpPr>
          <p:cNvPr id="338" name="TextBox 337">
            <a:extLst>
              <a:ext uri="{FF2B5EF4-FFF2-40B4-BE49-F238E27FC236}">
                <a16:creationId xmlns:a16="http://schemas.microsoft.com/office/drawing/2014/main" id="{2B66D4CF-7F51-473F-95B8-B441023C2C30}"/>
              </a:ext>
            </a:extLst>
          </p:cNvPr>
          <p:cNvSpPr txBox="1"/>
          <p:nvPr/>
        </p:nvSpPr>
        <p:spPr>
          <a:xfrm>
            <a:off x="9040975" y="3735022"/>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AUGUST</a:t>
            </a:r>
          </a:p>
        </p:txBody>
      </p:sp>
      <p:sp>
        <p:nvSpPr>
          <p:cNvPr id="339" name="TextBox 338">
            <a:extLst>
              <a:ext uri="{FF2B5EF4-FFF2-40B4-BE49-F238E27FC236}">
                <a16:creationId xmlns:a16="http://schemas.microsoft.com/office/drawing/2014/main" id="{0FBF2472-A9E2-4556-8D20-FE01F997832C}"/>
              </a:ext>
            </a:extLst>
          </p:cNvPr>
          <p:cNvSpPr txBox="1"/>
          <p:nvPr/>
        </p:nvSpPr>
        <p:spPr>
          <a:xfrm>
            <a:off x="10201738" y="3722914"/>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SEPTEMBER</a:t>
            </a:r>
          </a:p>
        </p:txBody>
      </p:sp>
      <p:sp>
        <p:nvSpPr>
          <p:cNvPr id="341" name="TextBox 340">
            <a:extLst>
              <a:ext uri="{FF2B5EF4-FFF2-40B4-BE49-F238E27FC236}">
                <a16:creationId xmlns:a16="http://schemas.microsoft.com/office/drawing/2014/main" id="{51EA79F8-AC52-4EE5-B6B9-C62AE70927E3}"/>
              </a:ext>
            </a:extLst>
          </p:cNvPr>
          <p:cNvSpPr txBox="1"/>
          <p:nvPr/>
        </p:nvSpPr>
        <p:spPr>
          <a:xfrm>
            <a:off x="10264394" y="4214996"/>
            <a:ext cx="731520" cy="2308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9/5-9/9</a:t>
            </a:r>
          </a:p>
        </p:txBody>
      </p:sp>
      <p:sp>
        <p:nvSpPr>
          <p:cNvPr id="342" name="TextBox 341">
            <a:extLst>
              <a:ext uri="{FF2B5EF4-FFF2-40B4-BE49-F238E27FC236}">
                <a16:creationId xmlns:a16="http://schemas.microsoft.com/office/drawing/2014/main" id="{6A1DA308-9E9C-40DD-A50C-2C18BF5318DA}"/>
              </a:ext>
            </a:extLst>
          </p:cNvPr>
          <p:cNvSpPr txBox="1"/>
          <p:nvPr/>
        </p:nvSpPr>
        <p:spPr>
          <a:xfrm>
            <a:off x="7880212" y="4988895"/>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OCTOBER</a:t>
            </a:r>
          </a:p>
        </p:txBody>
      </p:sp>
      <p:sp>
        <p:nvSpPr>
          <p:cNvPr id="343" name="TextBox 342">
            <a:extLst>
              <a:ext uri="{FF2B5EF4-FFF2-40B4-BE49-F238E27FC236}">
                <a16:creationId xmlns:a16="http://schemas.microsoft.com/office/drawing/2014/main" id="{A83A101D-FF5F-4D34-BB1E-98BB4A87173D}"/>
              </a:ext>
            </a:extLst>
          </p:cNvPr>
          <p:cNvSpPr txBox="1"/>
          <p:nvPr/>
        </p:nvSpPr>
        <p:spPr>
          <a:xfrm>
            <a:off x="9040975" y="4988895"/>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NOVEMBER</a:t>
            </a:r>
          </a:p>
        </p:txBody>
      </p:sp>
      <p:sp>
        <p:nvSpPr>
          <p:cNvPr id="344" name="TextBox 343">
            <a:extLst>
              <a:ext uri="{FF2B5EF4-FFF2-40B4-BE49-F238E27FC236}">
                <a16:creationId xmlns:a16="http://schemas.microsoft.com/office/drawing/2014/main" id="{85BD3DF4-27AA-46EC-A877-C6593D1B04EF}"/>
              </a:ext>
            </a:extLst>
          </p:cNvPr>
          <p:cNvSpPr txBox="1"/>
          <p:nvPr/>
        </p:nvSpPr>
        <p:spPr>
          <a:xfrm>
            <a:off x="10201738" y="4976787"/>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DECEMBER</a:t>
            </a:r>
          </a:p>
        </p:txBody>
      </p:sp>
      <p:sp>
        <p:nvSpPr>
          <p:cNvPr id="345" name="TextBox 344">
            <a:extLst>
              <a:ext uri="{FF2B5EF4-FFF2-40B4-BE49-F238E27FC236}">
                <a16:creationId xmlns:a16="http://schemas.microsoft.com/office/drawing/2014/main" id="{11BD282F-7FC7-45EB-AD6B-84F19F7D72F9}"/>
              </a:ext>
            </a:extLst>
          </p:cNvPr>
          <p:cNvSpPr txBox="1"/>
          <p:nvPr/>
        </p:nvSpPr>
        <p:spPr>
          <a:xfrm>
            <a:off x="7943271" y="5397394"/>
            <a:ext cx="822960" cy="3693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10/16</a:t>
            </a:r>
          </a:p>
          <a:p>
            <a:r>
              <a:rPr lang="en-US" sz="900">
                <a:solidFill>
                  <a:schemeClr val="tx1"/>
                </a:solidFill>
              </a:rPr>
              <a:t>10/23-10/28</a:t>
            </a:r>
          </a:p>
        </p:txBody>
      </p:sp>
      <p:sp>
        <p:nvSpPr>
          <p:cNvPr id="346" name="TextBox 345">
            <a:extLst>
              <a:ext uri="{FF2B5EF4-FFF2-40B4-BE49-F238E27FC236}">
                <a16:creationId xmlns:a16="http://schemas.microsoft.com/office/drawing/2014/main" id="{4021F8FF-21E8-4596-95AF-99CDC1DE52D5}"/>
              </a:ext>
            </a:extLst>
          </p:cNvPr>
          <p:cNvSpPr txBox="1"/>
          <p:nvPr/>
        </p:nvSpPr>
        <p:spPr>
          <a:xfrm>
            <a:off x="9047942" y="5328145"/>
            <a:ext cx="82296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11/3-11/7</a:t>
            </a:r>
          </a:p>
          <a:p>
            <a:r>
              <a:rPr lang="en-US" sz="900">
                <a:solidFill>
                  <a:schemeClr val="tx1"/>
                </a:solidFill>
              </a:rPr>
              <a:t>11/14-11/18</a:t>
            </a:r>
          </a:p>
          <a:p>
            <a:r>
              <a:rPr lang="en-US" sz="900">
                <a:solidFill>
                  <a:schemeClr val="tx1"/>
                </a:solidFill>
              </a:rPr>
              <a:t>11/24-11/28</a:t>
            </a:r>
          </a:p>
        </p:txBody>
      </p:sp>
      <p:sp>
        <p:nvSpPr>
          <p:cNvPr id="347" name="TextBox 346">
            <a:extLst>
              <a:ext uri="{FF2B5EF4-FFF2-40B4-BE49-F238E27FC236}">
                <a16:creationId xmlns:a16="http://schemas.microsoft.com/office/drawing/2014/main" id="{5B95E43A-2F08-4D6E-AE64-1496BE814A2E}"/>
              </a:ext>
            </a:extLst>
          </p:cNvPr>
          <p:cNvSpPr txBox="1"/>
          <p:nvPr/>
        </p:nvSpPr>
        <p:spPr>
          <a:xfrm>
            <a:off x="10222238" y="5328145"/>
            <a:ext cx="82296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11/29-12/4</a:t>
            </a:r>
          </a:p>
          <a:p>
            <a:r>
              <a:rPr lang="en-US" sz="900">
                <a:solidFill>
                  <a:schemeClr val="tx1"/>
                </a:solidFill>
              </a:rPr>
              <a:t>12/4-12/14</a:t>
            </a:r>
          </a:p>
          <a:p>
            <a:r>
              <a:rPr lang="en-US" sz="900">
                <a:solidFill>
                  <a:schemeClr val="tx1"/>
                </a:solidFill>
              </a:rPr>
              <a:t>12/16-12/24</a:t>
            </a:r>
          </a:p>
        </p:txBody>
      </p:sp>
      <p:grpSp>
        <p:nvGrpSpPr>
          <p:cNvPr id="1046" name="Group 1045">
            <a:extLst>
              <a:ext uri="{FF2B5EF4-FFF2-40B4-BE49-F238E27FC236}">
                <a16:creationId xmlns:a16="http://schemas.microsoft.com/office/drawing/2014/main" id="{4143093E-41C9-4B0F-9291-5C4F76964752}"/>
              </a:ext>
            </a:extLst>
          </p:cNvPr>
          <p:cNvGrpSpPr/>
          <p:nvPr/>
        </p:nvGrpSpPr>
        <p:grpSpPr>
          <a:xfrm>
            <a:off x="3704452" y="2406486"/>
            <a:ext cx="3066550" cy="914400"/>
            <a:chOff x="3704452" y="2347207"/>
            <a:chExt cx="3066550" cy="914400"/>
          </a:xfrm>
        </p:grpSpPr>
        <p:sp>
          <p:nvSpPr>
            <p:cNvPr id="321" name="TextBox 320">
              <a:extLst>
                <a:ext uri="{FF2B5EF4-FFF2-40B4-BE49-F238E27FC236}">
                  <a16:creationId xmlns:a16="http://schemas.microsoft.com/office/drawing/2014/main" id="{D1F86FC3-1BC2-4E6F-BC0E-E4E58E3022CB}"/>
                </a:ext>
              </a:extLst>
            </p:cNvPr>
            <p:cNvSpPr txBox="1"/>
            <p:nvPr/>
          </p:nvSpPr>
          <p:spPr>
            <a:xfrm>
              <a:off x="3704452" y="2676217"/>
              <a:ext cx="1840126"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Average PSPS Duration</a:t>
              </a:r>
            </a:p>
          </p:txBody>
        </p:sp>
        <p:grpSp>
          <p:nvGrpSpPr>
            <p:cNvPr id="1033" name="Group 1032">
              <a:extLst>
                <a:ext uri="{FF2B5EF4-FFF2-40B4-BE49-F238E27FC236}">
                  <a16:creationId xmlns:a16="http://schemas.microsoft.com/office/drawing/2014/main" id="{6BBD5A6F-5907-405B-81B4-1F56534CD9E2}"/>
                </a:ext>
              </a:extLst>
            </p:cNvPr>
            <p:cNvGrpSpPr/>
            <p:nvPr/>
          </p:nvGrpSpPr>
          <p:grpSpPr>
            <a:xfrm>
              <a:off x="5256792" y="2347207"/>
              <a:ext cx="914400" cy="914400"/>
              <a:chOff x="3517196" y="2914450"/>
              <a:chExt cx="914400" cy="914400"/>
            </a:xfrm>
          </p:grpSpPr>
          <p:graphicFrame>
            <p:nvGraphicFramePr>
              <p:cNvPr id="1030" name="Chart 1029">
                <a:extLst>
                  <a:ext uri="{FF2B5EF4-FFF2-40B4-BE49-F238E27FC236}">
                    <a16:creationId xmlns:a16="http://schemas.microsoft.com/office/drawing/2014/main" id="{652505DC-49F5-4239-B769-34CE4CDFF868}"/>
                  </a:ext>
                </a:extLst>
              </p:cNvPr>
              <p:cNvGraphicFramePr/>
              <p:nvPr/>
            </p:nvGraphicFramePr>
            <p:xfrm>
              <a:off x="3517196" y="2914450"/>
              <a:ext cx="914400" cy="914400"/>
            </p:xfrm>
            <a:graphic>
              <a:graphicData uri="http://schemas.openxmlformats.org/drawingml/2006/chart">
                <c:chart xmlns:c="http://schemas.openxmlformats.org/drawingml/2006/chart" xmlns:r="http://schemas.openxmlformats.org/officeDocument/2006/relationships" r:id="rId4"/>
              </a:graphicData>
            </a:graphic>
          </p:graphicFrame>
          <p:pic>
            <p:nvPicPr>
              <p:cNvPr id="1027" name="Picture 1026" descr="Shape&#10;&#10;Description automatically generated with low confidence">
                <a:extLst>
                  <a:ext uri="{FF2B5EF4-FFF2-40B4-BE49-F238E27FC236}">
                    <a16:creationId xmlns:a16="http://schemas.microsoft.com/office/drawing/2014/main" id="{767840F5-203C-4487-94F1-CCDAFA9C0509}"/>
                  </a:ext>
                </a:extLst>
              </p:cNvPr>
              <p:cNvPicPr>
                <a:picLocks noChangeAspect="1"/>
              </p:cNvPicPr>
              <p:nvPr/>
            </p:nvPicPr>
            <p:blipFill rotWithShape="1">
              <a:blip r:embed="rId5">
                <a:extLst>
                  <a:ext uri="{28A0092B-C50C-407E-A947-70E740481C1C}">
                    <a14:useLocalDpi xmlns:a14="http://schemas.microsoft.com/office/drawing/2010/main" val="0"/>
                  </a:ext>
                </a:extLst>
              </a:blip>
              <a:srcRect b="13729"/>
              <a:stretch/>
            </p:blipFill>
            <p:spPr>
              <a:xfrm>
                <a:off x="3603539" y="3052342"/>
                <a:ext cx="741714" cy="639879"/>
              </a:xfrm>
              <a:prstGeom prst="rect">
                <a:avLst/>
              </a:prstGeom>
            </p:spPr>
          </p:pic>
        </p:grpSp>
        <p:sp>
          <p:nvSpPr>
            <p:cNvPr id="1031" name="TextBox 1030">
              <a:extLst>
                <a:ext uri="{FF2B5EF4-FFF2-40B4-BE49-F238E27FC236}">
                  <a16:creationId xmlns:a16="http://schemas.microsoft.com/office/drawing/2014/main" id="{02D8512D-2F3E-4D2B-8C9F-D0538F9E1230}"/>
                </a:ext>
              </a:extLst>
            </p:cNvPr>
            <p:cNvSpPr txBox="1"/>
            <p:nvPr/>
          </p:nvSpPr>
          <p:spPr>
            <a:xfrm>
              <a:off x="6021403" y="2553106"/>
              <a:ext cx="749599" cy="492443"/>
            </a:xfrm>
            <a:prstGeom prst="rect">
              <a:avLst/>
            </a:prstGeom>
            <a:noFill/>
          </p:spPr>
          <p:txBody>
            <a:bodyPr wrap="square" rtlCol="0">
              <a:spAutoFit/>
            </a:bodyPr>
            <a:lstStyle/>
            <a:p>
              <a:r>
                <a:rPr lang="en-US" sz="1600">
                  <a:solidFill>
                    <a:schemeClr val="accent1"/>
                  </a:solidFill>
                  <a:latin typeface="Montserrat SemiBold" panose="00000700000000000000" pitchFamily="2" charset="0"/>
                </a:rPr>
                <a:t>21.00 </a:t>
              </a:r>
              <a:r>
                <a:rPr lang="en-US" sz="1000">
                  <a:latin typeface="Montserrat" panose="00000500000000000000" pitchFamily="50" charset="0"/>
                </a:rPr>
                <a:t>hours</a:t>
              </a:r>
            </a:p>
          </p:txBody>
        </p:sp>
      </p:grpSp>
      <p:grpSp>
        <p:nvGrpSpPr>
          <p:cNvPr id="1045" name="Group 1044">
            <a:extLst>
              <a:ext uri="{FF2B5EF4-FFF2-40B4-BE49-F238E27FC236}">
                <a16:creationId xmlns:a16="http://schemas.microsoft.com/office/drawing/2014/main" id="{9E0BF1F0-5120-4335-884B-6DD9BBB63CA5}"/>
              </a:ext>
            </a:extLst>
          </p:cNvPr>
          <p:cNvGrpSpPr/>
          <p:nvPr/>
        </p:nvGrpSpPr>
        <p:grpSpPr>
          <a:xfrm>
            <a:off x="3706729" y="4729956"/>
            <a:ext cx="3054455" cy="914400"/>
            <a:chOff x="1853967" y="5057037"/>
            <a:chExt cx="3054455" cy="914400"/>
          </a:xfrm>
        </p:grpSpPr>
        <p:sp>
          <p:nvSpPr>
            <p:cNvPr id="327" name="TextBox 326">
              <a:extLst>
                <a:ext uri="{FF2B5EF4-FFF2-40B4-BE49-F238E27FC236}">
                  <a16:creationId xmlns:a16="http://schemas.microsoft.com/office/drawing/2014/main" id="{3AFA578C-443C-4123-AFEC-6B2973A039C5}"/>
                </a:ext>
              </a:extLst>
            </p:cNvPr>
            <p:cNvSpPr txBox="1"/>
            <p:nvPr/>
          </p:nvSpPr>
          <p:spPr>
            <a:xfrm>
              <a:off x="1853967" y="5383507"/>
              <a:ext cx="1749493"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Average PSPS Duration</a:t>
              </a:r>
            </a:p>
          </p:txBody>
        </p:sp>
        <p:grpSp>
          <p:nvGrpSpPr>
            <p:cNvPr id="1034" name="Group 1033">
              <a:extLst>
                <a:ext uri="{FF2B5EF4-FFF2-40B4-BE49-F238E27FC236}">
                  <a16:creationId xmlns:a16="http://schemas.microsoft.com/office/drawing/2014/main" id="{1A9DCBB7-D90D-44B4-9B41-71460D6B0451}"/>
                </a:ext>
              </a:extLst>
            </p:cNvPr>
            <p:cNvGrpSpPr/>
            <p:nvPr/>
          </p:nvGrpSpPr>
          <p:grpSpPr>
            <a:xfrm>
              <a:off x="3398900" y="5057037"/>
              <a:ext cx="914400" cy="914400"/>
              <a:chOff x="4160841" y="4608887"/>
              <a:chExt cx="914400" cy="914400"/>
            </a:xfrm>
          </p:grpSpPr>
          <p:graphicFrame>
            <p:nvGraphicFramePr>
              <p:cNvPr id="356" name="Chart 355">
                <a:extLst>
                  <a:ext uri="{FF2B5EF4-FFF2-40B4-BE49-F238E27FC236}">
                    <a16:creationId xmlns:a16="http://schemas.microsoft.com/office/drawing/2014/main" id="{63371D4E-EBE5-4D7E-90BB-D4A4BD5F4CBF}"/>
                  </a:ext>
                </a:extLst>
              </p:cNvPr>
              <p:cNvGraphicFramePr/>
              <p:nvPr/>
            </p:nvGraphicFramePr>
            <p:xfrm>
              <a:off x="4160841" y="4608887"/>
              <a:ext cx="914400" cy="914400"/>
            </p:xfrm>
            <a:graphic>
              <a:graphicData uri="http://schemas.openxmlformats.org/drawingml/2006/chart">
                <c:chart xmlns:c="http://schemas.openxmlformats.org/drawingml/2006/chart" xmlns:r="http://schemas.openxmlformats.org/officeDocument/2006/relationships" r:id="rId6"/>
              </a:graphicData>
            </a:graphic>
          </p:graphicFrame>
          <p:pic>
            <p:nvPicPr>
              <p:cNvPr id="358" name="Picture 357" descr="Shape&#10;&#10;Description automatically generated with low confidence">
                <a:extLst>
                  <a:ext uri="{FF2B5EF4-FFF2-40B4-BE49-F238E27FC236}">
                    <a16:creationId xmlns:a16="http://schemas.microsoft.com/office/drawing/2014/main" id="{DF3D84D8-F4BF-4DCA-80A2-34EED8F9D1E9}"/>
                  </a:ext>
                </a:extLst>
              </p:cNvPr>
              <p:cNvPicPr>
                <a:picLocks noChangeAspect="1"/>
              </p:cNvPicPr>
              <p:nvPr/>
            </p:nvPicPr>
            <p:blipFill rotWithShape="1">
              <a:blip r:embed="rId5">
                <a:extLst>
                  <a:ext uri="{28A0092B-C50C-407E-A947-70E740481C1C}">
                    <a14:useLocalDpi xmlns:a14="http://schemas.microsoft.com/office/drawing/2010/main" val="0"/>
                  </a:ext>
                </a:extLst>
              </a:blip>
              <a:srcRect b="13729"/>
              <a:stretch/>
            </p:blipFill>
            <p:spPr>
              <a:xfrm>
                <a:off x="4243241" y="4749742"/>
                <a:ext cx="741714" cy="639879"/>
              </a:xfrm>
              <a:prstGeom prst="rect">
                <a:avLst/>
              </a:prstGeom>
            </p:spPr>
          </p:pic>
        </p:grpSp>
        <p:sp>
          <p:nvSpPr>
            <p:cNvPr id="361" name="TextBox 360">
              <a:extLst>
                <a:ext uri="{FF2B5EF4-FFF2-40B4-BE49-F238E27FC236}">
                  <a16:creationId xmlns:a16="http://schemas.microsoft.com/office/drawing/2014/main" id="{B1365734-4A2A-47A2-B31D-B91149BDC349}"/>
                </a:ext>
              </a:extLst>
            </p:cNvPr>
            <p:cNvSpPr txBox="1"/>
            <p:nvPr/>
          </p:nvSpPr>
          <p:spPr>
            <a:xfrm>
              <a:off x="4158823" y="5260396"/>
              <a:ext cx="749599" cy="492443"/>
            </a:xfrm>
            <a:prstGeom prst="rect">
              <a:avLst/>
            </a:prstGeom>
            <a:noFill/>
          </p:spPr>
          <p:txBody>
            <a:bodyPr wrap="square" rtlCol="0">
              <a:spAutoFit/>
            </a:bodyPr>
            <a:lstStyle/>
            <a:p>
              <a:r>
                <a:rPr lang="en-US" sz="1600">
                  <a:solidFill>
                    <a:schemeClr val="accent2"/>
                  </a:solidFill>
                  <a:latin typeface="Montserrat SemiBold" panose="00000700000000000000" pitchFamily="2" charset="0"/>
                </a:rPr>
                <a:t>18.07 </a:t>
              </a:r>
              <a:r>
                <a:rPr lang="en-US" sz="1000">
                  <a:latin typeface="Montserrat" panose="00000500000000000000" pitchFamily="50" charset="0"/>
                </a:rPr>
                <a:t>hours</a:t>
              </a:r>
            </a:p>
          </p:txBody>
        </p:sp>
      </p:grpSp>
      <p:grpSp>
        <p:nvGrpSpPr>
          <p:cNvPr id="1040" name="Group 1039">
            <a:extLst>
              <a:ext uri="{FF2B5EF4-FFF2-40B4-BE49-F238E27FC236}">
                <a16:creationId xmlns:a16="http://schemas.microsoft.com/office/drawing/2014/main" id="{00A74BF3-7CB4-40DE-ABE9-709173AA3D31}"/>
              </a:ext>
            </a:extLst>
          </p:cNvPr>
          <p:cNvGrpSpPr/>
          <p:nvPr/>
        </p:nvGrpSpPr>
        <p:grpSpPr>
          <a:xfrm>
            <a:off x="3395037" y="1553089"/>
            <a:ext cx="1496954" cy="708770"/>
            <a:chOff x="5537176" y="2064674"/>
            <a:chExt cx="1496954" cy="708770"/>
          </a:xfrm>
        </p:grpSpPr>
        <p:sp>
          <p:nvSpPr>
            <p:cNvPr id="319" name="TextBox 318">
              <a:extLst>
                <a:ext uri="{FF2B5EF4-FFF2-40B4-BE49-F238E27FC236}">
                  <a16:creationId xmlns:a16="http://schemas.microsoft.com/office/drawing/2014/main" id="{E82C453D-18C8-4FC8-B24F-5BDEC715AEC5}"/>
                </a:ext>
              </a:extLst>
            </p:cNvPr>
            <p:cNvSpPr txBox="1"/>
            <p:nvPr/>
          </p:nvSpPr>
          <p:spPr>
            <a:xfrm>
              <a:off x="5537176" y="2373334"/>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Total Customer </a:t>
              </a:r>
              <a:br>
                <a:rPr lang="en-US" sz="1000">
                  <a:latin typeface="Montserrat" panose="00000500000000000000" pitchFamily="50" charset="0"/>
                </a:rPr>
              </a:br>
              <a:r>
                <a:rPr lang="en-US" sz="1000">
                  <a:latin typeface="Montserrat" panose="00000500000000000000" pitchFamily="50" charset="0"/>
                </a:rPr>
                <a:t>De-Energizations</a:t>
              </a:r>
            </a:p>
          </p:txBody>
        </p:sp>
        <p:sp>
          <p:nvSpPr>
            <p:cNvPr id="362" name="TextBox 361">
              <a:extLst>
                <a:ext uri="{FF2B5EF4-FFF2-40B4-BE49-F238E27FC236}">
                  <a16:creationId xmlns:a16="http://schemas.microsoft.com/office/drawing/2014/main" id="{448BD27B-FFF4-4D72-BA46-83AAE8D38765}"/>
                </a:ext>
              </a:extLst>
            </p:cNvPr>
            <p:cNvSpPr txBox="1"/>
            <p:nvPr/>
          </p:nvSpPr>
          <p:spPr>
            <a:xfrm>
              <a:off x="5537176" y="2064674"/>
              <a:ext cx="1081710" cy="369332"/>
            </a:xfrm>
            <a:prstGeom prst="rect">
              <a:avLst/>
            </a:prstGeom>
            <a:noFill/>
          </p:spPr>
          <p:txBody>
            <a:bodyPr wrap="square" rtlCol="0">
              <a:spAutoFit/>
            </a:bodyPr>
            <a:lstStyle/>
            <a:p>
              <a:r>
                <a:rPr lang="en-US">
                  <a:solidFill>
                    <a:schemeClr val="accent1"/>
                  </a:solidFill>
                  <a:latin typeface="Montserrat SemiBold" panose="00000700000000000000" pitchFamily="2" charset="0"/>
                </a:rPr>
                <a:t>198,826</a:t>
              </a:r>
            </a:p>
          </p:txBody>
        </p:sp>
      </p:grpSp>
      <p:grpSp>
        <p:nvGrpSpPr>
          <p:cNvPr id="1039" name="Group 1038">
            <a:extLst>
              <a:ext uri="{FF2B5EF4-FFF2-40B4-BE49-F238E27FC236}">
                <a16:creationId xmlns:a16="http://schemas.microsoft.com/office/drawing/2014/main" id="{69040F64-7C3F-44FB-A890-75F062E28972}"/>
              </a:ext>
            </a:extLst>
          </p:cNvPr>
          <p:cNvGrpSpPr/>
          <p:nvPr/>
        </p:nvGrpSpPr>
        <p:grpSpPr>
          <a:xfrm>
            <a:off x="5299177" y="1555620"/>
            <a:ext cx="1496954" cy="700870"/>
            <a:chOff x="5537176" y="3012557"/>
            <a:chExt cx="1496954" cy="700870"/>
          </a:xfrm>
        </p:grpSpPr>
        <p:sp>
          <p:nvSpPr>
            <p:cNvPr id="320" name="TextBox 319">
              <a:extLst>
                <a:ext uri="{FF2B5EF4-FFF2-40B4-BE49-F238E27FC236}">
                  <a16:creationId xmlns:a16="http://schemas.microsoft.com/office/drawing/2014/main" id="{D5795386-7F71-483F-AF2F-322D8E58CE5D}"/>
                </a:ext>
              </a:extLst>
            </p:cNvPr>
            <p:cNvSpPr txBox="1"/>
            <p:nvPr/>
          </p:nvSpPr>
          <p:spPr>
            <a:xfrm>
              <a:off x="5537176" y="3313317"/>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Unique Customers De-Energized</a:t>
              </a:r>
            </a:p>
          </p:txBody>
        </p:sp>
        <p:sp>
          <p:nvSpPr>
            <p:cNvPr id="363" name="TextBox 362">
              <a:extLst>
                <a:ext uri="{FF2B5EF4-FFF2-40B4-BE49-F238E27FC236}">
                  <a16:creationId xmlns:a16="http://schemas.microsoft.com/office/drawing/2014/main" id="{4B60F6A3-69BA-4CAC-B837-BD66FF2D8D4B}"/>
                </a:ext>
              </a:extLst>
            </p:cNvPr>
            <p:cNvSpPr txBox="1"/>
            <p:nvPr/>
          </p:nvSpPr>
          <p:spPr>
            <a:xfrm>
              <a:off x="5537176" y="3012557"/>
              <a:ext cx="992975" cy="369332"/>
            </a:xfrm>
            <a:prstGeom prst="rect">
              <a:avLst/>
            </a:prstGeom>
            <a:noFill/>
          </p:spPr>
          <p:txBody>
            <a:bodyPr wrap="square" rtlCol="0">
              <a:spAutoFit/>
            </a:bodyPr>
            <a:lstStyle/>
            <a:p>
              <a:r>
                <a:rPr lang="en-US">
                  <a:solidFill>
                    <a:schemeClr val="accent1"/>
                  </a:solidFill>
                  <a:latin typeface="Montserrat SemiBold" panose="00000700000000000000" pitchFamily="2" charset="0"/>
                </a:rPr>
                <a:t>122,124</a:t>
              </a:r>
            </a:p>
          </p:txBody>
        </p:sp>
      </p:grpSp>
      <p:pic>
        <p:nvPicPr>
          <p:cNvPr id="1036" name="Picture 1035" descr="Shape&#10;&#10;Description automatically generated with low confidence">
            <a:extLst>
              <a:ext uri="{FF2B5EF4-FFF2-40B4-BE49-F238E27FC236}">
                <a16:creationId xmlns:a16="http://schemas.microsoft.com/office/drawing/2014/main" id="{69B6821C-D96C-4F7A-AF53-F3B903B2D7EE}"/>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20357" r="21791" b="15734"/>
          <a:stretch/>
        </p:blipFill>
        <p:spPr>
          <a:xfrm>
            <a:off x="2283991" y="2418535"/>
            <a:ext cx="226804" cy="330360"/>
          </a:xfrm>
          <a:prstGeom prst="rect">
            <a:avLst/>
          </a:prstGeom>
        </p:spPr>
      </p:pic>
      <p:sp>
        <p:nvSpPr>
          <p:cNvPr id="369" name="TextBox 368">
            <a:extLst>
              <a:ext uri="{FF2B5EF4-FFF2-40B4-BE49-F238E27FC236}">
                <a16:creationId xmlns:a16="http://schemas.microsoft.com/office/drawing/2014/main" id="{ED173FB3-C960-4863-B2A5-67FC68726B21}"/>
              </a:ext>
            </a:extLst>
          </p:cNvPr>
          <p:cNvSpPr txBox="1"/>
          <p:nvPr/>
        </p:nvSpPr>
        <p:spPr>
          <a:xfrm>
            <a:off x="1841869" y="2404531"/>
            <a:ext cx="480349" cy="369332"/>
          </a:xfrm>
          <a:prstGeom prst="rect">
            <a:avLst/>
          </a:prstGeom>
          <a:noFill/>
        </p:spPr>
        <p:txBody>
          <a:bodyPr wrap="square" rtlCol="0">
            <a:spAutoFit/>
          </a:bodyPr>
          <a:lstStyle/>
          <a:p>
            <a:pPr algn="r"/>
            <a:r>
              <a:rPr lang="en-US">
                <a:solidFill>
                  <a:schemeClr val="accent1"/>
                </a:solidFill>
                <a:latin typeface="Montserrat SemiBold" panose="00000700000000000000" pitchFamily="2" charset="0"/>
              </a:rPr>
              <a:t>12</a:t>
            </a:r>
          </a:p>
        </p:txBody>
      </p:sp>
      <p:grpSp>
        <p:nvGrpSpPr>
          <p:cNvPr id="1041" name="Group 1040">
            <a:extLst>
              <a:ext uri="{FF2B5EF4-FFF2-40B4-BE49-F238E27FC236}">
                <a16:creationId xmlns:a16="http://schemas.microsoft.com/office/drawing/2014/main" id="{399B4774-DFC5-4C1C-AD18-0DAEDF0B332C}"/>
              </a:ext>
            </a:extLst>
          </p:cNvPr>
          <p:cNvGrpSpPr/>
          <p:nvPr/>
        </p:nvGrpSpPr>
        <p:grpSpPr>
          <a:xfrm>
            <a:off x="3395037" y="3830830"/>
            <a:ext cx="1496954" cy="708770"/>
            <a:chOff x="5537176" y="4517266"/>
            <a:chExt cx="1496954" cy="708770"/>
          </a:xfrm>
        </p:grpSpPr>
        <p:sp>
          <p:nvSpPr>
            <p:cNvPr id="370" name="TextBox 369">
              <a:extLst>
                <a:ext uri="{FF2B5EF4-FFF2-40B4-BE49-F238E27FC236}">
                  <a16:creationId xmlns:a16="http://schemas.microsoft.com/office/drawing/2014/main" id="{2F3814DE-4D55-4869-A56D-CFD7CEEFEABE}"/>
                </a:ext>
              </a:extLst>
            </p:cNvPr>
            <p:cNvSpPr txBox="1"/>
            <p:nvPr/>
          </p:nvSpPr>
          <p:spPr>
            <a:xfrm>
              <a:off x="5537176" y="4825926"/>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Total Customer </a:t>
              </a:r>
              <a:br>
                <a:rPr lang="en-US" sz="1000">
                  <a:latin typeface="Montserrat" panose="00000500000000000000" pitchFamily="50" charset="0"/>
                </a:rPr>
              </a:br>
              <a:r>
                <a:rPr lang="en-US" sz="1000">
                  <a:latin typeface="Montserrat" panose="00000500000000000000" pitchFamily="50" charset="0"/>
                </a:rPr>
                <a:t>De-Energizations</a:t>
              </a:r>
            </a:p>
          </p:txBody>
        </p:sp>
        <p:sp>
          <p:nvSpPr>
            <p:cNvPr id="372" name="TextBox 371">
              <a:extLst>
                <a:ext uri="{FF2B5EF4-FFF2-40B4-BE49-F238E27FC236}">
                  <a16:creationId xmlns:a16="http://schemas.microsoft.com/office/drawing/2014/main" id="{D3816FA5-5046-45D6-83F0-F9ADB5CC058A}"/>
                </a:ext>
              </a:extLst>
            </p:cNvPr>
            <p:cNvSpPr txBox="1"/>
            <p:nvPr/>
          </p:nvSpPr>
          <p:spPr>
            <a:xfrm>
              <a:off x="5537176" y="4517266"/>
              <a:ext cx="1081710" cy="369332"/>
            </a:xfrm>
            <a:prstGeom prst="rect">
              <a:avLst/>
            </a:prstGeom>
            <a:noFill/>
          </p:spPr>
          <p:txBody>
            <a:bodyPr wrap="square" rtlCol="0">
              <a:spAutoFit/>
            </a:bodyPr>
            <a:lstStyle/>
            <a:p>
              <a:r>
                <a:rPr lang="en-US">
                  <a:solidFill>
                    <a:schemeClr val="accent2"/>
                  </a:solidFill>
                  <a:latin typeface="Montserrat SemiBold" panose="00000700000000000000" pitchFamily="2" charset="0"/>
                </a:rPr>
                <a:t>230,197</a:t>
              </a:r>
            </a:p>
          </p:txBody>
        </p:sp>
      </p:grpSp>
      <p:grpSp>
        <p:nvGrpSpPr>
          <p:cNvPr id="1042" name="Group 1041">
            <a:extLst>
              <a:ext uri="{FF2B5EF4-FFF2-40B4-BE49-F238E27FC236}">
                <a16:creationId xmlns:a16="http://schemas.microsoft.com/office/drawing/2014/main" id="{D65BE66A-4413-4F23-9AE5-90A578A10F07}"/>
              </a:ext>
            </a:extLst>
          </p:cNvPr>
          <p:cNvGrpSpPr/>
          <p:nvPr/>
        </p:nvGrpSpPr>
        <p:grpSpPr>
          <a:xfrm>
            <a:off x="5299177" y="3841872"/>
            <a:ext cx="1496954" cy="700870"/>
            <a:chOff x="5537176" y="5465149"/>
            <a:chExt cx="1496954" cy="700870"/>
          </a:xfrm>
        </p:grpSpPr>
        <p:sp>
          <p:nvSpPr>
            <p:cNvPr id="371" name="TextBox 370">
              <a:extLst>
                <a:ext uri="{FF2B5EF4-FFF2-40B4-BE49-F238E27FC236}">
                  <a16:creationId xmlns:a16="http://schemas.microsoft.com/office/drawing/2014/main" id="{621DDFA9-7C90-4FAF-B65A-055319FC48E9}"/>
                </a:ext>
              </a:extLst>
            </p:cNvPr>
            <p:cNvSpPr txBox="1"/>
            <p:nvPr/>
          </p:nvSpPr>
          <p:spPr>
            <a:xfrm>
              <a:off x="5537176" y="5765909"/>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Unique Customers De-Energized</a:t>
              </a:r>
            </a:p>
          </p:txBody>
        </p:sp>
        <p:sp>
          <p:nvSpPr>
            <p:cNvPr id="373" name="TextBox 372">
              <a:extLst>
                <a:ext uri="{FF2B5EF4-FFF2-40B4-BE49-F238E27FC236}">
                  <a16:creationId xmlns:a16="http://schemas.microsoft.com/office/drawing/2014/main" id="{76B62492-1280-4198-BC03-7DC06F7DF303}"/>
                </a:ext>
              </a:extLst>
            </p:cNvPr>
            <p:cNvSpPr txBox="1"/>
            <p:nvPr/>
          </p:nvSpPr>
          <p:spPr>
            <a:xfrm>
              <a:off x="5537176" y="5465149"/>
              <a:ext cx="1120631" cy="369332"/>
            </a:xfrm>
            <a:prstGeom prst="rect">
              <a:avLst/>
            </a:prstGeom>
            <a:noFill/>
          </p:spPr>
          <p:txBody>
            <a:bodyPr wrap="square" rtlCol="0">
              <a:spAutoFit/>
            </a:bodyPr>
            <a:lstStyle/>
            <a:p>
              <a:r>
                <a:rPr lang="en-US">
                  <a:solidFill>
                    <a:schemeClr val="accent2"/>
                  </a:solidFill>
                  <a:latin typeface="Montserrat SemiBold" panose="00000700000000000000" pitchFamily="2" charset="0"/>
                </a:rPr>
                <a:t>138,050</a:t>
              </a:r>
            </a:p>
          </p:txBody>
        </p:sp>
      </p:grpSp>
      <p:sp>
        <p:nvSpPr>
          <p:cNvPr id="374" name="TextBox 373">
            <a:extLst>
              <a:ext uri="{FF2B5EF4-FFF2-40B4-BE49-F238E27FC236}">
                <a16:creationId xmlns:a16="http://schemas.microsoft.com/office/drawing/2014/main" id="{EA488107-E0B3-4B24-BD35-48CD2C01DD6D}"/>
              </a:ext>
            </a:extLst>
          </p:cNvPr>
          <p:cNvSpPr txBox="1"/>
          <p:nvPr/>
        </p:nvSpPr>
        <p:spPr>
          <a:xfrm>
            <a:off x="1841869" y="4742644"/>
            <a:ext cx="480349" cy="369332"/>
          </a:xfrm>
          <a:prstGeom prst="rect">
            <a:avLst/>
          </a:prstGeom>
          <a:noFill/>
        </p:spPr>
        <p:txBody>
          <a:bodyPr wrap="square" rtlCol="0">
            <a:spAutoFit/>
          </a:bodyPr>
          <a:lstStyle/>
          <a:p>
            <a:pPr algn="r"/>
            <a:r>
              <a:rPr lang="en-US">
                <a:solidFill>
                  <a:schemeClr val="accent2"/>
                </a:solidFill>
                <a:latin typeface="Montserrat SemiBold" panose="00000700000000000000" pitchFamily="2" charset="0"/>
              </a:rPr>
              <a:t>10</a:t>
            </a:r>
          </a:p>
        </p:txBody>
      </p:sp>
      <p:pic>
        <p:nvPicPr>
          <p:cNvPr id="375" name="Picture 374" descr="Shape&#10;&#10;Description automatically generated with low confidence">
            <a:extLst>
              <a:ext uri="{FF2B5EF4-FFF2-40B4-BE49-F238E27FC236}">
                <a16:creationId xmlns:a16="http://schemas.microsoft.com/office/drawing/2014/main" id="{CC0A29B9-5222-4929-A3AA-D1110746966C}"/>
              </a:ext>
            </a:extLst>
          </p:cNvPr>
          <p:cNvPicPr>
            <a:picLocks noChangeAspect="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20357" r="21791" b="15734"/>
          <a:stretch/>
        </p:blipFill>
        <p:spPr>
          <a:xfrm>
            <a:off x="2283991" y="4730577"/>
            <a:ext cx="226804" cy="330360"/>
          </a:xfrm>
          <a:prstGeom prst="rect">
            <a:avLst/>
          </a:prstGeom>
        </p:spPr>
      </p:pic>
      <p:sp>
        <p:nvSpPr>
          <p:cNvPr id="376" name="TextBox 375">
            <a:extLst>
              <a:ext uri="{FF2B5EF4-FFF2-40B4-BE49-F238E27FC236}">
                <a16:creationId xmlns:a16="http://schemas.microsoft.com/office/drawing/2014/main" id="{6DDD6CB4-58F5-4D95-A265-02AEDAFE5020}"/>
              </a:ext>
            </a:extLst>
          </p:cNvPr>
          <p:cNvSpPr txBox="1"/>
          <p:nvPr/>
        </p:nvSpPr>
        <p:spPr>
          <a:xfrm>
            <a:off x="1841869" y="1553173"/>
            <a:ext cx="480349" cy="369332"/>
          </a:xfrm>
          <a:prstGeom prst="rect">
            <a:avLst/>
          </a:prstGeom>
          <a:noFill/>
        </p:spPr>
        <p:txBody>
          <a:bodyPr wrap="square" rtlCol="0">
            <a:spAutoFit/>
          </a:bodyPr>
          <a:lstStyle/>
          <a:p>
            <a:pPr algn="r"/>
            <a:r>
              <a:rPr lang="en-US">
                <a:solidFill>
                  <a:schemeClr val="accent1"/>
                </a:solidFill>
                <a:latin typeface="Montserrat SemiBold" panose="00000700000000000000" pitchFamily="2" charset="0"/>
              </a:rPr>
              <a:t>16</a:t>
            </a:r>
          </a:p>
        </p:txBody>
      </p:sp>
      <p:sp>
        <p:nvSpPr>
          <p:cNvPr id="377" name="TextBox 376">
            <a:extLst>
              <a:ext uri="{FF2B5EF4-FFF2-40B4-BE49-F238E27FC236}">
                <a16:creationId xmlns:a16="http://schemas.microsoft.com/office/drawing/2014/main" id="{1578D350-FB0D-4094-B8FB-7CDFC891FEC4}"/>
              </a:ext>
            </a:extLst>
          </p:cNvPr>
          <p:cNvSpPr txBox="1"/>
          <p:nvPr/>
        </p:nvSpPr>
        <p:spPr>
          <a:xfrm>
            <a:off x="1841869" y="3790512"/>
            <a:ext cx="480349" cy="369332"/>
          </a:xfrm>
          <a:prstGeom prst="rect">
            <a:avLst/>
          </a:prstGeom>
          <a:noFill/>
        </p:spPr>
        <p:txBody>
          <a:bodyPr wrap="square" rtlCol="0">
            <a:spAutoFit/>
          </a:bodyPr>
          <a:lstStyle/>
          <a:p>
            <a:pPr algn="r"/>
            <a:r>
              <a:rPr lang="en-US">
                <a:solidFill>
                  <a:schemeClr val="accent2"/>
                </a:solidFill>
                <a:latin typeface="Montserrat SemiBold" panose="00000700000000000000" pitchFamily="2" charset="0"/>
              </a:rPr>
              <a:t>12</a:t>
            </a:r>
          </a:p>
        </p:txBody>
      </p:sp>
      <p:pic>
        <p:nvPicPr>
          <p:cNvPr id="1038" name="Picture 1037" descr="Shape&#10;&#10;Description automatically generated with low confidence">
            <a:extLst>
              <a:ext uri="{FF2B5EF4-FFF2-40B4-BE49-F238E27FC236}">
                <a16:creationId xmlns:a16="http://schemas.microsoft.com/office/drawing/2014/main" id="{911E91D8-2110-4B85-86D1-B97C3992C247}"/>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15479" r="15354" b="14362"/>
          <a:stretch/>
        </p:blipFill>
        <p:spPr>
          <a:xfrm>
            <a:off x="2306651" y="1604515"/>
            <a:ext cx="198866" cy="246221"/>
          </a:xfrm>
          <a:prstGeom prst="rect">
            <a:avLst/>
          </a:prstGeom>
        </p:spPr>
      </p:pic>
      <p:pic>
        <p:nvPicPr>
          <p:cNvPr id="399" name="Picture 398" descr="Shape&#10;&#10;Description automatically generated with low confidence">
            <a:extLst>
              <a:ext uri="{FF2B5EF4-FFF2-40B4-BE49-F238E27FC236}">
                <a16:creationId xmlns:a16="http://schemas.microsoft.com/office/drawing/2014/main" id="{EB6BC3B7-4919-4F23-A7EC-3078A2CF2481}"/>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15479" r="15354" b="14362"/>
          <a:stretch/>
        </p:blipFill>
        <p:spPr>
          <a:xfrm>
            <a:off x="2306651" y="3835819"/>
            <a:ext cx="198866" cy="246221"/>
          </a:xfrm>
          <a:prstGeom prst="rect">
            <a:avLst/>
          </a:prstGeom>
        </p:spPr>
      </p:pic>
      <p:cxnSp>
        <p:nvCxnSpPr>
          <p:cNvPr id="1044" name="Straight Connector 1043">
            <a:extLst>
              <a:ext uri="{FF2B5EF4-FFF2-40B4-BE49-F238E27FC236}">
                <a16:creationId xmlns:a16="http://schemas.microsoft.com/office/drawing/2014/main" id="{B097EC5C-CC38-4859-BD10-34FAC4934323}"/>
              </a:ext>
            </a:extLst>
          </p:cNvPr>
          <p:cNvCxnSpPr/>
          <p:nvPr/>
        </p:nvCxnSpPr>
        <p:spPr>
          <a:xfrm>
            <a:off x="7197754" y="1682955"/>
            <a:ext cx="0" cy="1554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3EAAB35C-B0C4-40C9-9237-8F3F4ED5F3B2}"/>
              </a:ext>
            </a:extLst>
          </p:cNvPr>
          <p:cNvCxnSpPr/>
          <p:nvPr/>
        </p:nvCxnSpPr>
        <p:spPr>
          <a:xfrm>
            <a:off x="7197754" y="3835819"/>
            <a:ext cx="0" cy="21031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87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floor, indoor, room, building&#10;&#10;Description automatically generated">
            <a:extLst>
              <a:ext uri="{FF2B5EF4-FFF2-40B4-BE49-F238E27FC236}">
                <a16:creationId xmlns:a16="http://schemas.microsoft.com/office/drawing/2014/main" id="{1157BE97-29E5-4236-96D6-08D560861CC0}"/>
              </a:ext>
            </a:extLst>
          </p:cNvPr>
          <p:cNvPicPr>
            <a:picLocks noChangeAspect="1"/>
          </p:cNvPicPr>
          <p:nvPr/>
        </p:nvPicPr>
        <p:blipFill rotWithShape="1">
          <a:blip r:embed="rId2">
            <a:extLst>
              <a:ext uri="{28A0092B-C50C-407E-A947-70E740481C1C}">
                <a14:useLocalDpi xmlns:a14="http://schemas.microsoft.com/office/drawing/2010/main" val="0"/>
              </a:ext>
            </a:extLst>
          </a:blip>
          <a:srcRect t="5295" b="1044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E8D880-DDE5-4B80-9BE4-AA90DC5B4D33}"/>
              </a:ext>
            </a:extLst>
          </p:cNvPr>
          <p:cNvSpPr/>
          <p:nvPr/>
        </p:nvSpPr>
        <p:spPr>
          <a:xfrm>
            <a:off x="0" y="3147596"/>
            <a:ext cx="12192000" cy="2891697"/>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3290640"/>
            <a:ext cx="2772582" cy="23901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2460575"/>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2346143"/>
            <a:ext cx="929685" cy="8014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3638350"/>
            <a:ext cx="8922801" cy="1938992"/>
          </a:xfrm>
          <a:prstGeom prst="rect">
            <a:avLst/>
          </a:prstGeom>
          <a:noFill/>
        </p:spPr>
        <p:txBody>
          <a:bodyPr wrap="square" rtlCol="0">
            <a:spAutoFit/>
          </a:bodyPr>
          <a:lstStyle/>
          <a:p>
            <a:pPr lvl="0">
              <a:defRPr/>
            </a:pPr>
            <a:r>
              <a:rPr lang="en-US" sz="4000">
                <a:solidFill>
                  <a:prstClr val="white"/>
                </a:solidFill>
                <a:latin typeface="Montserrat SemiBold" panose="00000700000000000000" pitchFamily="2" charset="0"/>
              </a:rPr>
              <a:t>What do Business customers know about SCE’s wildfire mitigation programs? </a:t>
            </a:r>
            <a:endParaRPr kumimoji="0" lang="en-US" sz="4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1601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52095A05-47C2-4283-A474-ACCD37A1A9A4}"/>
              </a:ext>
            </a:extLst>
          </p:cNvPr>
          <p:cNvGraphicFramePr>
            <a:graphicFrameLocks noGrp="1"/>
          </p:cNvGraphicFramePr>
          <p:nvPr>
            <p:extLst>
              <p:ext uri="{D42A27DB-BD31-4B8C-83A1-F6EECF244321}">
                <p14:modId xmlns:p14="http://schemas.microsoft.com/office/powerpoint/2010/main" val="3374374765"/>
              </p:ext>
            </p:extLst>
          </p:nvPr>
        </p:nvGraphicFramePr>
        <p:xfrm>
          <a:off x="5142920" y="1199505"/>
          <a:ext cx="6400798" cy="4572000"/>
        </p:xfrm>
        <a:graphic>
          <a:graphicData uri="http://schemas.openxmlformats.org/drawingml/2006/table">
            <a:tbl>
              <a:tblPr/>
              <a:tblGrid>
                <a:gridCol w="1717288">
                  <a:extLst>
                    <a:ext uri="{9D8B030D-6E8A-4147-A177-3AD203B41FA5}">
                      <a16:colId xmlns:a16="http://schemas.microsoft.com/office/drawing/2014/main" val="2162578061"/>
                    </a:ext>
                  </a:extLst>
                </a:gridCol>
                <a:gridCol w="936702">
                  <a:extLst>
                    <a:ext uri="{9D8B030D-6E8A-4147-A177-3AD203B41FA5}">
                      <a16:colId xmlns:a16="http://schemas.microsoft.com/office/drawing/2014/main" val="4200783274"/>
                    </a:ext>
                  </a:extLst>
                </a:gridCol>
                <a:gridCol w="936702">
                  <a:extLst>
                    <a:ext uri="{9D8B030D-6E8A-4147-A177-3AD203B41FA5}">
                      <a16:colId xmlns:a16="http://schemas.microsoft.com/office/drawing/2014/main" val="2876682211"/>
                    </a:ext>
                  </a:extLst>
                </a:gridCol>
                <a:gridCol w="936702">
                  <a:extLst>
                    <a:ext uri="{9D8B030D-6E8A-4147-A177-3AD203B41FA5}">
                      <a16:colId xmlns:a16="http://schemas.microsoft.com/office/drawing/2014/main" val="2054893804"/>
                    </a:ext>
                  </a:extLst>
                </a:gridCol>
                <a:gridCol w="936702">
                  <a:extLst>
                    <a:ext uri="{9D8B030D-6E8A-4147-A177-3AD203B41FA5}">
                      <a16:colId xmlns:a16="http://schemas.microsoft.com/office/drawing/2014/main" val="2513232246"/>
                    </a:ext>
                  </a:extLst>
                </a:gridCol>
                <a:gridCol w="936702">
                  <a:extLst>
                    <a:ext uri="{9D8B030D-6E8A-4147-A177-3AD203B41FA5}">
                      <a16:colId xmlns:a16="http://schemas.microsoft.com/office/drawing/2014/main" val="3740845968"/>
                    </a:ext>
                  </a:extLst>
                </a:gridCol>
              </a:tblGrid>
              <a:tr h="54864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De-Energized</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Notified, Not De-</a:t>
                      </a:r>
                      <a:r>
                        <a:rPr lang="en-US" sz="900" b="0" i="0" u="none" strike="noStrike" err="1">
                          <a:solidFill>
                            <a:srgbClr val="000000"/>
                          </a:solidFill>
                          <a:effectLst/>
                          <a:latin typeface="Montserrat SemiBold" panose="00000700000000000000" pitchFamily="2" charset="0"/>
                        </a:rPr>
                        <a:t>En</a:t>
                      </a:r>
                      <a:endParaRPr lang="en-US" sz="9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in High-</a:t>
                      </a:r>
                    </a:p>
                    <a:p>
                      <a:pPr algn="ctr" fontAlgn="b"/>
                      <a:r>
                        <a:rPr lang="en-US" sz="9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402336">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Cutting Power / PSPS</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26%</a:t>
                      </a:r>
                      <a:r>
                        <a:rPr lang="en-US" sz="1000" b="0" i="0" u="none" strike="noStrike" kern="1200" baseline="30000">
                          <a:solidFill>
                            <a:schemeClr val="tx1"/>
                          </a:solidFill>
                          <a:effectLst/>
                          <a:latin typeface="Montserrat" panose="00000500000000000000" pitchFamily="2" charset="0"/>
                          <a:ea typeface="+mn-ea"/>
                          <a:cs typeface="+mn-cs"/>
                        </a:rPr>
                        <a:t>DE</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35%</a:t>
                      </a:r>
                      <a:r>
                        <a:rPr lang="en-US" sz="1000" b="0" i="0" u="none" strike="noStrike" kern="1200" baseline="30000">
                          <a:solidFill>
                            <a:schemeClr val="tx1"/>
                          </a:solidFill>
                          <a:effectLst/>
                          <a:latin typeface="Montserrat" panose="00000500000000000000" pitchFamily="2" charset="0"/>
                          <a:ea typeface="+mn-ea"/>
                          <a:cs typeface="+mn-cs"/>
                        </a:rPr>
                        <a:t>CDE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General power outages or shutoffs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12%</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16%</a:t>
                      </a:r>
                      <a:r>
                        <a:rPr lang="en-US" sz="1000" b="0" i="0" u="none" strike="noStrike" kern="1200" baseline="30000">
                          <a:solidFill>
                            <a:schemeClr val="tx1"/>
                          </a:solidFill>
                          <a:effectLst/>
                          <a:latin typeface="Montserrat" panose="00000500000000000000" pitchFamily="2" charset="0"/>
                          <a:ea typeface="+mn-ea"/>
                          <a:cs typeface="+mn-cs"/>
                        </a:rPr>
                        <a:t>CDE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3986610589"/>
                  </a:ext>
                </a:extLst>
              </a:tr>
              <a:tr h="402336">
                <a:tc>
                  <a:txBody>
                    <a:bodyPr/>
                    <a:lstStyle/>
                    <a:p>
                      <a:pPr marL="274320" lvl="1" algn="l" fontAlgn="t"/>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Public Safety Power Shutoffs / PSPS</a:t>
                      </a:r>
                    </a:p>
                  </a:txBody>
                  <a:tcPr marL="9525" marR="9525" marT="9525" marB="0" anchor="ctr">
                    <a:lnL w="12700" cap="flat" cmpd="sng" algn="ctr">
                      <a:solidFill>
                        <a:srgbClr val="FF0000"/>
                      </a:solidFill>
                      <a:prstDash val="sysDot"/>
                      <a:round/>
                      <a:headEnd type="none" w="med" len="med"/>
                      <a:tailEnd type="none" w="med" len="med"/>
                    </a:lnL>
                    <a:lnR w="12700" cmpd="sng">
                      <a:noFill/>
                      <a:prstDash val="soli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14%</a:t>
                      </a:r>
                      <a:r>
                        <a:rPr lang="en-US" sz="1000" b="0" i="0" u="none" strike="noStrike" kern="1200" baseline="30000">
                          <a:solidFill>
                            <a:schemeClr val="tx1"/>
                          </a:solidFill>
                          <a:effectLst/>
                          <a:latin typeface="Montserrat" panose="00000500000000000000" pitchFamily="2" charset="0"/>
                          <a:ea typeface="+mn-ea"/>
                          <a:cs typeface="+mn-cs"/>
                        </a:rPr>
                        <a:t>CDE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3896511450"/>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Planned outages / blackouts</a:t>
                      </a:r>
                    </a:p>
                  </a:txBody>
                  <a:tcPr marL="9525" marR="9525" marT="9525" marB="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2063602732"/>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power during high winds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4184602676"/>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Power Line Maintenance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17%</a:t>
                      </a:r>
                      <a:r>
                        <a:rPr lang="en-US" sz="1000" b="0" i="0" u="none" strike="noStrike" kern="1200" baseline="30000">
                          <a:solidFill>
                            <a:schemeClr val="tx1"/>
                          </a:solidFill>
                          <a:effectLst/>
                          <a:latin typeface="Montserrat" panose="00000500000000000000" pitchFamily="2" charset="0"/>
                          <a:ea typeface="+mn-ea"/>
                          <a:cs typeface="+mn-cs"/>
                        </a:rPr>
                        <a:t>ADE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17%</a:t>
                      </a:r>
                      <a:r>
                        <a:rPr lang="en-US" sz="1000" b="0" i="0" u="none" strike="noStrike" kern="1200" baseline="30000">
                          <a:solidFill>
                            <a:schemeClr val="tx1"/>
                          </a:solidFill>
                          <a:effectLst/>
                          <a:latin typeface="Montserrat" panose="00000500000000000000" pitchFamily="2" charset="0"/>
                          <a:ea typeface="+mn-ea"/>
                          <a:cs typeface="+mn-cs"/>
                        </a:rPr>
                        <a:t>ADE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62800296"/>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14%</a:t>
                      </a:r>
                      <a:r>
                        <a:rPr lang="en-US" sz="1000" b="0" i="0" u="none" strike="noStrike" kern="1200" baseline="30000">
                          <a:solidFill>
                            <a:schemeClr val="tx1"/>
                          </a:solidFill>
                          <a:effectLst/>
                          <a:latin typeface="Montserrat" panose="00000500000000000000" pitchFamily="2" charset="0"/>
                          <a:ea typeface="+mn-ea"/>
                          <a:cs typeface="+mn-cs"/>
                        </a:rPr>
                        <a:t>ADE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r>
                        <a:rPr lang="en-US" sz="1000" b="0" i="0" u="none" strike="noStrike" kern="1200" baseline="30000">
                          <a:solidFill>
                            <a:schemeClr val="tx1"/>
                          </a:solidFill>
                          <a:effectLst/>
                          <a:latin typeface="Montserrat" panose="00000500000000000000" pitchFamily="2" charset="0"/>
                          <a:ea typeface="+mn-ea"/>
                          <a:cs typeface="+mn-cs"/>
                        </a:rPr>
                        <a:t>ADE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11561255"/>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Helicopter inspections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633555852"/>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337929880"/>
                  </a:ext>
                </a:extLst>
              </a:tr>
              <a:tr h="402336">
                <a:tc>
                  <a:txBody>
                    <a:bodyPr/>
                    <a:lstStyle/>
                    <a:p>
                      <a:pPr algn="l" fontAlgn="t"/>
                      <a:r>
                        <a:rPr kumimoji="0" lang="en-US" sz="900" b="0" i="1"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Not aware of any SCE  wildfire mitigation programs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1" u="none" strike="noStrike" kern="1200">
                          <a:solidFill>
                            <a:schemeClr val="tx1"/>
                          </a:solidFill>
                          <a:effectLst/>
                          <a:latin typeface="Montserrat" panose="00000500000000000000" pitchFamily="2" charset="0"/>
                          <a:ea typeface="+mn-ea"/>
                          <a:cs typeface="+mn-cs"/>
                        </a:rPr>
                        <a:t>50%</a:t>
                      </a:r>
                      <a:r>
                        <a:rPr lang="en-US" sz="1000" b="0" i="1" u="none" strike="noStrike" kern="1200" baseline="30000">
                          <a:solidFill>
                            <a:schemeClr val="tx1"/>
                          </a:solidFill>
                          <a:effectLst/>
                          <a:latin typeface="Montserrat" panose="00000500000000000000" pitchFamily="2" charset="0"/>
                          <a:ea typeface="+mn-ea"/>
                          <a:cs typeface="+mn-cs"/>
                        </a:rPr>
                        <a:t>B</a:t>
                      </a:r>
                      <a:endParaRPr lang="en-US" sz="1000" b="0" i="1"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1" u="none" strike="noStrike" kern="1200">
                          <a:solidFill>
                            <a:schemeClr val="tx1"/>
                          </a:solidFill>
                          <a:effectLst/>
                          <a:latin typeface="Montserrat" panose="00000500000000000000" pitchFamily="2" charset="0"/>
                          <a:ea typeface="+mn-ea"/>
                          <a:cs typeface="+mn-cs"/>
                        </a:rPr>
                        <a:t>30%</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1" u="none" strike="noStrike" kern="1200">
                          <a:solidFill>
                            <a:schemeClr val="tx1"/>
                          </a:solidFill>
                          <a:effectLst/>
                          <a:latin typeface="Montserrat" panose="00000500000000000000" pitchFamily="2" charset="0"/>
                          <a:ea typeface="+mn-ea"/>
                          <a:cs typeface="+mn-cs"/>
                        </a:rPr>
                        <a:t>41%</a:t>
                      </a:r>
                      <a:r>
                        <a:rPr lang="en-US" sz="1000" b="0" i="1"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1" u="none" strike="noStrike" kern="1200">
                          <a:solidFill>
                            <a:schemeClr val="tx1"/>
                          </a:solidFill>
                          <a:effectLst/>
                          <a:latin typeface="Montserrat" panose="00000500000000000000" pitchFamily="2" charset="0"/>
                          <a:ea typeface="+mn-ea"/>
                          <a:cs typeface="+mn-cs"/>
                        </a:rPr>
                        <a:t>55%</a:t>
                      </a:r>
                      <a:r>
                        <a:rPr lang="en-US" sz="1000" b="0" i="1" u="none" strike="noStrike" kern="1200" baseline="30000">
                          <a:solidFill>
                            <a:schemeClr val="tx1"/>
                          </a:solidFill>
                          <a:effectLst/>
                          <a:latin typeface="Montserrat" panose="00000500000000000000" pitchFamily="2" charset="0"/>
                          <a:ea typeface="+mn-ea"/>
                          <a:cs typeface="+mn-cs"/>
                        </a:rPr>
                        <a:t>BC</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1" u="none" strike="noStrike" kern="1200">
                          <a:solidFill>
                            <a:schemeClr val="bg1"/>
                          </a:solidFill>
                          <a:effectLst/>
                          <a:latin typeface="Montserrat" panose="00000500000000000000" pitchFamily="2" charset="0"/>
                          <a:ea typeface="+mn-ea"/>
                          <a:cs typeface="+mn-cs"/>
                        </a:rPr>
                        <a:t>68%</a:t>
                      </a:r>
                      <a:r>
                        <a:rPr lang="en-US" sz="1000" b="0" i="1" u="none" strike="noStrike" kern="1200" baseline="30000">
                          <a:solidFill>
                            <a:schemeClr val="bg1"/>
                          </a:solidFill>
                          <a:effectLst/>
                          <a:latin typeface="Montserrat" panose="00000500000000000000" pitchFamily="2" charset="0"/>
                          <a:ea typeface="+mn-ea"/>
                          <a:cs typeface="+mn-cs"/>
                        </a:rPr>
                        <a:t>ABCD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958297377"/>
                  </a:ext>
                </a:extLst>
              </a:tr>
            </a:tbl>
          </a:graphicData>
        </a:graphic>
      </p:graphicFrame>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4" name="Rectangle 13">
            <a:extLst>
              <a:ext uri="{FF2B5EF4-FFF2-40B4-BE49-F238E27FC236}">
                <a16:creationId xmlns:a16="http://schemas.microsoft.com/office/drawing/2014/main" id="{01F42B32-72CE-4F46-B445-E9BA766EAFA4}"/>
              </a:ext>
            </a:extLst>
          </p:cNvPr>
          <p:cNvSpPr/>
          <p:nvPr/>
        </p:nvSpPr>
        <p:spPr>
          <a:xfrm>
            <a:off x="5142921" y="6329519"/>
            <a:ext cx="5448880" cy="338554"/>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Q10, Q11</a:t>
            </a:r>
          </a:p>
        </p:txBody>
      </p:sp>
      <p:sp>
        <p:nvSpPr>
          <p:cNvPr id="15" name="TextBox 14">
            <a:extLst>
              <a:ext uri="{FF2B5EF4-FFF2-40B4-BE49-F238E27FC236}">
                <a16:creationId xmlns:a16="http://schemas.microsoft.com/office/drawing/2014/main" id="{FAD77EF9-ECBD-45B0-98CB-9984ED11B39A}"/>
              </a:ext>
            </a:extLst>
          </p:cNvPr>
          <p:cNvSpPr txBox="1"/>
          <p:nvPr/>
        </p:nvSpPr>
        <p:spPr>
          <a:xfrm>
            <a:off x="9311074" y="347391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(-6)</a:t>
            </a:r>
          </a:p>
        </p:txBody>
      </p:sp>
      <p:sp>
        <p:nvSpPr>
          <p:cNvPr id="16" name="Isosceles Triangle 15">
            <a:extLst>
              <a:ext uri="{FF2B5EF4-FFF2-40B4-BE49-F238E27FC236}">
                <a16:creationId xmlns:a16="http://schemas.microsoft.com/office/drawing/2014/main" id="{9EC3C396-1F37-4BB1-9FB6-B77A3B2D1F32}"/>
              </a:ext>
            </a:extLst>
          </p:cNvPr>
          <p:cNvSpPr/>
          <p:nvPr/>
        </p:nvSpPr>
        <p:spPr>
          <a:xfrm flipV="1">
            <a:off x="9311074" y="349534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CA49CC-1D37-44EA-B685-BF2064E5814D}"/>
              </a:ext>
            </a:extLst>
          </p:cNvPr>
          <p:cNvSpPr txBox="1"/>
          <p:nvPr/>
        </p:nvSpPr>
        <p:spPr>
          <a:xfrm>
            <a:off x="9330124" y="190442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19" name="Isosceles Triangle 18">
            <a:extLst>
              <a:ext uri="{FF2B5EF4-FFF2-40B4-BE49-F238E27FC236}">
                <a16:creationId xmlns:a16="http://schemas.microsoft.com/office/drawing/2014/main" id="{85D496FD-3B78-4C92-BD9A-3A9F2BEA0506}"/>
              </a:ext>
            </a:extLst>
          </p:cNvPr>
          <p:cNvSpPr/>
          <p:nvPr/>
        </p:nvSpPr>
        <p:spPr>
          <a:xfrm flipV="1">
            <a:off x="9330124" y="192585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DBE4EAB-5341-4955-A8D8-7078267A31AD}"/>
              </a:ext>
            </a:extLst>
          </p:cNvPr>
          <p:cNvSpPr txBox="1"/>
          <p:nvPr/>
        </p:nvSpPr>
        <p:spPr>
          <a:xfrm>
            <a:off x="486560" y="825165"/>
            <a:ext cx="3415589" cy="1754326"/>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Although knowledge of PSPS and other SCE programs is greater in high-fire-risk areas, very few Business customers recall PSPS unaided. </a:t>
            </a:r>
          </a:p>
        </p:txBody>
      </p:sp>
      <p:sp>
        <p:nvSpPr>
          <p:cNvPr id="27" name="TextBox 26">
            <a:extLst>
              <a:ext uri="{FF2B5EF4-FFF2-40B4-BE49-F238E27FC236}">
                <a16:creationId xmlns:a16="http://schemas.microsoft.com/office/drawing/2014/main" id="{4F584A77-DBE3-49A7-ACD6-953089CD47A5}"/>
              </a:ext>
            </a:extLst>
          </p:cNvPr>
          <p:cNvSpPr txBox="1"/>
          <p:nvPr/>
        </p:nvSpPr>
        <p:spPr>
          <a:xfrm>
            <a:off x="486560" y="2579491"/>
            <a:ext cx="3266733" cy="93871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Similar to 2019, notified and de-energized customers have the most program awareness, while customers who operate outside of high-risk zones are least likely to know any programs. </a:t>
            </a:r>
          </a:p>
        </p:txBody>
      </p:sp>
      <p:sp>
        <p:nvSpPr>
          <p:cNvPr id="30" name="TextBox 29">
            <a:extLst>
              <a:ext uri="{FF2B5EF4-FFF2-40B4-BE49-F238E27FC236}">
                <a16:creationId xmlns:a16="http://schemas.microsoft.com/office/drawing/2014/main" id="{5C7C60FE-7FA0-4D84-9477-C8BA80964F5F}"/>
              </a:ext>
            </a:extLst>
          </p:cNvPr>
          <p:cNvSpPr txBox="1"/>
          <p:nvPr/>
        </p:nvSpPr>
        <p:spPr>
          <a:xfrm>
            <a:off x="8320469" y="393670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31" name="Isosceles Triangle 30">
            <a:extLst>
              <a:ext uri="{FF2B5EF4-FFF2-40B4-BE49-F238E27FC236}">
                <a16:creationId xmlns:a16="http://schemas.microsoft.com/office/drawing/2014/main" id="{BD1EA12E-85A7-4008-990E-61F6AAC2BA2F}"/>
              </a:ext>
            </a:extLst>
          </p:cNvPr>
          <p:cNvSpPr/>
          <p:nvPr/>
        </p:nvSpPr>
        <p:spPr>
          <a:xfrm>
            <a:off x="8320469" y="395813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726C85D-2755-4138-85AC-BE4CB93F4F4C}"/>
              </a:ext>
            </a:extLst>
          </p:cNvPr>
          <p:cNvSpPr txBox="1"/>
          <p:nvPr/>
        </p:nvSpPr>
        <p:spPr>
          <a:xfrm>
            <a:off x="9254958" y="393005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35" name="Isosceles Triangle 34">
            <a:extLst>
              <a:ext uri="{FF2B5EF4-FFF2-40B4-BE49-F238E27FC236}">
                <a16:creationId xmlns:a16="http://schemas.microsoft.com/office/drawing/2014/main" id="{7F0849A5-69EC-4F4E-9B0F-5765D29CB5AF}"/>
              </a:ext>
            </a:extLst>
          </p:cNvPr>
          <p:cNvSpPr/>
          <p:nvPr/>
        </p:nvSpPr>
        <p:spPr>
          <a:xfrm>
            <a:off x="9254958" y="395148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011E597-3ED3-4591-8881-603C7490312A}"/>
              </a:ext>
            </a:extLst>
          </p:cNvPr>
          <p:cNvSpPr txBox="1"/>
          <p:nvPr/>
        </p:nvSpPr>
        <p:spPr>
          <a:xfrm>
            <a:off x="8339519" y="190442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37" name="Isosceles Triangle 36">
            <a:extLst>
              <a:ext uri="{FF2B5EF4-FFF2-40B4-BE49-F238E27FC236}">
                <a16:creationId xmlns:a16="http://schemas.microsoft.com/office/drawing/2014/main" id="{E097F6FE-6B85-4026-B258-F8A5F98C948B}"/>
              </a:ext>
            </a:extLst>
          </p:cNvPr>
          <p:cNvSpPr/>
          <p:nvPr/>
        </p:nvSpPr>
        <p:spPr>
          <a:xfrm>
            <a:off x="8339519" y="192585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A589F0A-C7E0-4EC9-9377-700FB0506CEB}"/>
              </a:ext>
            </a:extLst>
          </p:cNvPr>
          <p:cNvSpPr txBox="1"/>
          <p:nvPr/>
        </p:nvSpPr>
        <p:spPr>
          <a:xfrm>
            <a:off x="9311074" y="228058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(-8)</a:t>
            </a:r>
          </a:p>
        </p:txBody>
      </p:sp>
      <p:sp>
        <p:nvSpPr>
          <p:cNvPr id="41" name="Isosceles Triangle 40">
            <a:extLst>
              <a:ext uri="{FF2B5EF4-FFF2-40B4-BE49-F238E27FC236}">
                <a16:creationId xmlns:a16="http://schemas.microsoft.com/office/drawing/2014/main" id="{18F429BB-9275-4DEA-818D-E54942FA2F59}"/>
              </a:ext>
            </a:extLst>
          </p:cNvPr>
          <p:cNvSpPr/>
          <p:nvPr/>
        </p:nvSpPr>
        <p:spPr>
          <a:xfrm flipV="1">
            <a:off x="9311074" y="230201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83E0A521-D821-438C-B6A4-CE43A5A2B262}"/>
              </a:ext>
            </a:extLst>
          </p:cNvPr>
          <p:cNvSpPr txBox="1"/>
          <p:nvPr/>
        </p:nvSpPr>
        <p:spPr>
          <a:xfrm>
            <a:off x="9311757" y="265952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43" name="Isosceles Triangle 42">
            <a:extLst>
              <a:ext uri="{FF2B5EF4-FFF2-40B4-BE49-F238E27FC236}">
                <a16:creationId xmlns:a16="http://schemas.microsoft.com/office/drawing/2014/main" id="{3D9544B8-0326-4D18-8923-A6E0B6D810B8}"/>
              </a:ext>
            </a:extLst>
          </p:cNvPr>
          <p:cNvSpPr/>
          <p:nvPr/>
        </p:nvSpPr>
        <p:spPr>
          <a:xfrm>
            <a:off x="9311757" y="268095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0672D73-AA91-434E-8BB2-D60DF5327B78}"/>
              </a:ext>
            </a:extLst>
          </p:cNvPr>
          <p:cNvSpPr txBox="1"/>
          <p:nvPr/>
        </p:nvSpPr>
        <p:spPr>
          <a:xfrm>
            <a:off x="10246212" y="265952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45" name="Isosceles Triangle 44">
            <a:extLst>
              <a:ext uri="{FF2B5EF4-FFF2-40B4-BE49-F238E27FC236}">
                <a16:creationId xmlns:a16="http://schemas.microsoft.com/office/drawing/2014/main" id="{4C339EA5-8378-41EB-A059-3242A0305B30}"/>
              </a:ext>
            </a:extLst>
          </p:cNvPr>
          <p:cNvSpPr/>
          <p:nvPr/>
        </p:nvSpPr>
        <p:spPr>
          <a:xfrm>
            <a:off x="10246212" y="268095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ADB99F2-B99D-4C54-AAF3-6F88FE0957BF}"/>
              </a:ext>
            </a:extLst>
          </p:cNvPr>
          <p:cNvSpPr txBox="1"/>
          <p:nvPr/>
        </p:nvSpPr>
        <p:spPr>
          <a:xfrm>
            <a:off x="11195629" y="265952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(+4)</a:t>
            </a:r>
          </a:p>
        </p:txBody>
      </p:sp>
      <p:sp>
        <p:nvSpPr>
          <p:cNvPr id="47" name="Isosceles Triangle 46">
            <a:extLst>
              <a:ext uri="{FF2B5EF4-FFF2-40B4-BE49-F238E27FC236}">
                <a16:creationId xmlns:a16="http://schemas.microsoft.com/office/drawing/2014/main" id="{52CAC134-5529-41DA-8CD2-6EDBEF2FCAA9}"/>
              </a:ext>
            </a:extLst>
          </p:cNvPr>
          <p:cNvSpPr/>
          <p:nvPr/>
        </p:nvSpPr>
        <p:spPr>
          <a:xfrm>
            <a:off x="11195629" y="268095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7CA4FE5B-6EF9-4660-9AE7-6AA2BDFBB57D}"/>
              </a:ext>
            </a:extLst>
          </p:cNvPr>
          <p:cNvGrpSpPr/>
          <p:nvPr/>
        </p:nvGrpSpPr>
        <p:grpSpPr>
          <a:xfrm>
            <a:off x="10776283" y="6434875"/>
            <a:ext cx="789330" cy="228601"/>
            <a:chOff x="10776283" y="6434875"/>
            <a:chExt cx="789330" cy="228601"/>
          </a:xfrm>
        </p:grpSpPr>
        <p:pic>
          <p:nvPicPr>
            <p:cNvPr id="33" name="Picture 32">
              <a:extLst>
                <a:ext uri="{FF2B5EF4-FFF2-40B4-BE49-F238E27FC236}">
                  <a16:creationId xmlns:a16="http://schemas.microsoft.com/office/drawing/2014/main" id="{9F854ED9-BF5C-480E-A453-24469ADF2B7B}"/>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EB7DADE0-A1D2-4A0B-9FD6-B2E44149BBB2}"/>
                </a:ext>
              </a:extLst>
            </p:cNvPr>
            <p:cNvPicPr>
              <a:picLocks noChangeAspect="1"/>
            </p:cNvPicPr>
            <p:nvPr/>
          </p:nvPicPr>
          <p:blipFill rotWithShape="1">
            <a:blip r:embed="rId5">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cxnSp>
        <p:nvCxnSpPr>
          <p:cNvPr id="39" name="Straight Connector 38">
            <a:extLst>
              <a:ext uri="{FF2B5EF4-FFF2-40B4-BE49-F238E27FC236}">
                <a16:creationId xmlns:a16="http://schemas.microsoft.com/office/drawing/2014/main" id="{8364917D-4AA9-4F77-A319-A84030F0F7D4}"/>
              </a:ext>
            </a:extLst>
          </p:cNvPr>
          <p:cNvCxnSpPr>
            <a:cxnSpLocks/>
          </p:cNvCxnSpPr>
          <p:nvPr/>
        </p:nvCxnSpPr>
        <p:spPr>
          <a:xfrm rot="16200000" flipV="1">
            <a:off x="5359414" y="86998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8B2A04AC-3254-41CE-8A3B-8BD2FEDFA98C}"/>
              </a:ext>
            </a:extLst>
          </p:cNvPr>
          <p:cNvSpPr txBox="1">
            <a:spLocks/>
          </p:cNvSpPr>
          <p:nvPr/>
        </p:nvSpPr>
        <p:spPr>
          <a:xfrm>
            <a:off x="5038412" y="825227"/>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UNAIDED AWARENESS OF SCE’S WILDFIRE MITIGATION PROGRAMS</a:t>
            </a:r>
          </a:p>
        </p:txBody>
      </p:sp>
      <p:sp>
        <p:nvSpPr>
          <p:cNvPr id="49" name="TextBox 48">
            <a:extLst>
              <a:ext uri="{FF2B5EF4-FFF2-40B4-BE49-F238E27FC236}">
                <a16:creationId xmlns:a16="http://schemas.microsoft.com/office/drawing/2014/main" id="{B53BFDD2-86E3-46B3-AA46-59BB3E5A77C3}"/>
              </a:ext>
            </a:extLst>
          </p:cNvPr>
          <p:cNvSpPr txBox="1"/>
          <p:nvPr/>
        </p:nvSpPr>
        <p:spPr>
          <a:xfrm>
            <a:off x="8427717" y="547382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(-12)</a:t>
            </a:r>
          </a:p>
        </p:txBody>
      </p:sp>
      <p:sp>
        <p:nvSpPr>
          <p:cNvPr id="50" name="Isosceles Triangle 49">
            <a:extLst>
              <a:ext uri="{FF2B5EF4-FFF2-40B4-BE49-F238E27FC236}">
                <a16:creationId xmlns:a16="http://schemas.microsoft.com/office/drawing/2014/main" id="{9F49405B-1EB7-4D65-8CA2-3264DD02FBEB}"/>
              </a:ext>
            </a:extLst>
          </p:cNvPr>
          <p:cNvSpPr/>
          <p:nvPr/>
        </p:nvSpPr>
        <p:spPr>
          <a:xfrm flipV="1">
            <a:off x="8427717" y="549525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9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Table 77">
            <a:extLst>
              <a:ext uri="{FF2B5EF4-FFF2-40B4-BE49-F238E27FC236}">
                <a16:creationId xmlns:a16="http://schemas.microsoft.com/office/drawing/2014/main" id="{0724AC94-6F78-4FB2-8646-F8332EFA0F14}"/>
              </a:ext>
            </a:extLst>
          </p:cNvPr>
          <p:cNvGraphicFramePr>
            <a:graphicFrameLocks noGrp="1"/>
          </p:cNvGraphicFramePr>
          <p:nvPr>
            <p:extLst>
              <p:ext uri="{D42A27DB-BD31-4B8C-83A1-F6EECF244321}">
                <p14:modId xmlns:p14="http://schemas.microsoft.com/office/powerpoint/2010/main" val="1838687053"/>
              </p:ext>
            </p:extLst>
          </p:nvPr>
        </p:nvGraphicFramePr>
        <p:xfrm>
          <a:off x="5142920" y="2802083"/>
          <a:ext cx="6453051" cy="3392805"/>
        </p:xfrm>
        <a:graphic>
          <a:graphicData uri="http://schemas.openxmlformats.org/drawingml/2006/table">
            <a:tbl>
              <a:tblPr/>
              <a:tblGrid>
                <a:gridCol w="1881051">
                  <a:extLst>
                    <a:ext uri="{9D8B030D-6E8A-4147-A177-3AD203B41FA5}">
                      <a16:colId xmlns:a16="http://schemas.microsoft.com/office/drawing/2014/main" val="2162578061"/>
                    </a:ext>
                  </a:extLst>
                </a:gridCol>
                <a:gridCol w="914400">
                  <a:extLst>
                    <a:ext uri="{9D8B030D-6E8A-4147-A177-3AD203B41FA5}">
                      <a16:colId xmlns:a16="http://schemas.microsoft.com/office/drawing/2014/main" val="963772615"/>
                    </a:ext>
                  </a:extLst>
                </a:gridCol>
                <a:gridCol w="914400">
                  <a:extLst>
                    <a:ext uri="{9D8B030D-6E8A-4147-A177-3AD203B41FA5}">
                      <a16:colId xmlns:a16="http://schemas.microsoft.com/office/drawing/2014/main" val="2876682211"/>
                    </a:ext>
                  </a:extLst>
                </a:gridCol>
                <a:gridCol w="914400">
                  <a:extLst>
                    <a:ext uri="{9D8B030D-6E8A-4147-A177-3AD203B41FA5}">
                      <a16:colId xmlns:a16="http://schemas.microsoft.com/office/drawing/2014/main" val="2054893804"/>
                    </a:ext>
                  </a:extLst>
                </a:gridCol>
                <a:gridCol w="914400">
                  <a:extLst>
                    <a:ext uri="{9D8B030D-6E8A-4147-A177-3AD203B41FA5}">
                      <a16:colId xmlns:a16="http://schemas.microsoft.com/office/drawing/2014/main" val="2513232246"/>
                    </a:ext>
                  </a:extLst>
                </a:gridCol>
                <a:gridCol w="914400">
                  <a:extLst>
                    <a:ext uri="{9D8B030D-6E8A-4147-A177-3AD203B41FA5}">
                      <a16:colId xmlns:a16="http://schemas.microsoft.com/office/drawing/2014/main" val="3740845968"/>
                    </a:ext>
                  </a:extLst>
                </a:gridCol>
              </a:tblGrid>
              <a:tr h="237744">
                <a:tc>
                  <a:txBody>
                    <a:bodyPr/>
                    <a:lstStyle/>
                    <a:p>
                      <a:pPr marL="0" algn="l" defTabSz="914400" rtl="0" eaLnBrk="1" fontAlgn="t" latinLnBrk="0" hangingPunct="1"/>
                      <a:r>
                        <a:rPr kumimoji="0" lang="en-US" sz="9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TV or radio news report</a:t>
                      </a:r>
                    </a:p>
                  </a:txBody>
                  <a:tcPr marL="9525" marR="9525" marT="9525" marB="0" anchor="ctr">
                    <a:lnL w="12700" cmpd="sng">
                      <a:noFill/>
                      <a:prstDash val="solid"/>
                    </a:lnL>
                    <a:lnR w="12700" cmpd="sng">
                      <a:noFill/>
                      <a:prstDash val="solid"/>
                    </a:lnR>
                    <a:lnT w="12700" cap="flat" cmpd="sng" algn="ctr">
                      <a:no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30%</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0929370"/>
                  </a:ext>
                </a:extLst>
              </a:tr>
              <a:tr h="237744">
                <a:tc>
                  <a:txBody>
                    <a:bodyPr/>
                    <a:lstStyle/>
                    <a:p>
                      <a:pPr marL="0" algn="l" defTabSz="914400" rtl="0" eaLnBrk="1" fontAlgn="t" latinLnBrk="0" hangingPunct="1"/>
                      <a:r>
                        <a:rPr kumimoji="0" lang="en-US" sz="9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Your power was shut off</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30%</a:t>
                      </a:r>
                      <a:r>
                        <a:rPr lang="en-US" sz="1000" b="0" i="0" u="none" strike="noStrike" kern="1200" baseline="30000">
                          <a:solidFill>
                            <a:schemeClr val="bg1"/>
                          </a:solidFill>
                          <a:effectLst/>
                          <a:latin typeface="Montserrat" panose="00000500000000000000" pitchFamily="2" charset="0"/>
                          <a:ea typeface="+mn-ea"/>
                          <a:cs typeface="+mn-cs"/>
                        </a:rPr>
                        <a:t>DE</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38%</a:t>
                      </a:r>
                      <a:r>
                        <a:rPr lang="en-US" sz="1000" b="0" i="0" u="none" strike="noStrike" kern="1200" baseline="30000">
                          <a:solidFill>
                            <a:schemeClr val="bg1"/>
                          </a:solidFill>
                          <a:effectLst/>
                          <a:latin typeface="Montserrat" panose="00000500000000000000" pitchFamily="2" charset="0"/>
                          <a:ea typeface="+mn-ea"/>
                          <a:cs typeface="+mn-cs"/>
                        </a:rPr>
                        <a:t>CDE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23%</a:t>
                      </a:r>
                      <a:r>
                        <a:rPr lang="en-US" sz="1000" b="0" i="0" u="none" strike="noStrike" kern="1200" baseline="30000">
                          <a:solidFill>
                            <a:schemeClr val="bg1"/>
                          </a:solidFill>
                          <a:effectLst/>
                          <a:latin typeface="Montserrat" panose="00000500000000000000" pitchFamily="2" charset="0"/>
                          <a:ea typeface="+mn-ea"/>
                          <a:cs typeface="+mn-cs"/>
                        </a:rPr>
                        <a:t>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14%</a:t>
                      </a:r>
                      <a:r>
                        <a:rPr lang="en-US" sz="1000" b="0" i="0" u="none" strike="noStrike" kern="1200" baseline="30000">
                          <a:solidFill>
                            <a:schemeClr val="bg1"/>
                          </a:solidFill>
                          <a:effectLst/>
                          <a:latin typeface="Montserrat" panose="00000500000000000000" pitchFamily="2" charset="0"/>
                          <a:ea typeface="+mn-ea"/>
                          <a:cs typeface="+mn-cs"/>
                        </a:rPr>
                        <a: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04149486"/>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 letter in the mail from SCE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27%</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32%</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Word of mouth (e.g., friends/family)</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13%</a:t>
                      </a:r>
                      <a:r>
                        <a:rPr lang="en-US" sz="1000" b="0" i="0" u="none" strike="noStrike" kern="1200" baseline="30000">
                          <a:solidFill>
                            <a:schemeClr val="tx1"/>
                          </a:solidFill>
                          <a:effectLst/>
                          <a:latin typeface="Montserrat" panose="00000500000000000000" pitchFamily="2" charset="0"/>
                          <a:ea typeface="+mn-ea"/>
                          <a:cs typeface="+mn-cs"/>
                        </a:rPr>
                        <a:t>E</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18%</a:t>
                      </a:r>
                      <a:r>
                        <a:rPr lang="en-US" sz="1000" b="0" i="0" u="none" strike="noStrike" kern="1200" baseline="30000">
                          <a:solidFill>
                            <a:schemeClr val="tx1"/>
                          </a:solidFill>
                          <a:effectLst/>
                          <a:latin typeface="Montserrat" panose="00000500000000000000" pitchFamily="2" charset="0"/>
                          <a:ea typeface="+mn-ea"/>
                          <a:cs typeface="+mn-cs"/>
                        </a:rPr>
                        <a:t>CE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11%</a:t>
                      </a:r>
                      <a:r>
                        <a:rPr lang="en-US" sz="1000" b="0" i="0" u="none" strike="noStrike" kern="1200" baseline="30000">
                          <a:solidFill>
                            <a:schemeClr val="tx1"/>
                          </a:solidFill>
                          <a:effectLst/>
                          <a:latin typeface="Montserrat" panose="00000500000000000000" pitchFamily="2" charset="0"/>
                          <a:ea typeface="+mn-ea"/>
                          <a:cs typeface="+mn-cs"/>
                        </a:rPr>
                        <a: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13%</a:t>
                      </a:r>
                      <a:r>
                        <a:rPr lang="en-US" sz="1000" b="0" i="0" u="none" strike="noStrike" kern="1200" baseline="30000">
                          <a:solidFill>
                            <a:schemeClr val="tx1"/>
                          </a:solidFill>
                          <a:effectLst/>
                          <a:latin typeface="Montserrat" panose="00000500000000000000" pitchFamily="2" charset="0"/>
                          <a:ea typeface="+mn-ea"/>
                          <a:cs typeface="+mn-cs"/>
                        </a:rPr>
                        <a: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 telephone call from SCE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12%</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18%</a:t>
                      </a:r>
                      <a:r>
                        <a:rPr lang="en-US" sz="1000" b="0" i="0" u="none" strike="noStrike" kern="1200" baseline="30000">
                          <a:solidFill>
                            <a:schemeClr val="tx1"/>
                          </a:solidFill>
                          <a:effectLst/>
                          <a:latin typeface="Montserrat" panose="00000500000000000000" pitchFamily="2" charset="0"/>
                          <a:ea typeface="+mn-ea"/>
                          <a:cs typeface="+mn-cs"/>
                        </a:rPr>
                        <a:t>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19%</a:t>
                      </a:r>
                      <a:r>
                        <a:rPr lang="en-US" sz="1000" b="0" i="0" u="none" strike="noStrike" kern="1200" baseline="30000">
                          <a:solidFill>
                            <a:schemeClr val="tx1"/>
                          </a:solidFill>
                          <a:effectLst/>
                          <a:latin typeface="Montserrat" panose="00000500000000000000" pitchFamily="2" charset="0"/>
                          <a:ea typeface="+mn-ea"/>
                          <a:cs typeface="+mn-cs"/>
                        </a:rPr>
                        <a:t>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Online news report</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11%</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9%</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237744">
                <a:tc>
                  <a:txBody>
                    <a:bodyPr/>
                    <a:lstStyle/>
                    <a:p>
                      <a:pPr marL="0" algn="l" defTabSz="914400" rtl="0" eaLnBrk="1" fontAlgn="t" latinLnBrk="0" hangingPunct="1"/>
                      <a:r>
                        <a:rPr kumimoji="0" lang="en-US" sz="9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An email from SCE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8%</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46%</a:t>
                      </a:r>
                      <a:r>
                        <a:rPr lang="en-US" sz="1000" b="0" i="0" u="none" strike="noStrike" kern="1200" baseline="30000">
                          <a:solidFill>
                            <a:schemeClr val="bg1"/>
                          </a:solidFill>
                          <a:effectLst/>
                          <a:latin typeface="Montserrat" panose="00000500000000000000" pitchFamily="2" charset="0"/>
                          <a:ea typeface="+mn-ea"/>
                          <a:cs typeface="+mn-cs"/>
                        </a:rPr>
                        <a:t>ADE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39%</a:t>
                      </a:r>
                      <a:r>
                        <a:rPr lang="en-US" sz="1000" b="0" i="0" u="none" strike="noStrike" kern="1200" baseline="30000">
                          <a:solidFill>
                            <a:schemeClr val="bg1"/>
                          </a:solidFill>
                          <a:effectLst/>
                          <a:latin typeface="Montserrat" panose="00000500000000000000" pitchFamily="2" charset="0"/>
                          <a:ea typeface="+mn-ea"/>
                          <a:cs typeface="+mn-cs"/>
                        </a:rPr>
                        <a:t>ADE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26%</a:t>
                      </a:r>
                      <a:r>
                        <a:rPr lang="en-US" sz="1000" b="0" i="0" u="none" strike="noStrike" kern="1200" baseline="30000">
                          <a:solidFill>
                            <a:schemeClr val="bg1"/>
                          </a:solidFill>
                          <a:effectLst/>
                          <a:latin typeface="Montserrat" panose="00000500000000000000" pitchFamily="2" charset="0"/>
                          <a:ea typeface="+mn-ea"/>
                          <a:cs typeface="+mn-cs"/>
                        </a:rPr>
                        <a:t>AE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32733263"/>
                  </a:ext>
                </a:extLst>
              </a:tr>
              <a:tr h="237744">
                <a:tc>
                  <a:txBody>
                    <a:bodyPr/>
                    <a:lstStyle/>
                    <a:p>
                      <a:pPr marL="0" algn="l" defTabSz="914400" rtl="0" eaLnBrk="1" fontAlgn="t" latinLnBrk="0" hangingPunct="1"/>
                      <a:r>
                        <a:rPr kumimoji="0" lang="en-US" sz="9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A text message from SCE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8%</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32%</a:t>
                      </a:r>
                      <a:r>
                        <a:rPr lang="en-US" sz="1000" b="0" i="0" u="none" strike="noStrike" kern="1200" baseline="30000">
                          <a:solidFill>
                            <a:schemeClr val="bg1"/>
                          </a:solidFill>
                          <a:effectLst/>
                          <a:latin typeface="Montserrat" panose="00000500000000000000" pitchFamily="2" charset="0"/>
                          <a:ea typeface="+mn-ea"/>
                          <a:cs typeface="+mn-cs"/>
                        </a:rPr>
                        <a:t>ADE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28%</a:t>
                      </a:r>
                      <a:r>
                        <a:rPr lang="en-US" sz="1000" b="0" i="0" u="none" strike="noStrike" kern="1200" baseline="30000">
                          <a:solidFill>
                            <a:schemeClr val="bg1"/>
                          </a:solidFill>
                          <a:effectLst/>
                          <a:latin typeface="Montserrat" panose="00000500000000000000" pitchFamily="2" charset="0"/>
                          <a:ea typeface="+mn-ea"/>
                          <a:cs typeface="+mn-cs"/>
                        </a:rPr>
                        <a:t>ADE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16%</a:t>
                      </a:r>
                      <a:r>
                        <a:rPr lang="en-US" sz="1000" b="0" i="0" u="none" strike="noStrike" kern="1200" baseline="30000">
                          <a:solidFill>
                            <a:schemeClr val="bg1"/>
                          </a:solidFill>
                          <a:effectLst/>
                          <a:latin typeface="Montserrat" panose="00000500000000000000" pitchFamily="2" charset="0"/>
                          <a:ea typeface="+mn-ea"/>
                          <a:cs typeface="+mn-cs"/>
                        </a:rPr>
                        <a:t>AE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056845592"/>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SCE website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15%</a:t>
                      </a:r>
                      <a:r>
                        <a:rPr lang="en-US" sz="1000" b="0" i="0" u="none" strike="noStrike" kern="1200" baseline="30000">
                          <a:solidFill>
                            <a:schemeClr val="tx1"/>
                          </a:solidFill>
                          <a:effectLst/>
                          <a:latin typeface="Montserrat" panose="00000500000000000000" pitchFamily="2" charset="0"/>
                          <a:ea typeface="+mn-ea"/>
                          <a:cs typeface="+mn-cs"/>
                        </a:rPr>
                        <a:t>AE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860803894"/>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Advertising on TV, radio, </a:t>
                      </a:r>
                    </a:p>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or online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a:t>
                      </a:r>
                      <a:r>
                        <a:rPr lang="en-US" sz="1000" b="0" i="0" u="none" strike="noStrike" kern="1200" baseline="30000">
                          <a:solidFill>
                            <a:schemeClr val="tx1"/>
                          </a:solidFill>
                          <a:effectLst/>
                          <a:latin typeface="Montserrat" panose="00000500000000000000" pitchFamily="2" charset="0"/>
                          <a:ea typeface="+mn-ea"/>
                          <a:cs typeface="+mn-cs"/>
                        </a:rPr>
                        <a:t>AB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11%</a:t>
                      </a:r>
                      <a:r>
                        <a:rPr lang="en-US" sz="1000" b="0" i="0" u="none" strike="noStrike" kern="1200" baseline="30000">
                          <a:solidFill>
                            <a:schemeClr val="tx1"/>
                          </a:solidFill>
                          <a:effectLst/>
                          <a:latin typeface="Montserrat" panose="00000500000000000000" pitchFamily="2" charset="0"/>
                          <a:ea typeface="+mn-ea"/>
                          <a:cs typeface="+mn-cs"/>
                        </a:rPr>
                        <a:t>AB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14%</a:t>
                      </a:r>
                      <a:r>
                        <a:rPr lang="en-US" sz="1000" b="0" i="0" u="none" strike="noStrike" kern="1200" baseline="30000">
                          <a:solidFill>
                            <a:schemeClr val="bg1"/>
                          </a:solidFill>
                          <a:effectLst/>
                          <a:latin typeface="Montserrat" panose="00000500000000000000" pitchFamily="2" charset="0"/>
                          <a:ea typeface="+mn-ea"/>
                          <a:cs typeface="+mn-cs"/>
                        </a:rPr>
                        <a:t>AB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29239925"/>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Social media post</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9%</a:t>
                      </a:r>
                      <a:r>
                        <a:rPr lang="en-US" sz="1000" b="0" i="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13%</a:t>
                      </a:r>
                      <a:r>
                        <a:rPr lang="en-US" sz="1000" b="0" i="0" u="none" strike="noStrike" kern="1200" baseline="30000">
                          <a:solidFill>
                            <a:schemeClr val="tx1"/>
                          </a:solidFill>
                          <a:effectLst/>
                          <a:latin typeface="Montserrat" panose="00000500000000000000" pitchFamily="2" charset="0"/>
                          <a:ea typeface="+mn-ea"/>
                          <a:cs typeface="+mn-cs"/>
                        </a:rPr>
                        <a:t>ACE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659023688"/>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Billboards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 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ontserrat" panose="00000500000000000000" pitchFamily="2" charset="0"/>
                          <a:ea typeface="+mn-ea"/>
                          <a:cs typeface="+mn-cs"/>
                        </a:rPr>
                        <a:t> 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706404204"/>
                  </a:ext>
                </a:extLst>
              </a:tr>
              <a:tr h="237744">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Edison representative or employee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kern="1200">
                          <a:solidFill>
                            <a:schemeClr val="tx1"/>
                          </a:solidFill>
                          <a:effectLst/>
                          <a:latin typeface="Montserrat" panose="00000500000000000000" pitchFamily="2" charset="0"/>
                          <a:ea typeface="+mn-ea"/>
                          <a:cs typeface="+mn-cs"/>
                        </a:rPr>
                        <a:t> 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AE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4%</a:t>
                      </a:r>
                      <a:r>
                        <a:rPr lang="en-US" sz="1000" b="0" i="0" u="none" strike="noStrike" kern="1200" baseline="30000">
                          <a:solidFill>
                            <a:schemeClr val="tx1"/>
                          </a:solidFill>
                          <a:effectLst/>
                          <a:latin typeface="Montserrat" panose="00000500000000000000" pitchFamily="2" charset="0"/>
                          <a:ea typeface="+mn-ea"/>
                          <a:cs typeface="+mn-cs"/>
                        </a:rPr>
                        <a:t>AE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5%</a:t>
                      </a:r>
                      <a:r>
                        <a:rPr lang="en-US" sz="1000" b="0" i="0" u="none" strike="noStrike" kern="1200" baseline="30000">
                          <a:solidFill>
                            <a:schemeClr val="tx1"/>
                          </a:solidFill>
                          <a:effectLst/>
                          <a:latin typeface="Montserrat" panose="00000500000000000000" pitchFamily="2" charset="0"/>
                          <a:ea typeface="+mn-ea"/>
                          <a:cs typeface="+mn-cs"/>
                        </a:rPr>
                        <a:t>AE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kern="1200">
                          <a:solidFill>
                            <a:schemeClr val="bg1"/>
                          </a:solidFill>
                          <a:effectLst/>
                          <a:latin typeface="Montserrat" panose="00000500000000000000" pitchFamily="2" charset="0"/>
                          <a:ea typeface="+mn-ea"/>
                          <a:cs typeface="+mn-cs"/>
                        </a:rPr>
                        <a:t> 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949621826"/>
                  </a:ext>
                </a:extLst>
              </a:tr>
            </a:tbl>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038412" y="825227"/>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 AWARENESS</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359414" y="86998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6215F9D-8D63-4377-884D-2C67BC11BCDA}"/>
              </a:ext>
            </a:extLst>
          </p:cNvPr>
          <p:cNvSpPr/>
          <p:nvPr/>
        </p:nvSpPr>
        <p:spPr>
          <a:xfrm>
            <a:off x="5056773" y="6303354"/>
            <a:ext cx="5306299"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n=105; Notified, De-Energized n=195; Notified, Not De-Energized n=202; Not Notified, Not De-Energized n=159; Not in High-Risk Area n=143);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Q11, Q13, Q14, Q14a</a:t>
            </a:r>
          </a:p>
        </p:txBody>
      </p:sp>
      <p:sp>
        <p:nvSpPr>
          <p:cNvPr id="12" name="Text Placeholder 6">
            <a:extLst>
              <a:ext uri="{FF2B5EF4-FFF2-40B4-BE49-F238E27FC236}">
                <a16:creationId xmlns:a16="http://schemas.microsoft.com/office/drawing/2014/main" id="{729B6878-791B-44A4-8F78-DA28DE2998D5}"/>
              </a:ext>
            </a:extLst>
          </p:cNvPr>
          <p:cNvSpPr txBox="1">
            <a:spLocks/>
          </p:cNvSpPr>
          <p:nvPr/>
        </p:nvSpPr>
        <p:spPr>
          <a:xfrm>
            <a:off x="5047121" y="2292027"/>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SOURCES OF PSPS AWARENESS</a:t>
            </a:r>
          </a:p>
        </p:txBody>
      </p:sp>
      <p:cxnSp>
        <p:nvCxnSpPr>
          <p:cNvPr id="14" name="Straight Connector 13">
            <a:extLst>
              <a:ext uri="{FF2B5EF4-FFF2-40B4-BE49-F238E27FC236}">
                <a16:creationId xmlns:a16="http://schemas.microsoft.com/office/drawing/2014/main" id="{F046495A-919A-4916-ABDD-25FEAAC5DB6A}"/>
              </a:ext>
            </a:extLst>
          </p:cNvPr>
          <p:cNvCxnSpPr>
            <a:cxnSpLocks/>
          </p:cNvCxnSpPr>
          <p:nvPr/>
        </p:nvCxnSpPr>
        <p:spPr>
          <a:xfrm rot="16200000" flipV="1">
            <a:off x="5359414" y="2336842"/>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E7F47821-D4F1-4B41-99B3-D4B9E3D7C54C}"/>
              </a:ext>
            </a:extLst>
          </p:cNvPr>
          <p:cNvGraphicFramePr>
            <a:graphicFrameLocks noGrp="1"/>
          </p:cNvGraphicFramePr>
          <p:nvPr>
            <p:extLst>
              <p:ext uri="{D42A27DB-BD31-4B8C-83A1-F6EECF244321}">
                <p14:modId xmlns:p14="http://schemas.microsoft.com/office/powerpoint/2010/main" val="1835146814"/>
              </p:ext>
            </p:extLst>
          </p:nvPr>
        </p:nvGraphicFramePr>
        <p:xfrm>
          <a:off x="5142920" y="1230546"/>
          <a:ext cx="6453051" cy="1002711"/>
        </p:xfrm>
        <a:graphic>
          <a:graphicData uri="http://schemas.openxmlformats.org/drawingml/2006/table">
            <a:tbl>
              <a:tblPr/>
              <a:tblGrid>
                <a:gridCol w="1881051">
                  <a:extLst>
                    <a:ext uri="{9D8B030D-6E8A-4147-A177-3AD203B41FA5}">
                      <a16:colId xmlns:a16="http://schemas.microsoft.com/office/drawing/2014/main" val="2162578061"/>
                    </a:ext>
                  </a:extLst>
                </a:gridCol>
                <a:gridCol w="914400">
                  <a:extLst>
                    <a:ext uri="{9D8B030D-6E8A-4147-A177-3AD203B41FA5}">
                      <a16:colId xmlns:a16="http://schemas.microsoft.com/office/drawing/2014/main" val="2933054396"/>
                    </a:ext>
                  </a:extLst>
                </a:gridCol>
                <a:gridCol w="914400">
                  <a:extLst>
                    <a:ext uri="{9D8B030D-6E8A-4147-A177-3AD203B41FA5}">
                      <a16:colId xmlns:a16="http://schemas.microsoft.com/office/drawing/2014/main" val="2876682211"/>
                    </a:ext>
                  </a:extLst>
                </a:gridCol>
                <a:gridCol w="914400">
                  <a:extLst>
                    <a:ext uri="{9D8B030D-6E8A-4147-A177-3AD203B41FA5}">
                      <a16:colId xmlns:a16="http://schemas.microsoft.com/office/drawing/2014/main" val="2054893804"/>
                    </a:ext>
                  </a:extLst>
                </a:gridCol>
                <a:gridCol w="914400">
                  <a:extLst>
                    <a:ext uri="{9D8B030D-6E8A-4147-A177-3AD203B41FA5}">
                      <a16:colId xmlns:a16="http://schemas.microsoft.com/office/drawing/2014/main" val="2513232246"/>
                    </a:ext>
                  </a:extLst>
                </a:gridCol>
                <a:gridCol w="914400">
                  <a:extLst>
                    <a:ext uri="{9D8B030D-6E8A-4147-A177-3AD203B41FA5}">
                      <a16:colId xmlns:a16="http://schemas.microsoft.com/office/drawing/2014/main" val="3740845968"/>
                    </a:ext>
                  </a:extLst>
                </a:gridCol>
              </a:tblGrid>
              <a:tr h="36576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De-Energized</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Notified, Not De-</a:t>
                      </a:r>
                      <a:r>
                        <a:rPr lang="en-US" sz="900" b="0" i="0" u="none" strike="noStrike" err="1">
                          <a:solidFill>
                            <a:srgbClr val="000000"/>
                          </a:solidFill>
                          <a:effectLst/>
                          <a:latin typeface="Montserrat SemiBold" panose="00000700000000000000" pitchFamily="2" charset="0"/>
                        </a:rPr>
                        <a:t>En</a:t>
                      </a:r>
                      <a:endParaRPr lang="en-US" sz="9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in High-</a:t>
                      </a:r>
                    </a:p>
                    <a:p>
                      <a:pPr algn="ctr" fontAlgn="b"/>
                      <a:r>
                        <a:rPr lang="en-US" sz="9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22626">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Unaided PSPS Awareness</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14%</a:t>
                      </a:r>
                      <a:r>
                        <a:rPr lang="en-US" sz="1000" b="0" i="0" u="none" strike="noStrike" kern="1200" baseline="30000">
                          <a:solidFill>
                            <a:schemeClr val="tx1"/>
                          </a:solidFill>
                          <a:effectLst/>
                          <a:latin typeface="Montserrat" panose="00000500000000000000" pitchFamily="2" charset="0"/>
                          <a:ea typeface="+mn-ea"/>
                          <a:cs typeface="+mn-cs"/>
                        </a:rPr>
                        <a:t>CDE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27432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Aided PSPS Awareness </a:t>
                      </a:r>
                      <a:endParaRPr kumimoji="0" lang="en-US" sz="900" b="0" i="0" u="none" strike="noStrike" kern="1200" cap="none" spc="0" normalizeH="0" baseline="0">
                        <a:ln>
                          <a:noFill/>
                        </a:ln>
                        <a:solidFill>
                          <a:schemeClr val="tx1"/>
                        </a:solidFill>
                        <a:effectLst/>
                        <a:highlight>
                          <a:srgbClr val="FFFF00"/>
                        </a:highligh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75%</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93%</a:t>
                      </a:r>
                      <a:r>
                        <a:rPr lang="en-US" sz="1000" b="0" i="0" u="none" strike="noStrike" kern="1200" baseline="30000">
                          <a:solidFill>
                            <a:schemeClr val="tx1"/>
                          </a:solidFill>
                          <a:effectLst/>
                          <a:latin typeface="Montserrat" panose="00000500000000000000" pitchFamily="2" charset="0"/>
                          <a:ea typeface="+mn-ea"/>
                          <a:cs typeface="+mn-cs"/>
                        </a:rPr>
                        <a:t>ADE</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88%</a:t>
                      </a:r>
                      <a:r>
                        <a:rPr lang="en-US" sz="1000" b="0" i="0" u="none" strike="noStrike" kern="1200" baseline="30000">
                          <a:solidFill>
                            <a:schemeClr val="tx1"/>
                          </a:solidFill>
                          <a:effectLst/>
                          <a:latin typeface="Montserrat" panose="00000500000000000000" pitchFamily="2" charset="0"/>
                          <a:ea typeface="+mn-ea"/>
                          <a:cs typeface="+mn-cs"/>
                        </a:rPr>
                        <a:t>AE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i="0" u="none" strike="noStrike" kern="1200">
                          <a:solidFill>
                            <a:schemeClr val="tx1"/>
                          </a:solidFill>
                          <a:effectLst/>
                          <a:latin typeface="Montserrat" panose="00000500000000000000" pitchFamily="2" charset="0"/>
                          <a:ea typeface="+mn-ea"/>
                          <a:cs typeface="+mn-cs"/>
                        </a:rPr>
                        <a:t>82%</a:t>
                      </a:r>
                      <a:r>
                        <a:rPr lang="en-US" sz="1000" b="0" i="0" u="none" strike="noStrike" kern="1200" baseline="30000">
                          <a:solidFill>
                            <a:schemeClr val="tx1"/>
                          </a:solidFill>
                          <a:effectLst/>
                          <a:latin typeface="Montserrat" panose="00000500000000000000" pitchFamily="2" charset="0"/>
                          <a:ea typeface="+mn-ea"/>
                          <a:cs typeface="+mn-cs"/>
                        </a:rPr>
                        <a: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71%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bl>
          </a:graphicData>
        </a:graphic>
      </p:graphicFrame>
      <p:sp>
        <p:nvSpPr>
          <p:cNvPr id="18" name="TextBox 17">
            <a:extLst>
              <a:ext uri="{FF2B5EF4-FFF2-40B4-BE49-F238E27FC236}">
                <a16:creationId xmlns:a16="http://schemas.microsoft.com/office/drawing/2014/main" id="{D7B631AE-C938-4B6B-9C1F-E03AFB582DB8}"/>
              </a:ext>
            </a:extLst>
          </p:cNvPr>
          <p:cNvSpPr txBox="1"/>
          <p:nvPr/>
        </p:nvSpPr>
        <p:spPr>
          <a:xfrm>
            <a:off x="8470027" y="468840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(+19)</a:t>
            </a:r>
          </a:p>
        </p:txBody>
      </p:sp>
      <p:sp>
        <p:nvSpPr>
          <p:cNvPr id="19" name="Isosceles Triangle 18">
            <a:extLst>
              <a:ext uri="{FF2B5EF4-FFF2-40B4-BE49-F238E27FC236}">
                <a16:creationId xmlns:a16="http://schemas.microsoft.com/office/drawing/2014/main" id="{A86B6836-261D-4BE2-8767-98C4B9F70496}"/>
              </a:ext>
            </a:extLst>
          </p:cNvPr>
          <p:cNvSpPr/>
          <p:nvPr/>
        </p:nvSpPr>
        <p:spPr>
          <a:xfrm>
            <a:off x="8460791" y="4700600"/>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6932F86-1F41-40E0-9143-7F1287AF09BB}"/>
              </a:ext>
            </a:extLst>
          </p:cNvPr>
          <p:cNvSpPr txBox="1"/>
          <p:nvPr/>
        </p:nvSpPr>
        <p:spPr>
          <a:xfrm>
            <a:off x="8482072" y="312314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(+18)</a:t>
            </a:r>
          </a:p>
        </p:txBody>
      </p:sp>
      <p:sp>
        <p:nvSpPr>
          <p:cNvPr id="24" name="Isosceles Triangle 23">
            <a:extLst>
              <a:ext uri="{FF2B5EF4-FFF2-40B4-BE49-F238E27FC236}">
                <a16:creationId xmlns:a16="http://schemas.microsoft.com/office/drawing/2014/main" id="{363BA26B-3ACB-4FC4-AE9D-A5AE249FD200}"/>
              </a:ext>
            </a:extLst>
          </p:cNvPr>
          <p:cNvSpPr/>
          <p:nvPr/>
        </p:nvSpPr>
        <p:spPr>
          <a:xfrm>
            <a:off x="8463600" y="3135341"/>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01FC923-E6AF-491B-AE51-753754609258}"/>
              </a:ext>
            </a:extLst>
          </p:cNvPr>
          <p:cNvSpPr txBox="1"/>
          <p:nvPr/>
        </p:nvSpPr>
        <p:spPr>
          <a:xfrm>
            <a:off x="9388920" y="467965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(+14)</a:t>
            </a:r>
          </a:p>
        </p:txBody>
      </p:sp>
      <p:sp>
        <p:nvSpPr>
          <p:cNvPr id="28" name="Isosceles Triangle 27">
            <a:extLst>
              <a:ext uri="{FF2B5EF4-FFF2-40B4-BE49-F238E27FC236}">
                <a16:creationId xmlns:a16="http://schemas.microsoft.com/office/drawing/2014/main" id="{191EF12D-4DF6-42B7-B8B0-364DDBA37C26}"/>
              </a:ext>
            </a:extLst>
          </p:cNvPr>
          <p:cNvSpPr/>
          <p:nvPr/>
        </p:nvSpPr>
        <p:spPr>
          <a:xfrm>
            <a:off x="9379684" y="46918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969206C-C066-48B9-A9C7-73FE628F06D4}"/>
              </a:ext>
            </a:extLst>
          </p:cNvPr>
          <p:cNvSpPr txBox="1"/>
          <p:nvPr/>
        </p:nvSpPr>
        <p:spPr>
          <a:xfrm>
            <a:off x="8473143" y="205098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34" name="Isosceles Triangle 33">
            <a:extLst>
              <a:ext uri="{FF2B5EF4-FFF2-40B4-BE49-F238E27FC236}">
                <a16:creationId xmlns:a16="http://schemas.microsoft.com/office/drawing/2014/main" id="{5396976D-7859-4FA3-92B8-980041097907}"/>
              </a:ext>
            </a:extLst>
          </p:cNvPr>
          <p:cNvSpPr/>
          <p:nvPr/>
        </p:nvSpPr>
        <p:spPr>
          <a:xfrm>
            <a:off x="8473143" y="207241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13E6D10-2779-4F6C-9588-A09947D5C4AA}"/>
              </a:ext>
            </a:extLst>
          </p:cNvPr>
          <p:cNvSpPr txBox="1"/>
          <p:nvPr/>
        </p:nvSpPr>
        <p:spPr>
          <a:xfrm>
            <a:off x="10328282" y="443334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(+12)</a:t>
            </a:r>
          </a:p>
        </p:txBody>
      </p:sp>
      <p:sp>
        <p:nvSpPr>
          <p:cNvPr id="36" name="Isosceles Triangle 35">
            <a:extLst>
              <a:ext uri="{FF2B5EF4-FFF2-40B4-BE49-F238E27FC236}">
                <a16:creationId xmlns:a16="http://schemas.microsoft.com/office/drawing/2014/main" id="{75405FF8-116B-482A-9341-2C64ACF2F258}"/>
              </a:ext>
            </a:extLst>
          </p:cNvPr>
          <p:cNvSpPr/>
          <p:nvPr/>
        </p:nvSpPr>
        <p:spPr>
          <a:xfrm>
            <a:off x="10328282" y="445477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BCF93CA-69DA-4666-B66E-E3495C0E2264}"/>
              </a:ext>
            </a:extLst>
          </p:cNvPr>
          <p:cNvSpPr txBox="1"/>
          <p:nvPr/>
        </p:nvSpPr>
        <p:spPr>
          <a:xfrm>
            <a:off x="8463710" y="444257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(+24)</a:t>
            </a:r>
          </a:p>
        </p:txBody>
      </p:sp>
      <p:sp>
        <p:nvSpPr>
          <p:cNvPr id="40" name="Isosceles Triangle 39">
            <a:extLst>
              <a:ext uri="{FF2B5EF4-FFF2-40B4-BE49-F238E27FC236}">
                <a16:creationId xmlns:a16="http://schemas.microsoft.com/office/drawing/2014/main" id="{DE40DE69-D1DF-4E48-BCBF-C86CCB2439BA}"/>
              </a:ext>
            </a:extLst>
          </p:cNvPr>
          <p:cNvSpPr/>
          <p:nvPr/>
        </p:nvSpPr>
        <p:spPr>
          <a:xfrm>
            <a:off x="8454474" y="4454770"/>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8F860D55-1A86-466D-8967-C8AD039C1E1B}"/>
              </a:ext>
            </a:extLst>
          </p:cNvPr>
          <p:cNvSpPr txBox="1"/>
          <p:nvPr/>
        </p:nvSpPr>
        <p:spPr>
          <a:xfrm>
            <a:off x="10318973" y="467626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(+12)</a:t>
            </a:r>
          </a:p>
        </p:txBody>
      </p:sp>
      <p:sp>
        <p:nvSpPr>
          <p:cNvPr id="44" name="Isosceles Triangle 43">
            <a:extLst>
              <a:ext uri="{FF2B5EF4-FFF2-40B4-BE49-F238E27FC236}">
                <a16:creationId xmlns:a16="http://schemas.microsoft.com/office/drawing/2014/main" id="{533AD59F-0D6A-4F5C-96FF-61A0E5AEC9AB}"/>
              </a:ext>
            </a:extLst>
          </p:cNvPr>
          <p:cNvSpPr/>
          <p:nvPr/>
        </p:nvSpPr>
        <p:spPr>
          <a:xfrm>
            <a:off x="10318973" y="469769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922B6F7-F46B-48F3-86B2-06C88847E22D}"/>
              </a:ext>
            </a:extLst>
          </p:cNvPr>
          <p:cNvSpPr txBox="1"/>
          <p:nvPr/>
        </p:nvSpPr>
        <p:spPr>
          <a:xfrm>
            <a:off x="8551781" y="285696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(-11)</a:t>
            </a:r>
          </a:p>
        </p:txBody>
      </p:sp>
      <p:sp>
        <p:nvSpPr>
          <p:cNvPr id="48" name="Isosceles Triangle 47">
            <a:extLst>
              <a:ext uri="{FF2B5EF4-FFF2-40B4-BE49-F238E27FC236}">
                <a16:creationId xmlns:a16="http://schemas.microsoft.com/office/drawing/2014/main" id="{A673D783-24FE-4998-A17E-EAF6E1A1C2EE}"/>
              </a:ext>
            </a:extLst>
          </p:cNvPr>
          <p:cNvSpPr/>
          <p:nvPr/>
        </p:nvSpPr>
        <p:spPr>
          <a:xfrm flipV="1">
            <a:off x="8551781" y="287839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6E643F6-D3F8-4266-BCA0-84866799A430}"/>
              </a:ext>
            </a:extLst>
          </p:cNvPr>
          <p:cNvSpPr txBox="1"/>
          <p:nvPr/>
        </p:nvSpPr>
        <p:spPr>
          <a:xfrm>
            <a:off x="9418277" y="548667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54" name="Isosceles Triangle 53">
            <a:extLst>
              <a:ext uri="{FF2B5EF4-FFF2-40B4-BE49-F238E27FC236}">
                <a16:creationId xmlns:a16="http://schemas.microsoft.com/office/drawing/2014/main" id="{274983B2-4DF7-4E4E-8070-8A714E213707}"/>
              </a:ext>
            </a:extLst>
          </p:cNvPr>
          <p:cNvSpPr/>
          <p:nvPr/>
        </p:nvSpPr>
        <p:spPr>
          <a:xfrm flipV="1">
            <a:off x="9400787" y="551673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F2FDB450-0A59-40C8-B376-812FDA5E1172}"/>
              </a:ext>
            </a:extLst>
          </p:cNvPr>
          <p:cNvSpPr txBox="1"/>
          <p:nvPr/>
        </p:nvSpPr>
        <p:spPr>
          <a:xfrm>
            <a:off x="8526782" y="415007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56" name="Isosceles Triangle 55">
            <a:extLst>
              <a:ext uri="{FF2B5EF4-FFF2-40B4-BE49-F238E27FC236}">
                <a16:creationId xmlns:a16="http://schemas.microsoft.com/office/drawing/2014/main" id="{A466B741-2F00-4EC4-8018-A20D816A7B0C}"/>
              </a:ext>
            </a:extLst>
          </p:cNvPr>
          <p:cNvSpPr/>
          <p:nvPr/>
        </p:nvSpPr>
        <p:spPr>
          <a:xfrm flipV="1">
            <a:off x="8509292" y="418012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3378D5C-CB7D-4A6E-A866-E3117E0C9E5C}"/>
              </a:ext>
            </a:extLst>
          </p:cNvPr>
          <p:cNvSpPr txBox="1"/>
          <p:nvPr/>
        </p:nvSpPr>
        <p:spPr>
          <a:xfrm>
            <a:off x="11283556" y="598150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(-3)</a:t>
            </a:r>
          </a:p>
        </p:txBody>
      </p:sp>
      <p:sp>
        <p:nvSpPr>
          <p:cNvPr id="58" name="Isosceles Triangle 57">
            <a:extLst>
              <a:ext uri="{FF2B5EF4-FFF2-40B4-BE49-F238E27FC236}">
                <a16:creationId xmlns:a16="http://schemas.microsoft.com/office/drawing/2014/main" id="{560C3BFB-AE00-4244-83BB-2E91301AB1F8}"/>
              </a:ext>
            </a:extLst>
          </p:cNvPr>
          <p:cNvSpPr/>
          <p:nvPr/>
        </p:nvSpPr>
        <p:spPr>
          <a:xfrm flipV="1">
            <a:off x="11266066" y="601155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98ED1A99-50E1-4A51-B719-6D60AF7F3F28}"/>
              </a:ext>
            </a:extLst>
          </p:cNvPr>
          <p:cNvSpPr txBox="1"/>
          <p:nvPr/>
        </p:nvSpPr>
        <p:spPr>
          <a:xfrm>
            <a:off x="9427380" y="366649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60" name="Isosceles Triangle 59">
            <a:extLst>
              <a:ext uri="{FF2B5EF4-FFF2-40B4-BE49-F238E27FC236}">
                <a16:creationId xmlns:a16="http://schemas.microsoft.com/office/drawing/2014/main" id="{C8329445-4E93-4B19-A336-66E6C2FC3FC6}"/>
              </a:ext>
            </a:extLst>
          </p:cNvPr>
          <p:cNvSpPr/>
          <p:nvPr/>
        </p:nvSpPr>
        <p:spPr>
          <a:xfrm flipV="1">
            <a:off x="9409890" y="369654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75F83AF-518F-43C9-B403-3F2653F18E3D}"/>
              </a:ext>
            </a:extLst>
          </p:cNvPr>
          <p:cNvSpPr txBox="1"/>
          <p:nvPr/>
        </p:nvSpPr>
        <p:spPr>
          <a:xfrm>
            <a:off x="9467882" y="283996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(-12)</a:t>
            </a:r>
          </a:p>
        </p:txBody>
      </p:sp>
      <p:sp>
        <p:nvSpPr>
          <p:cNvPr id="66" name="Isosceles Triangle 65">
            <a:extLst>
              <a:ext uri="{FF2B5EF4-FFF2-40B4-BE49-F238E27FC236}">
                <a16:creationId xmlns:a16="http://schemas.microsoft.com/office/drawing/2014/main" id="{1F8D0BEB-3C4B-4140-8A28-0DDBB0B0FF31}"/>
              </a:ext>
            </a:extLst>
          </p:cNvPr>
          <p:cNvSpPr/>
          <p:nvPr/>
        </p:nvSpPr>
        <p:spPr>
          <a:xfrm flipV="1">
            <a:off x="9450392" y="287002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C953DA7F-6CB4-43F5-8C67-64BDCC367082}"/>
              </a:ext>
            </a:extLst>
          </p:cNvPr>
          <p:cNvSpPr txBox="1"/>
          <p:nvPr/>
        </p:nvSpPr>
        <p:spPr>
          <a:xfrm>
            <a:off x="486560" y="825165"/>
            <a:ext cx="3152567" cy="1754326"/>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More Business customers in high fire risk areas are citing emails and texts from SCE as sources of PSPS awareness than in 2019. </a:t>
            </a:r>
          </a:p>
        </p:txBody>
      </p:sp>
      <p:sp>
        <p:nvSpPr>
          <p:cNvPr id="72" name="TextBox 71">
            <a:extLst>
              <a:ext uri="{FF2B5EF4-FFF2-40B4-BE49-F238E27FC236}">
                <a16:creationId xmlns:a16="http://schemas.microsoft.com/office/drawing/2014/main" id="{7AB1913E-EB85-4D67-AB96-82327163556A}"/>
              </a:ext>
            </a:extLst>
          </p:cNvPr>
          <p:cNvSpPr txBox="1"/>
          <p:nvPr/>
        </p:nvSpPr>
        <p:spPr>
          <a:xfrm>
            <a:off x="486560" y="2599983"/>
            <a:ext cx="3266733" cy="93871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While less salient in 2020, TV or radio news reports remain a top source of awareness, though experiencing an outage is a common source of awareness among de-energized customers. </a:t>
            </a:r>
          </a:p>
        </p:txBody>
      </p:sp>
      <p:sp>
        <p:nvSpPr>
          <p:cNvPr id="70" name="TextBox 69">
            <a:extLst>
              <a:ext uri="{FF2B5EF4-FFF2-40B4-BE49-F238E27FC236}">
                <a16:creationId xmlns:a16="http://schemas.microsoft.com/office/drawing/2014/main" id="{9B61CEEF-1D58-4C82-8925-711773330568}"/>
              </a:ext>
            </a:extLst>
          </p:cNvPr>
          <p:cNvSpPr txBox="1"/>
          <p:nvPr/>
        </p:nvSpPr>
        <p:spPr>
          <a:xfrm>
            <a:off x="11264225" y="172874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(+4)</a:t>
            </a:r>
          </a:p>
        </p:txBody>
      </p:sp>
      <p:sp>
        <p:nvSpPr>
          <p:cNvPr id="73" name="Isosceles Triangle 72">
            <a:extLst>
              <a:ext uri="{FF2B5EF4-FFF2-40B4-BE49-F238E27FC236}">
                <a16:creationId xmlns:a16="http://schemas.microsoft.com/office/drawing/2014/main" id="{228C2A3D-5C3F-47D3-BCAE-827B6AA447ED}"/>
              </a:ext>
            </a:extLst>
          </p:cNvPr>
          <p:cNvSpPr/>
          <p:nvPr/>
        </p:nvSpPr>
        <p:spPr>
          <a:xfrm>
            <a:off x="11264225" y="175017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69B5E5E6-0260-486B-B76A-74CAB2809625}"/>
              </a:ext>
            </a:extLst>
          </p:cNvPr>
          <p:cNvSpPr txBox="1"/>
          <p:nvPr/>
        </p:nvSpPr>
        <p:spPr>
          <a:xfrm>
            <a:off x="9409421" y="172874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75" name="Isosceles Triangle 74">
            <a:extLst>
              <a:ext uri="{FF2B5EF4-FFF2-40B4-BE49-F238E27FC236}">
                <a16:creationId xmlns:a16="http://schemas.microsoft.com/office/drawing/2014/main" id="{F1E6AB4A-6BA7-49B8-990A-F951EE6FDEE3}"/>
              </a:ext>
            </a:extLst>
          </p:cNvPr>
          <p:cNvSpPr/>
          <p:nvPr/>
        </p:nvSpPr>
        <p:spPr>
          <a:xfrm>
            <a:off x="9409421" y="175017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631A77C7-3B58-4691-87E7-B7F0D5D601CB}"/>
              </a:ext>
            </a:extLst>
          </p:cNvPr>
          <p:cNvSpPr txBox="1"/>
          <p:nvPr/>
        </p:nvSpPr>
        <p:spPr>
          <a:xfrm>
            <a:off x="10343876" y="170731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77" name="Isosceles Triangle 76">
            <a:extLst>
              <a:ext uri="{FF2B5EF4-FFF2-40B4-BE49-F238E27FC236}">
                <a16:creationId xmlns:a16="http://schemas.microsoft.com/office/drawing/2014/main" id="{99352A89-D38A-4C96-92E3-5A8AABBBFCBB}"/>
              </a:ext>
            </a:extLst>
          </p:cNvPr>
          <p:cNvSpPr/>
          <p:nvPr/>
        </p:nvSpPr>
        <p:spPr>
          <a:xfrm>
            <a:off x="10343876" y="172874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12388FC-3029-44FB-A839-1895C4ECC5F2}"/>
              </a:ext>
            </a:extLst>
          </p:cNvPr>
          <p:cNvSpPr txBox="1"/>
          <p:nvPr/>
        </p:nvSpPr>
        <p:spPr>
          <a:xfrm>
            <a:off x="11264225" y="362221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(-10)</a:t>
            </a:r>
          </a:p>
        </p:txBody>
      </p:sp>
      <p:sp>
        <p:nvSpPr>
          <p:cNvPr id="50" name="Isosceles Triangle 49">
            <a:extLst>
              <a:ext uri="{FF2B5EF4-FFF2-40B4-BE49-F238E27FC236}">
                <a16:creationId xmlns:a16="http://schemas.microsoft.com/office/drawing/2014/main" id="{4DB2074F-0380-4A1A-85BE-581743E0E139}"/>
              </a:ext>
            </a:extLst>
          </p:cNvPr>
          <p:cNvSpPr/>
          <p:nvPr/>
        </p:nvSpPr>
        <p:spPr>
          <a:xfrm flipV="1">
            <a:off x="11256595" y="364367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BECD18D-A089-4F20-ACF2-A4B89B6EE03D}"/>
              </a:ext>
            </a:extLst>
          </p:cNvPr>
          <p:cNvSpPr txBox="1"/>
          <p:nvPr/>
        </p:nvSpPr>
        <p:spPr>
          <a:xfrm>
            <a:off x="9409421" y="310961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(+10)</a:t>
            </a:r>
          </a:p>
        </p:txBody>
      </p:sp>
      <p:sp>
        <p:nvSpPr>
          <p:cNvPr id="80" name="Isosceles Triangle 79">
            <a:extLst>
              <a:ext uri="{FF2B5EF4-FFF2-40B4-BE49-F238E27FC236}">
                <a16:creationId xmlns:a16="http://schemas.microsoft.com/office/drawing/2014/main" id="{80CE0402-31F4-4844-9B68-4507EC9B737A}"/>
              </a:ext>
            </a:extLst>
          </p:cNvPr>
          <p:cNvSpPr/>
          <p:nvPr/>
        </p:nvSpPr>
        <p:spPr>
          <a:xfrm>
            <a:off x="9409421" y="31310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7F399D2E-E887-4BD3-A0BA-B0D2B0456F73}"/>
              </a:ext>
            </a:extLst>
          </p:cNvPr>
          <p:cNvSpPr txBox="1"/>
          <p:nvPr/>
        </p:nvSpPr>
        <p:spPr>
          <a:xfrm>
            <a:off x="10350005" y="310961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(+10)</a:t>
            </a:r>
          </a:p>
        </p:txBody>
      </p:sp>
      <p:sp>
        <p:nvSpPr>
          <p:cNvPr id="82" name="Isosceles Triangle 81">
            <a:extLst>
              <a:ext uri="{FF2B5EF4-FFF2-40B4-BE49-F238E27FC236}">
                <a16:creationId xmlns:a16="http://schemas.microsoft.com/office/drawing/2014/main" id="{939DFCC0-7A6A-48D7-BD8E-62199D72559B}"/>
              </a:ext>
            </a:extLst>
          </p:cNvPr>
          <p:cNvSpPr/>
          <p:nvPr/>
        </p:nvSpPr>
        <p:spPr>
          <a:xfrm>
            <a:off x="10350005" y="313104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A3BB8369-A535-4C2F-8D90-62AEF9E584FE}"/>
              </a:ext>
            </a:extLst>
          </p:cNvPr>
          <p:cNvGrpSpPr/>
          <p:nvPr/>
        </p:nvGrpSpPr>
        <p:grpSpPr>
          <a:xfrm>
            <a:off x="10776283" y="6434875"/>
            <a:ext cx="789330" cy="228601"/>
            <a:chOff x="10776283" y="6434875"/>
            <a:chExt cx="789330" cy="228601"/>
          </a:xfrm>
        </p:grpSpPr>
        <p:pic>
          <p:nvPicPr>
            <p:cNvPr id="62" name="Picture 61">
              <a:extLst>
                <a:ext uri="{FF2B5EF4-FFF2-40B4-BE49-F238E27FC236}">
                  <a16:creationId xmlns:a16="http://schemas.microsoft.com/office/drawing/2014/main" id="{8814061F-E638-42C2-922F-F729450AA625}"/>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63" name="Picture 62" descr="Shape&#10;&#10;Description automatically generated with low confidence">
              <a:extLst>
                <a:ext uri="{FF2B5EF4-FFF2-40B4-BE49-F238E27FC236}">
                  <a16:creationId xmlns:a16="http://schemas.microsoft.com/office/drawing/2014/main" id="{99767DCE-95B7-4FFC-ADC3-1708C984FC16}"/>
                </a:ext>
              </a:extLst>
            </p:cNvPr>
            <p:cNvPicPr>
              <a:picLocks noChangeAspect="1"/>
            </p:cNvPicPr>
            <p:nvPr/>
          </p:nvPicPr>
          <p:blipFill rotWithShape="1">
            <a:blip r:embed="rId4">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402070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6690694-B180-4727-96A3-8F3C383EE188}"/>
              </a:ext>
            </a:extLst>
          </p:cNvPr>
          <p:cNvSpPr txBox="1">
            <a:spLocks/>
          </p:cNvSpPr>
          <p:nvPr/>
        </p:nvSpPr>
        <p:spPr>
          <a:xfrm>
            <a:off x="3011088" y="2700626"/>
            <a:ext cx="3187471" cy="4154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…communicating their efforts using advanced technology to mitigate the risk of wildfires.</a:t>
            </a:r>
          </a:p>
        </p:txBody>
      </p:sp>
      <p:sp>
        <p:nvSpPr>
          <p:cNvPr id="49" name="Text Placeholder 6">
            <a:extLst>
              <a:ext uri="{FF2B5EF4-FFF2-40B4-BE49-F238E27FC236}">
                <a16:creationId xmlns:a16="http://schemas.microsoft.com/office/drawing/2014/main" id="{C30D16B1-9FC6-4E9D-9603-E78263534683}"/>
              </a:ext>
            </a:extLst>
          </p:cNvPr>
          <p:cNvSpPr txBox="1">
            <a:spLocks/>
          </p:cNvSpPr>
          <p:nvPr/>
        </p:nvSpPr>
        <p:spPr>
          <a:xfrm>
            <a:off x="7884773" y="2686543"/>
            <a:ext cx="3291839" cy="400110"/>
          </a:xfrm>
          <a:prstGeom prst="rect">
            <a:avLst/>
          </a:prstGeom>
          <a:noFill/>
        </p:spPr>
        <p:txBody>
          <a:bodyPr wrap="square" rtlCol="0" anchor="b">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…helping you and your company create a safety preparedness plan..</a:t>
            </a:r>
          </a:p>
        </p:txBody>
      </p:sp>
      <p:graphicFrame>
        <p:nvGraphicFramePr>
          <p:cNvPr id="21" name="Table 20">
            <a:extLst>
              <a:ext uri="{FF2B5EF4-FFF2-40B4-BE49-F238E27FC236}">
                <a16:creationId xmlns:a16="http://schemas.microsoft.com/office/drawing/2014/main" id="{F575CDC5-CACC-411C-BE83-3B75FEB8A2CD}"/>
              </a:ext>
            </a:extLst>
          </p:cNvPr>
          <p:cNvGraphicFramePr>
            <a:graphicFrameLocks noGrp="1"/>
          </p:cNvGraphicFramePr>
          <p:nvPr>
            <p:extLst>
              <p:ext uri="{D42A27DB-BD31-4B8C-83A1-F6EECF244321}">
                <p14:modId xmlns:p14="http://schemas.microsoft.com/office/powerpoint/2010/main" val="2769373020"/>
              </p:ext>
            </p:extLst>
          </p:nvPr>
        </p:nvGraphicFramePr>
        <p:xfrm>
          <a:off x="7903459" y="3243861"/>
          <a:ext cx="3429000" cy="2926080"/>
        </p:xfrm>
        <a:graphic>
          <a:graphicData uri="http://schemas.openxmlformats.org/drawingml/2006/table">
            <a:tbl>
              <a:tblPr/>
              <a:tblGrid>
                <a:gridCol w="685800">
                  <a:extLst>
                    <a:ext uri="{9D8B030D-6E8A-4147-A177-3AD203B41FA5}">
                      <a16:colId xmlns:a16="http://schemas.microsoft.com/office/drawing/2014/main" val="3178109318"/>
                    </a:ext>
                  </a:extLst>
                </a:gridCol>
                <a:gridCol w="685800">
                  <a:extLst>
                    <a:ext uri="{9D8B030D-6E8A-4147-A177-3AD203B41FA5}">
                      <a16:colId xmlns:a16="http://schemas.microsoft.com/office/drawing/2014/main" val="2876682211"/>
                    </a:ext>
                  </a:extLst>
                </a:gridCol>
                <a:gridCol w="685800">
                  <a:extLst>
                    <a:ext uri="{9D8B030D-6E8A-4147-A177-3AD203B41FA5}">
                      <a16:colId xmlns:a16="http://schemas.microsoft.com/office/drawing/2014/main" val="2054893804"/>
                    </a:ext>
                  </a:extLst>
                </a:gridCol>
                <a:gridCol w="685800">
                  <a:extLst>
                    <a:ext uri="{9D8B030D-6E8A-4147-A177-3AD203B41FA5}">
                      <a16:colId xmlns:a16="http://schemas.microsoft.com/office/drawing/2014/main" val="2513232246"/>
                    </a:ext>
                  </a:extLst>
                </a:gridCol>
                <a:gridCol w="685800">
                  <a:extLst>
                    <a:ext uri="{9D8B030D-6E8A-4147-A177-3AD203B41FA5}">
                      <a16:colId xmlns:a16="http://schemas.microsoft.com/office/drawing/2014/main" val="3740845968"/>
                    </a:ext>
                  </a:extLst>
                </a:gridCol>
              </a:tblGrid>
              <a:tr h="365760">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65760">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47%</a:t>
                      </a:r>
                      <a:r>
                        <a:rPr lang="en-US" sz="1000" b="1"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45%</a:t>
                      </a:r>
                      <a:r>
                        <a:rPr lang="en-US" sz="1000" b="1"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u="none" strike="noStrike" kern="1200">
                          <a:solidFill>
                            <a:schemeClr val="bg1"/>
                          </a:solidFill>
                          <a:effectLst/>
                          <a:latin typeface="Montserrat" panose="00000500000000000000" pitchFamily="2" charset="0"/>
                          <a:ea typeface="+mn-ea"/>
                          <a:cs typeface="+mn-cs"/>
                        </a:rPr>
                        <a:t>47%</a:t>
                      </a:r>
                      <a:r>
                        <a:rPr lang="en-US" sz="1000" b="1" u="none" strike="noStrike" kern="1200" baseline="30000">
                          <a:solidFill>
                            <a:schemeClr val="bg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65760">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20%</a:t>
                      </a:r>
                      <a:r>
                        <a:rPr lang="en-US" sz="1000" b="0"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65760">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33%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37%</a:t>
                      </a:r>
                      <a:r>
                        <a:rPr lang="en-US" sz="1000" b="0" u="none" strike="noStrike" kern="1200" baseline="30000">
                          <a:solidFill>
                            <a:schemeClr val="bg1"/>
                          </a:solidFill>
                          <a:effectLst/>
                          <a:latin typeface="Montserrat" panose="00000500000000000000" pitchFamily="2" charset="0"/>
                          <a:ea typeface="+mn-ea"/>
                          <a:cs typeface="+mn-cs"/>
                        </a:rPr>
                        <a:t>BD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65760">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44%</a:t>
                      </a:r>
                      <a:r>
                        <a:rPr lang="en-US" sz="1000" b="0" u="none" strike="noStrike" kern="1200" baseline="30000">
                          <a:solidFill>
                            <a:schemeClr val="tx1"/>
                          </a:solidFill>
                          <a:effectLst/>
                          <a:latin typeface="Montserrat" panose="00000500000000000000" pitchFamily="2" charset="0"/>
                          <a:ea typeface="+mn-ea"/>
                          <a:cs typeface="+mn-cs"/>
                        </a:rPr>
                        <a:t>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65760">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506208693"/>
                  </a:ext>
                </a:extLst>
              </a:tr>
              <a:tr h="365760">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27%</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22%</a:t>
                      </a:r>
                      <a:r>
                        <a:rPr lang="en-US" sz="1000" b="0" u="none" strike="noStrike" kern="1200" baseline="30000">
                          <a:solidFill>
                            <a:schemeClr val="tx1"/>
                          </a:solidFill>
                          <a:effectLst/>
                          <a:latin typeface="Montserrat" panose="00000500000000000000" pitchFamily="2" charset="0"/>
                          <a:ea typeface="+mn-ea"/>
                          <a:cs typeface="+mn-cs"/>
                        </a:rPr>
                        <a:t>C</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365760">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30%</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30%</a:t>
                      </a:r>
                      <a:r>
                        <a:rPr lang="en-US" sz="1000" b="1" u="none" strike="noStrike" kern="1200" baseline="30000">
                          <a:solidFill>
                            <a:schemeClr val="tx1"/>
                          </a:solidFill>
                          <a:effectLst/>
                          <a:latin typeface="Montserrat" panose="00000500000000000000" pitchFamily="2" charset="0"/>
                          <a:ea typeface="+mn-ea"/>
                          <a:cs typeface="+mn-cs"/>
                        </a:rPr>
                        <a:t>C</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29%</a:t>
                      </a:r>
                      <a:r>
                        <a:rPr lang="en-US" sz="1000" b="1" u="none" strike="noStrike" kern="1200" baseline="30000">
                          <a:solidFill>
                            <a:schemeClr val="tx1"/>
                          </a:solidFill>
                          <a:effectLst/>
                          <a:latin typeface="Montserrat" panose="00000500000000000000" pitchFamily="2" charset="0"/>
                          <a:ea typeface="+mn-ea"/>
                          <a:cs typeface="+mn-cs"/>
                        </a:rPr>
                        <a:t>C</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u="none" strike="noStrike" kern="1200">
                          <a:solidFill>
                            <a:schemeClr val="bg1"/>
                          </a:solidFill>
                          <a:effectLst/>
                          <a:latin typeface="Montserrat" panose="00000500000000000000" pitchFamily="2" charset="0"/>
                          <a:ea typeface="+mn-ea"/>
                          <a:cs typeface="+mn-cs"/>
                        </a:rPr>
                        <a:t>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03994072"/>
                  </a:ext>
                </a:extLst>
              </a:tr>
            </a:tbl>
          </a:graphicData>
        </a:graphic>
      </p:graphicFrame>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5" y="6330341"/>
            <a:ext cx="76794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Aware of PSPS (Not Notified, De-Energized n=</a:t>
            </a:r>
            <a:r>
              <a:rPr lang="en-US" sz="800" i="1">
                <a:solidFill>
                  <a:prstClr val="black"/>
                </a:solidFill>
                <a:latin typeface="Montserrat Light" panose="00000400000000000000" pitchFamily="2" charset="0"/>
              </a:rPr>
              <a:t>7</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9</a:t>
            </a:r>
            <a:r>
              <a:rPr lang="en-US" sz="800" i="1">
                <a:solidFill>
                  <a:prstClr val="black"/>
                </a:solidFill>
                <a:latin typeface="Montserrat Light" panose="00000400000000000000" pitchFamily="2" charset="0"/>
              </a:rPr>
              <a:t>; Notified, De-Energized n=182;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Notified, Not De-Energized n=</a:t>
            </a:r>
            <a:r>
              <a:rPr lang="en-US" sz="800" i="1">
                <a:solidFill>
                  <a:prstClr val="black"/>
                </a:solidFill>
                <a:latin typeface="Montserrat Light" panose="00000400000000000000" pitchFamily="2" charset="0"/>
              </a:rPr>
              <a:t>178</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Not Notified, Not De-Energized n=</a:t>
            </a:r>
            <a:r>
              <a:rPr lang="en-US" sz="800" i="1">
                <a:solidFill>
                  <a:prstClr val="black"/>
                </a:solidFill>
                <a:latin typeface="Montserrat Light" panose="00000400000000000000" pitchFamily="2" charset="0"/>
              </a:rPr>
              <a:t>131</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Not in High-Risk Area n=</a:t>
            </a:r>
            <a:r>
              <a:rPr lang="en-US" sz="800" i="1">
                <a:solidFill>
                  <a:prstClr val="black"/>
                </a:solidFill>
                <a:latin typeface="Montserrat Light" panose="00000400000000000000" pitchFamily="2" charset="0"/>
              </a:rPr>
              <a:t>102</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Aware of PSPS Advertising (Not Notified, De-Energized n=30*</a:t>
            </a:r>
            <a:r>
              <a:rPr lang="en-US" sz="800" i="1">
                <a:solidFill>
                  <a:prstClr val="black"/>
                </a:solidFill>
                <a:latin typeface="Montserrat Light" panose="00000400000000000000" pitchFamily="2" charset="0"/>
              </a:rPr>
              <a:t>; Notified, De-Energized n=87;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Notified, Not De-Energized n=99, Not Notified, Not De-Energized n=75, Not in High-Risk Area n=60; Q38, Q39</a:t>
            </a:r>
          </a:p>
        </p:txBody>
      </p:sp>
      <p:cxnSp>
        <p:nvCxnSpPr>
          <p:cNvPr id="18" name="Straight Connector 17">
            <a:extLst>
              <a:ext uri="{FF2B5EF4-FFF2-40B4-BE49-F238E27FC236}">
                <a16:creationId xmlns:a16="http://schemas.microsoft.com/office/drawing/2014/main" id="{5DF31E93-D278-42FD-8DC5-DFB71AA61500}"/>
              </a:ext>
            </a:extLst>
          </p:cNvPr>
          <p:cNvCxnSpPr>
            <a:cxnSpLocks/>
          </p:cNvCxnSpPr>
          <p:nvPr/>
        </p:nvCxnSpPr>
        <p:spPr>
          <a:xfrm rot="16200000" flipV="1">
            <a:off x="3314119" y="2849559"/>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64A0CC-9FFC-4D5D-AA01-CA9E8BE7DEEE}"/>
              </a:ext>
            </a:extLst>
          </p:cNvPr>
          <p:cNvCxnSpPr>
            <a:cxnSpLocks/>
          </p:cNvCxnSpPr>
          <p:nvPr/>
        </p:nvCxnSpPr>
        <p:spPr>
          <a:xfrm rot="16200000" flipV="1">
            <a:off x="8187806" y="2849559"/>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9" name="Table 98">
            <a:extLst>
              <a:ext uri="{FF2B5EF4-FFF2-40B4-BE49-F238E27FC236}">
                <a16:creationId xmlns:a16="http://schemas.microsoft.com/office/drawing/2014/main" id="{46BB584B-8369-4616-995C-F53E7893626D}"/>
              </a:ext>
            </a:extLst>
          </p:cNvPr>
          <p:cNvGraphicFramePr>
            <a:graphicFrameLocks noGrp="1"/>
          </p:cNvGraphicFramePr>
          <p:nvPr>
            <p:extLst>
              <p:ext uri="{D42A27DB-BD31-4B8C-83A1-F6EECF244321}">
                <p14:modId xmlns:p14="http://schemas.microsoft.com/office/powerpoint/2010/main" val="3367118998"/>
              </p:ext>
            </p:extLst>
          </p:nvPr>
        </p:nvGraphicFramePr>
        <p:xfrm>
          <a:off x="3011087" y="3243861"/>
          <a:ext cx="4492960" cy="2926080"/>
        </p:xfrm>
        <a:graphic>
          <a:graphicData uri="http://schemas.openxmlformats.org/drawingml/2006/table">
            <a:tbl>
              <a:tblPr/>
              <a:tblGrid>
                <a:gridCol w="1005840">
                  <a:extLst>
                    <a:ext uri="{9D8B030D-6E8A-4147-A177-3AD203B41FA5}">
                      <a16:colId xmlns:a16="http://schemas.microsoft.com/office/drawing/2014/main" val="2162578061"/>
                    </a:ext>
                  </a:extLst>
                </a:gridCol>
                <a:gridCol w="697424">
                  <a:extLst>
                    <a:ext uri="{9D8B030D-6E8A-4147-A177-3AD203B41FA5}">
                      <a16:colId xmlns:a16="http://schemas.microsoft.com/office/drawing/2014/main" val="2480531112"/>
                    </a:ext>
                  </a:extLst>
                </a:gridCol>
                <a:gridCol w="697424">
                  <a:extLst>
                    <a:ext uri="{9D8B030D-6E8A-4147-A177-3AD203B41FA5}">
                      <a16:colId xmlns:a16="http://schemas.microsoft.com/office/drawing/2014/main" val="2876682211"/>
                    </a:ext>
                  </a:extLst>
                </a:gridCol>
                <a:gridCol w="697424">
                  <a:extLst>
                    <a:ext uri="{9D8B030D-6E8A-4147-A177-3AD203B41FA5}">
                      <a16:colId xmlns:a16="http://schemas.microsoft.com/office/drawing/2014/main" val="2054893804"/>
                    </a:ext>
                  </a:extLst>
                </a:gridCol>
                <a:gridCol w="697424">
                  <a:extLst>
                    <a:ext uri="{9D8B030D-6E8A-4147-A177-3AD203B41FA5}">
                      <a16:colId xmlns:a16="http://schemas.microsoft.com/office/drawing/2014/main" val="2513232246"/>
                    </a:ext>
                  </a:extLst>
                </a:gridCol>
                <a:gridCol w="697424">
                  <a:extLst>
                    <a:ext uri="{9D8B030D-6E8A-4147-A177-3AD203B41FA5}">
                      <a16:colId xmlns:a16="http://schemas.microsoft.com/office/drawing/2014/main" val="3740845968"/>
                    </a:ext>
                  </a:extLst>
                </a:gridCol>
              </a:tblGrid>
              <a:tr h="36576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Top 2 Box</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60%</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55%</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71%</a:t>
                      </a:r>
                      <a:r>
                        <a:rPr lang="en-US" sz="1000" b="1"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u="none" strike="noStrike" kern="1200">
                          <a:solidFill>
                            <a:schemeClr val="bg1"/>
                          </a:solidFill>
                          <a:effectLst/>
                          <a:latin typeface="Montserrat" panose="00000500000000000000" pitchFamily="2" charset="0"/>
                          <a:ea typeface="+mn-ea"/>
                          <a:cs typeface="+mn-cs"/>
                        </a:rPr>
                        <a:t>68%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6576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Very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25%</a:t>
                      </a:r>
                      <a:r>
                        <a:rPr lang="en-US" sz="1000" b="0" u="none" strike="noStrike" kern="1200" baseline="30000">
                          <a:solidFill>
                            <a:schemeClr val="tx1"/>
                          </a:solidFill>
                          <a:effectLst/>
                          <a:latin typeface="Montserrat" panose="00000500000000000000" pitchFamily="2" charset="0"/>
                          <a:ea typeface="+mn-ea"/>
                          <a:cs typeface="+mn-cs"/>
                        </a:rPr>
                        <a:t>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6576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Somewhat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47%</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41%</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41%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Neither effective nor ineffective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24%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Somewhat ineffective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7%</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506208693"/>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 Not at all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0" u="none" strike="noStrike" kern="1200">
                          <a:solidFill>
                            <a:schemeClr val="tx1"/>
                          </a:solidFill>
                          <a:effectLst/>
                          <a:latin typeface="Montserrat" panose="00000500000000000000" pitchFamily="2" charset="0"/>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u="none" strike="noStrike" kern="1200">
                          <a:solidFill>
                            <a:schemeClr val="bg1"/>
                          </a:solidFill>
                          <a:effectLst/>
                          <a:latin typeface="Montserrat" panose="00000500000000000000" pitchFamily="2" charset="0"/>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Bottom 2 Box</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27%</a:t>
                      </a:r>
                    </a:p>
                  </a:txBody>
                  <a:tcPr marL="9525" marR="9525" marT="9525"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21%</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algn="ctr" defTabSz="914400" rtl="0" eaLnBrk="1" fontAlgn="t" latinLnBrk="0" hangingPunct="1"/>
                      <a:r>
                        <a:rPr lang="en-US" sz="1000" b="1" u="none" strike="noStrike" kern="1200">
                          <a:solidFill>
                            <a:schemeClr val="tx1"/>
                          </a:solidFill>
                          <a:effectLst/>
                          <a:latin typeface="Montserrat" panose="00000500000000000000" pitchFamily="2" charset="0"/>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u="none" strike="noStrike" kern="1200">
                          <a:solidFill>
                            <a:schemeClr val="bg1"/>
                          </a:solidFill>
                          <a:effectLst/>
                          <a:latin typeface="Montserrat" panose="00000500000000000000" pitchFamily="2" charset="0"/>
                          <a:ea typeface="+mn-ea"/>
                          <a:cs typeface="+mn-cs"/>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03994072"/>
                  </a:ext>
                </a:extLst>
              </a:tr>
            </a:tbl>
          </a:graphicData>
        </a:graphic>
      </p:graphicFrame>
      <p:sp>
        <p:nvSpPr>
          <p:cNvPr id="103" name="Text Placeholder 6">
            <a:extLst>
              <a:ext uri="{FF2B5EF4-FFF2-40B4-BE49-F238E27FC236}">
                <a16:creationId xmlns:a16="http://schemas.microsoft.com/office/drawing/2014/main" id="{C0D396BB-8375-4CD8-8A08-789CC615B0A0}"/>
              </a:ext>
            </a:extLst>
          </p:cNvPr>
          <p:cNvSpPr txBox="1">
            <a:spLocks/>
          </p:cNvSpPr>
          <p:nvPr/>
        </p:nvSpPr>
        <p:spPr>
          <a:xfrm>
            <a:off x="3011088" y="2443525"/>
            <a:ext cx="4782034" cy="25391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a:ln>
                  <a:noFill/>
                </a:ln>
                <a:solidFill>
                  <a:prstClr val="black"/>
                </a:solidFill>
                <a:effectLst/>
                <a:uLnTx/>
                <a:uFillTx/>
                <a:latin typeface="Montserrat SemiBold" panose="00000700000000000000" pitchFamily="2" charset="0"/>
                <a:ea typeface="+mn-ea"/>
                <a:cs typeface="+mn-cs"/>
                <a:sym typeface="HuluStyle Regular"/>
              </a:rPr>
              <a:t>EFFECTIVENESS OF ADVERTISING FOR…</a:t>
            </a:r>
          </a:p>
        </p:txBody>
      </p:sp>
      <p:sp>
        <p:nvSpPr>
          <p:cNvPr id="23" name="Text Placeholder 6">
            <a:extLst>
              <a:ext uri="{FF2B5EF4-FFF2-40B4-BE49-F238E27FC236}">
                <a16:creationId xmlns:a16="http://schemas.microsoft.com/office/drawing/2014/main" id="{0738221E-231B-447A-B26C-63E2923946F9}"/>
              </a:ext>
            </a:extLst>
          </p:cNvPr>
          <p:cNvSpPr txBox="1">
            <a:spLocks/>
          </p:cNvSpPr>
          <p:nvPr/>
        </p:nvSpPr>
        <p:spPr>
          <a:xfrm>
            <a:off x="854812" y="2441299"/>
            <a:ext cx="1504324"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AWARENESS OF PSPS ADS</a:t>
            </a:r>
          </a:p>
        </p:txBody>
      </p:sp>
      <p:cxnSp>
        <p:nvCxnSpPr>
          <p:cNvPr id="25" name="Straight Connector 24">
            <a:extLst>
              <a:ext uri="{FF2B5EF4-FFF2-40B4-BE49-F238E27FC236}">
                <a16:creationId xmlns:a16="http://schemas.microsoft.com/office/drawing/2014/main" id="{69151BFA-4C43-4FF5-8B07-2E253D7B959E}"/>
              </a:ext>
            </a:extLst>
          </p:cNvPr>
          <p:cNvCxnSpPr>
            <a:cxnSpLocks/>
          </p:cNvCxnSpPr>
          <p:nvPr/>
        </p:nvCxnSpPr>
        <p:spPr>
          <a:xfrm flipH="1">
            <a:off x="939480" y="2937420"/>
            <a:ext cx="42748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4CC31-CA60-4D18-A573-A624FC7AD248}"/>
              </a:ext>
            </a:extLst>
          </p:cNvPr>
          <p:cNvCxnSpPr/>
          <p:nvPr/>
        </p:nvCxnSpPr>
        <p:spPr>
          <a:xfrm>
            <a:off x="2672039" y="2603781"/>
            <a:ext cx="0" cy="3566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18F35B80-0612-4A9B-A41F-0164C9862DC2}"/>
              </a:ext>
            </a:extLst>
          </p:cNvPr>
          <p:cNvGraphicFramePr/>
          <p:nvPr>
            <p:extLst>
              <p:ext uri="{D42A27DB-BD31-4B8C-83A1-F6EECF244321}">
                <p14:modId xmlns:p14="http://schemas.microsoft.com/office/powerpoint/2010/main" val="3582911747"/>
              </p:ext>
            </p:extLst>
          </p:nvPr>
        </p:nvGraphicFramePr>
        <p:xfrm>
          <a:off x="791156" y="3626402"/>
          <a:ext cx="836399" cy="8198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98D4D8F0-83F4-4812-9313-F0D12DA250C3}"/>
              </a:ext>
            </a:extLst>
          </p:cNvPr>
          <p:cNvGraphicFramePr/>
          <p:nvPr>
            <p:extLst>
              <p:ext uri="{D42A27DB-BD31-4B8C-83A1-F6EECF244321}">
                <p14:modId xmlns:p14="http://schemas.microsoft.com/office/powerpoint/2010/main" val="445806370"/>
              </p:ext>
            </p:extLst>
          </p:nvPr>
        </p:nvGraphicFramePr>
        <p:xfrm>
          <a:off x="791156" y="4233171"/>
          <a:ext cx="852106" cy="8352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28165D7D-4B00-4801-9420-54898449DE2A}"/>
              </a:ext>
            </a:extLst>
          </p:cNvPr>
          <p:cNvGraphicFramePr/>
          <p:nvPr>
            <p:extLst>
              <p:ext uri="{D42A27DB-BD31-4B8C-83A1-F6EECF244321}">
                <p14:modId xmlns:p14="http://schemas.microsoft.com/office/powerpoint/2010/main" val="981438787"/>
              </p:ext>
            </p:extLst>
          </p:nvPr>
        </p:nvGraphicFramePr>
        <p:xfrm>
          <a:off x="791156" y="4879152"/>
          <a:ext cx="852106" cy="8352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7B7A3394-24EC-46F8-955D-60FCB7477691}"/>
              </a:ext>
            </a:extLst>
          </p:cNvPr>
          <p:cNvGraphicFramePr/>
          <p:nvPr>
            <p:extLst>
              <p:ext uri="{D42A27DB-BD31-4B8C-83A1-F6EECF244321}">
                <p14:modId xmlns:p14="http://schemas.microsoft.com/office/powerpoint/2010/main" val="139045756"/>
              </p:ext>
            </p:extLst>
          </p:nvPr>
        </p:nvGraphicFramePr>
        <p:xfrm>
          <a:off x="791156" y="5520367"/>
          <a:ext cx="852106" cy="8352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Table 6">
            <a:extLst>
              <a:ext uri="{FF2B5EF4-FFF2-40B4-BE49-F238E27FC236}">
                <a16:creationId xmlns:a16="http://schemas.microsoft.com/office/drawing/2014/main" id="{4AF6C048-A248-4615-B86F-FEC61531896C}"/>
              </a:ext>
            </a:extLst>
          </p:cNvPr>
          <p:cNvGraphicFramePr>
            <a:graphicFrameLocks noGrp="1"/>
          </p:cNvGraphicFramePr>
          <p:nvPr>
            <p:extLst>
              <p:ext uri="{D42A27DB-BD31-4B8C-83A1-F6EECF244321}">
                <p14:modId xmlns:p14="http://schemas.microsoft.com/office/powerpoint/2010/main" val="788351763"/>
              </p:ext>
            </p:extLst>
          </p:nvPr>
        </p:nvGraphicFramePr>
        <p:xfrm>
          <a:off x="1567062" y="3086653"/>
          <a:ext cx="836399" cy="3154670"/>
        </p:xfrm>
        <a:graphic>
          <a:graphicData uri="http://schemas.openxmlformats.org/drawingml/2006/table">
            <a:tbl>
              <a:tblPr/>
              <a:tblGrid>
                <a:gridCol w="836399">
                  <a:extLst>
                    <a:ext uri="{9D8B030D-6E8A-4147-A177-3AD203B41FA5}">
                      <a16:colId xmlns:a16="http://schemas.microsoft.com/office/drawing/2014/main" val="1543424355"/>
                    </a:ext>
                  </a:extLst>
                </a:gridCol>
              </a:tblGrid>
              <a:tr h="630934">
                <a:tc>
                  <a:txBody>
                    <a:bodyPr/>
                    <a:lstStyle/>
                    <a:p>
                      <a:pPr algn="l"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algn="l" fontAlgn="b"/>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237552"/>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Notified, </a:t>
                      </a:r>
                    </a:p>
                    <a:p>
                      <a:pPr algn="l" fontAlgn="b"/>
                      <a:r>
                        <a:rPr lang="en-US" sz="9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898656"/>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Notified, </a:t>
                      </a:r>
                    </a:p>
                    <a:p>
                      <a:pPr algn="l" fontAlgn="b"/>
                      <a:r>
                        <a:rPr lang="en-US" sz="900" b="0" i="0" u="none" strike="noStrike">
                          <a:solidFill>
                            <a:srgbClr val="000000"/>
                          </a:solidFill>
                          <a:effectLst/>
                          <a:latin typeface="Montserrat SemiBold" panose="00000700000000000000" pitchFamily="2" charset="0"/>
                        </a:rPr>
                        <a:t>Not De-En</a:t>
                      </a:r>
                    </a:p>
                    <a:p>
                      <a:pPr algn="l"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252240"/>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 Notified, Not De-En</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704872"/>
                  </a:ext>
                </a:extLst>
              </a:tr>
              <a:tr h="6309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7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8674521"/>
                  </a:ext>
                </a:extLst>
              </a:tr>
            </a:tbl>
          </a:graphicData>
        </a:graphic>
      </p:graphicFrame>
      <p:sp>
        <p:nvSpPr>
          <p:cNvPr id="8" name="Rectangle 7">
            <a:extLst>
              <a:ext uri="{FF2B5EF4-FFF2-40B4-BE49-F238E27FC236}">
                <a16:creationId xmlns:a16="http://schemas.microsoft.com/office/drawing/2014/main" id="{0412204E-016D-4CDD-A6FE-36B1CCAD6558}"/>
              </a:ext>
            </a:extLst>
          </p:cNvPr>
          <p:cNvSpPr/>
          <p:nvPr/>
        </p:nvSpPr>
        <p:spPr>
          <a:xfrm>
            <a:off x="967464" y="3925954"/>
            <a:ext cx="483781"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48%</a:t>
            </a:r>
          </a:p>
        </p:txBody>
      </p:sp>
      <p:sp>
        <p:nvSpPr>
          <p:cNvPr id="35" name="Rectangle 34">
            <a:extLst>
              <a:ext uri="{FF2B5EF4-FFF2-40B4-BE49-F238E27FC236}">
                <a16:creationId xmlns:a16="http://schemas.microsoft.com/office/drawing/2014/main" id="{5298F272-8E6F-4515-9B87-4ECD592B1218}"/>
              </a:ext>
            </a:extLst>
          </p:cNvPr>
          <p:cNvSpPr/>
          <p:nvPr/>
        </p:nvSpPr>
        <p:spPr>
          <a:xfrm>
            <a:off x="952347" y="4541680"/>
            <a:ext cx="533795"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56%</a:t>
            </a:r>
            <a:r>
              <a:rPr kumimoji="0" lang="en-US" sz="900" b="1" i="0" u="none" strike="noStrike" kern="1200" cap="none" spc="0" normalizeH="0" baseline="30000" noProof="0">
                <a:ln>
                  <a:noFill/>
                </a:ln>
                <a:solidFill>
                  <a:prstClr val="black"/>
                </a:solidFill>
                <a:effectLst/>
                <a:uLnTx/>
                <a:uFillTx/>
                <a:latin typeface="Montserrat" panose="00000500000000000000" pitchFamily="2" charset="0"/>
                <a:ea typeface="+mn-ea"/>
                <a:cs typeface="+mn-cs"/>
              </a:rPr>
              <a:t>A</a:t>
            </a:r>
          </a:p>
        </p:txBody>
      </p:sp>
      <p:sp>
        <p:nvSpPr>
          <p:cNvPr id="36" name="Rectangle 35">
            <a:extLst>
              <a:ext uri="{FF2B5EF4-FFF2-40B4-BE49-F238E27FC236}">
                <a16:creationId xmlns:a16="http://schemas.microsoft.com/office/drawing/2014/main" id="{272734BC-13BE-4887-B179-0BBD74DBB6FA}"/>
              </a:ext>
            </a:extLst>
          </p:cNvPr>
          <p:cNvSpPr/>
          <p:nvPr/>
        </p:nvSpPr>
        <p:spPr>
          <a:xfrm>
            <a:off x="962766" y="5184315"/>
            <a:ext cx="498855" cy="230832"/>
          </a:xfrm>
          <a:prstGeom prst="rect">
            <a:avLst/>
          </a:prstGeom>
        </p:spPr>
        <p:txBody>
          <a:bodyPr wrap="non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57%</a:t>
            </a:r>
            <a:r>
              <a:rPr kumimoji="0" lang="en-US" sz="900" b="1" i="0" u="none" strike="noStrike" kern="1200" cap="none" spc="0" normalizeH="0" baseline="30000" noProof="0">
                <a:ln>
                  <a:noFill/>
                </a:ln>
                <a:solidFill>
                  <a:prstClr val="black"/>
                </a:solidFill>
                <a:effectLst/>
                <a:uLnTx/>
                <a:uFillTx/>
                <a:latin typeface="Montserrat" panose="00000500000000000000" pitchFamily="2" charset="0"/>
                <a:ea typeface="+mn-ea"/>
                <a:cs typeface="+mn-cs"/>
              </a:rPr>
              <a:t>A</a:t>
            </a:r>
          </a:p>
        </p:txBody>
      </p:sp>
      <p:sp>
        <p:nvSpPr>
          <p:cNvPr id="37" name="Rectangle 36">
            <a:extLst>
              <a:ext uri="{FF2B5EF4-FFF2-40B4-BE49-F238E27FC236}">
                <a16:creationId xmlns:a16="http://schemas.microsoft.com/office/drawing/2014/main" id="{D25C7319-5BC5-46F5-A045-77E3E3AD997A}"/>
              </a:ext>
            </a:extLst>
          </p:cNvPr>
          <p:cNvSpPr/>
          <p:nvPr/>
        </p:nvSpPr>
        <p:spPr>
          <a:xfrm>
            <a:off x="960362" y="5828734"/>
            <a:ext cx="503664" cy="230832"/>
          </a:xfrm>
          <a:prstGeom prst="rect">
            <a:avLst/>
          </a:prstGeom>
        </p:spPr>
        <p:txBody>
          <a:bodyPr wrap="non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59%</a:t>
            </a:r>
            <a:r>
              <a:rPr kumimoji="0" lang="en-US" sz="900" b="1" i="0" u="none" strike="noStrike" kern="1200" cap="none" spc="0" normalizeH="0" baseline="30000" noProof="0">
                <a:ln>
                  <a:noFill/>
                </a:ln>
                <a:solidFill>
                  <a:prstClr val="black"/>
                </a:solidFill>
                <a:effectLst/>
                <a:uLnTx/>
                <a:uFillTx/>
                <a:latin typeface="Montserrat" panose="00000500000000000000" pitchFamily="2" charset="0"/>
                <a:ea typeface="+mn-ea"/>
                <a:cs typeface="+mn-cs"/>
              </a:rPr>
              <a:t>A</a:t>
            </a:r>
          </a:p>
        </p:txBody>
      </p:sp>
      <p:graphicFrame>
        <p:nvGraphicFramePr>
          <p:cNvPr id="28" name="Chart 27">
            <a:extLst>
              <a:ext uri="{FF2B5EF4-FFF2-40B4-BE49-F238E27FC236}">
                <a16:creationId xmlns:a16="http://schemas.microsoft.com/office/drawing/2014/main" id="{035187F5-7E3F-4A67-9FCB-09B2194E7038}"/>
              </a:ext>
            </a:extLst>
          </p:cNvPr>
          <p:cNvGraphicFramePr/>
          <p:nvPr>
            <p:extLst>
              <p:ext uri="{D42A27DB-BD31-4B8C-83A1-F6EECF244321}">
                <p14:modId xmlns:p14="http://schemas.microsoft.com/office/powerpoint/2010/main" val="3528422247"/>
              </p:ext>
            </p:extLst>
          </p:nvPr>
        </p:nvGraphicFramePr>
        <p:xfrm>
          <a:off x="775449" y="2991741"/>
          <a:ext cx="836399" cy="819886"/>
        </p:xfrm>
        <a:graphic>
          <a:graphicData uri="http://schemas.openxmlformats.org/drawingml/2006/chart">
            <c:chart xmlns:c="http://schemas.openxmlformats.org/drawingml/2006/chart" xmlns:r="http://schemas.openxmlformats.org/officeDocument/2006/relationships" r:id="rId7"/>
          </a:graphicData>
        </a:graphic>
      </p:graphicFrame>
      <p:sp>
        <p:nvSpPr>
          <p:cNvPr id="29" name="Rectangle 28">
            <a:extLst>
              <a:ext uri="{FF2B5EF4-FFF2-40B4-BE49-F238E27FC236}">
                <a16:creationId xmlns:a16="http://schemas.microsoft.com/office/drawing/2014/main" id="{0B6452D3-8AFA-4C24-8FC5-2342134EDE0C}"/>
              </a:ext>
            </a:extLst>
          </p:cNvPr>
          <p:cNvSpPr/>
          <p:nvPr/>
        </p:nvSpPr>
        <p:spPr>
          <a:xfrm>
            <a:off x="951757" y="3291293"/>
            <a:ext cx="483781"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a:solidFill>
                  <a:prstClr val="black"/>
                </a:solidFill>
                <a:latin typeface="Montserrat" panose="00000500000000000000" pitchFamily="2" charset="0"/>
              </a:rPr>
              <a:t>38</a:t>
            </a:r>
            <a:r>
              <a:rPr kumimoji="0" lang="en-US" sz="9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a:t>
            </a:r>
          </a:p>
        </p:txBody>
      </p:sp>
      <p:sp>
        <p:nvSpPr>
          <p:cNvPr id="46" name="TextBox 45">
            <a:extLst>
              <a:ext uri="{FF2B5EF4-FFF2-40B4-BE49-F238E27FC236}">
                <a16:creationId xmlns:a16="http://schemas.microsoft.com/office/drawing/2014/main" id="{80B38D31-0E5F-45FE-82F5-CC20D8DDB560}"/>
              </a:ext>
            </a:extLst>
          </p:cNvPr>
          <p:cNvSpPr txBox="1"/>
          <p:nvPr/>
        </p:nvSpPr>
        <p:spPr>
          <a:xfrm>
            <a:off x="9029881" y="483777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a:t>
            </a:r>
            <a:r>
              <a:rPr lang="en-US" sz="900" baseline="30000">
                <a:latin typeface="Montserrat SemiBold" panose="00000700000000000000" pitchFamily="2" charset="0"/>
              </a:rPr>
              <a:t>20</a:t>
            </a: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a:t>
            </a:r>
          </a:p>
        </p:txBody>
      </p:sp>
      <p:sp>
        <p:nvSpPr>
          <p:cNvPr id="47" name="Isosceles Triangle 46">
            <a:extLst>
              <a:ext uri="{FF2B5EF4-FFF2-40B4-BE49-F238E27FC236}">
                <a16:creationId xmlns:a16="http://schemas.microsoft.com/office/drawing/2014/main" id="{EDEBDC63-3F4B-41F0-977B-222EBB27FBE8}"/>
              </a:ext>
            </a:extLst>
          </p:cNvPr>
          <p:cNvSpPr/>
          <p:nvPr/>
        </p:nvSpPr>
        <p:spPr>
          <a:xfrm>
            <a:off x="9029881" y="485920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9DA7D44-E8AD-457E-8A69-6414B33CFE05}"/>
              </a:ext>
            </a:extLst>
          </p:cNvPr>
          <p:cNvSpPr txBox="1"/>
          <p:nvPr/>
        </p:nvSpPr>
        <p:spPr>
          <a:xfrm>
            <a:off x="866735" y="585291"/>
            <a:ext cx="10811459"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While roughly half of Business customers have seen PSPS messaging, fewer notified AND de-energized customers can recall seeing ads in 2020. </a:t>
            </a:r>
          </a:p>
        </p:txBody>
      </p:sp>
      <p:sp>
        <p:nvSpPr>
          <p:cNvPr id="68" name="TextBox 67">
            <a:extLst>
              <a:ext uri="{FF2B5EF4-FFF2-40B4-BE49-F238E27FC236}">
                <a16:creationId xmlns:a16="http://schemas.microsoft.com/office/drawing/2014/main" id="{D1307FFB-FD66-44D1-AE84-51F57066905B}"/>
              </a:ext>
            </a:extLst>
          </p:cNvPr>
          <p:cNvSpPr txBox="1"/>
          <p:nvPr/>
        </p:nvSpPr>
        <p:spPr>
          <a:xfrm>
            <a:off x="1091090" y="406751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(-12)</a:t>
            </a:r>
          </a:p>
        </p:txBody>
      </p:sp>
      <p:sp>
        <p:nvSpPr>
          <p:cNvPr id="69" name="Isosceles Triangle 68">
            <a:extLst>
              <a:ext uri="{FF2B5EF4-FFF2-40B4-BE49-F238E27FC236}">
                <a16:creationId xmlns:a16="http://schemas.microsoft.com/office/drawing/2014/main" id="{35B2BAAB-2229-4DBF-96DA-C6973921CEFE}"/>
              </a:ext>
            </a:extLst>
          </p:cNvPr>
          <p:cNvSpPr/>
          <p:nvPr/>
        </p:nvSpPr>
        <p:spPr>
          <a:xfrm flipV="1">
            <a:off x="1073600" y="409756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8E69E177-02C8-460B-8D2B-67C21F1D69C5}"/>
              </a:ext>
            </a:extLst>
          </p:cNvPr>
          <p:cNvSpPr txBox="1"/>
          <p:nvPr/>
        </p:nvSpPr>
        <p:spPr>
          <a:xfrm>
            <a:off x="866735" y="1231622"/>
            <a:ext cx="10605812"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Current advertising is not wholly effective at helping customers prepare a safety plan, especially among notified AND de-energized customers. However, SCE is doing a slightly better job at communicating efforts around advanced technology.  </a:t>
            </a:r>
          </a:p>
        </p:txBody>
      </p:sp>
      <p:grpSp>
        <p:nvGrpSpPr>
          <p:cNvPr id="38" name="Group 37">
            <a:extLst>
              <a:ext uri="{FF2B5EF4-FFF2-40B4-BE49-F238E27FC236}">
                <a16:creationId xmlns:a16="http://schemas.microsoft.com/office/drawing/2014/main" id="{47D07EB6-75DA-4DFB-BD66-A4B5593C9B2C}"/>
              </a:ext>
            </a:extLst>
          </p:cNvPr>
          <p:cNvGrpSpPr/>
          <p:nvPr/>
        </p:nvGrpSpPr>
        <p:grpSpPr>
          <a:xfrm>
            <a:off x="10776283" y="6434875"/>
            <a:ext cx="789330" cy="228601"/>
            <a:chOff x="10776283" y="6434875"/>
            <a:chExt cx="789330" cy="228601"/>
          </a:xfrm>
        </p:grpSpPr>
        <p:pic>
          <p:nvPicPr>
            <p:cNvPr id="39" name="Picture 38">
              <a:extLst>
                <a:ext uri="{FF2B5EF4-FFF2-40B4-BE49-F238E27FC236}">
                  <a16:creationId xmlns:a16="http://schemas.microsoft.com/office/drawing/2014/main" id="{AF360C3E-C3C2-467D-B95E-F0EAADC72C10}"/>
                </a:ext>
              </a:extLst>
            </p:cNvPr>
            <p:cNvPicPr>
              <a:picLocks noChangeAspect="1"/>
            </p:cNvPicPr>
            <p:nvPr/>
          </p:nvPicPr>
          <p:blipFill>
            <a:blip r:embed="rId8">
              <a:biLevel thresh="50000"/>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1089938" y="6434875"/>
              <a:ext cx="475675" cy="228601"/>
            </a:xfrm>
            <a:prstGeom prst="rect">
              <a:avLst/>
            </a:prstGeom>
          </p:spPr>
        </p:pic>
        <p:pic>
          <p:nvPicPr>
            <p:cNvPr id="40" name="Picture 39" descr="Shape&#10;&#10;Description automatically generated with low confidence">
              <a:extLst>
                <a:ext uri="{FF2B5EF4-FFF2-40B4-BE49-F238E27FC236}">
                  <a16:creationId xmlns:a16="http://schemas.microsoft.com/office/drawing/2014/main" id="{60160F09-CA8A-48DD-8AA5-18F924A195B6}"/>
                </a:ext>
              </a:extLst>
            </p:cNvPr>
            <p:cNvPicPr>
              <a:picLocks noChangeAspect="1"/>
            </p:cNvPicPr>
            <p:nvPr/>
          </p:nvPicPr>
          <p:blipFill rotWithShape="1">
            <a:blip r:embed="rId10">
              <a:extLst>
                <a:ext uri="{28A0092B-C50C-407E-A947-70E740481C1C}">
                  <a14:useLocalDpi xmlns:a14="http://schemas.microsoft.com/office/drawing/2010/main" val="0"/>
                </a:ext>
              </a:extLst>
            </a:blip>
            <a:srcRect t="2691" b="17309"/>
            <a:stretch/>
          </p:blipFill>
          <p:spPr>
            <a:xfrm>
              <a:off x="10776283" y="6434875"/>
              <a:ext cx="265210" cy="212168"/>
            </a:xfrm>
            <a:prstGeom prst="rect">
              <a:avLst/>
            </a:prstGeom>
          </p:spPr>
        </p:pic>
      </p:grpSp>
    </p:spTree>
    <p:extLst>
      <p:ext uri="{BB962C8B-B14F-4D97-AF65-F5344CB8AC3E}">
        <p14:creationId xmlns:p14="http://schemas.microsoft.com/office/powerpoint/2010/main" val="9825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53407EA4C2534DBA399A1ECD6308C4" ma:contentTypeVersion="12" ma:contentTypeDescription="Create a new document." ma:contentTypeScope="" ma:versionID="fbdffbf2e8a2fd1645362b82e0c115df">
  <xsd:schema xmlns:xsd="http://www.w3.org/2001/XMLSchema" xmlns:xs="http://www.w3.org/2001/XMLSchema" xmlns:p="http://schemas.microsoft.com/office/2006/metadata/properties" xmlns:ns2="c3ed0aa9-dfb4-4eb5-a8a7-53640c925ba7" xmlns:ns3="287e4302-86cf-4944-a309-ab111957c492" targetNamespace="http://schemas.microsoft.com/office/2006/metadata/properties" ma:root="true" ma:fieldsID="10d5c92b6d71cc58460b786dd5ddca23" ns2:_="" ns3:_="">
    <xsd:import namespace="c3ed0aa9-dfb4-4eb5-a8a7-53640c925ba7"/>
    <xsd:import namespace="287e4302-86cf-4944-a309-ab111957c4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Classification"/>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d0aa9-dfb4-4eb5-a8a7-53640c925b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Classification" ma:index="14" ma:displayName="Classification" ma:default="Internal" ma:format="RadioButtons" ma:internalName="Classification">
      <xsd:simpleType>
        <xsd:restriction base="dms:Choice">
          <xsd:enumeration value="Internal"/>
          <xsd:enumeration value="Public"/>
          <xsd:enumeration value="Confidential"/>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7e4302-86cf-4944-a309-ab111957c4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lassification xmlns="c3ed0aa9-dfb4-4eb5-a8a7-53640c925ba7">Internal</Classification>
  </documentManagement>
</p:properties>
</file>

<file path=customXml/itemProps1.xml><?xml version="1.0" encoding="utf-8"?>
<ds:datastoreItem xmlns:ds="http://schemas.openxmlformats.org/officeDocument/2006/customXml" ds:itemID="{51A2AD63-5045-46CF-8E0D-1AC4470ED43E}">
  <ds:schemaRefs>
    <ds:schemaRef ds:uri="http://schemas.microsoft.com/sharepoint/v3/contenttype/forms"/>
  </ds:schemaRefs>
</ds:datastoreItem>
</file>

<file path=customXml/itemProps2.xml><?xml version="1.0" encoding="utf-8"?>
<ds:datastoreItem xmlns:ds="http://schemas.openxmlformats.org/officeDocument/2006/customXml" ds:itemID="{00C0257E-539C-4AD3-98C6-335942A23859}"/>
</file>

<file path=customXml/itemProps3.xml><?xml version="1.0" encoding="utf-8"?>
<ds:datastoreItem xmlns:ds="http://schemas.openxmlformats.org/officeDocument/2006/customXml" ds:itemID="{7C35A660-E516-4DDF-8E5D-D1650A5EED79}">
  <ds:schemaRefs>
    <ds:schemaRef ds:uri="389bf040-8186-43cc-8874-9e40704f8154"/>
    <ds:schemaRef ds:uri="539617e3-5c76-4d86-9839-7b92f6e57e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46</Slides>
  <Notes>27</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BACKGROUND</vt:lpstr>
      <vt:lpstr>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Abel</dc:creator>
  <cp:revision>3</cp:revision>
  <cp:lastPrinted>2020-02-25T01:35:44Z</cp:lastPrinted>
  <dcterms:created xsi:type="dcterms:W3CDTF">2017-08-04T21:05:14Z</dcterms:created>
  <dcterms:modified xsi:type="dcterms:W3CDTF">2021-07-21T22:03:06Z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0x0101003D53407EA4C2534DBA399A1ECD6308C4</vt:lpwstr>
  </property>
</Properties>
</file>